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wav" ContentType="audio/x-wav"/>
  <Default Extension="gif" ContentType="image/gif"/>
  <Default Extension="png" ContentType="image/png"/>
  <Default Extension="wmf" ContentType="image/x-wm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381" r:id="rId3"/>
    <p:sldId id="327" r:id="rId4"/>
    <p:sldId id="339" r:id="rId5"/>
    <p:sldId id="328" r:id="rId6"/>
    <p:sldId id="265" r:id="rId7"/>
    <p:sldId id="305" r:id="rId8"/>
    <p:sldId id="307" r:id="rId9"/>
    <p:sldId id="308" r:id="rId10"/>
    <p:sldId id="309" r:id="rId11"/>
    <p:sldId id="329" r:id="rId12"/>
    <p:sldId id="330" r:id="rId13"/>
    <p:sldId id="331" r:id="rId14"/>
    <p:sldId id="332" r:id="rId15"/>
    <p:sldId id="333" r:id="rId17"/>
    <p:sldId id="338" r:id="rId18"/>
    <p:sldId id="335" r:id="rId19"/>
    <p:sldId id="316" r:id="rId20"/>
    <p:sldId id="336" r:id="rId21"/>
    <p:sldId id="337" r:id="rId22"/>
    <p:sldId id="340" r:id="rId23"/>
    <p:sldId id="341" r:id="rId24"/>
    <p:sldId id="342" r:id="rId25"/>
    <p:sldId id="343" r:id="rId26"/>
    <p:sldId id="344" r:id="rId27"/>
    <p:sldId id="345" r:id="rId28"/>
    <p:sldId id="346" r:id="rId29"/>
    <p:sldId id="347" r:id="rId30"/>
    <p:sldId id="364" r:id="rId31"/>
    <p:sldId id="365" r:id="rId32"/>
    <p:sldId id="366" r:id="rId33"/>
    <p:sldId id="367" r:id="rId34"/>
    <p:sldId id="368" r:id="rId35"/>
    <p:sldId id="369" r:id="rId36"/>
    <p:sldId id="370" r:id="rId37"/>
    <p:sldId id="371" r:id="rId38"/>
    <p:sldId id="372" r:id="rId39"/>
    <p:sldId id="379" r:id="rId40"/>
    <p:sldId id="374" r:id="rId41"/>
    <p:sldId id="375" r:id="rId42"/>
    <p:sldId id="380" r:id="rId43"/>
    <p:sldId id="377" r:id="rId44"/>
    <p:sldId id="378" r:id="rId45"/>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0000FF"/>
    <a:srgbClr val="660033"/>
    <a:srgbClr val="3399FF"/>
    <a:srgbClr val="0000CC"/>
    <a:srgbClr val="00FF00"/>
    <a:srgbClr val="000066"/>
    <a:srgbClr val="FFFF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011"/>
    <p:restoredTop sz="91927"/>
  </p:normalViewPr>
  <p:slideViewPr>
    <p:cSldViewPr showGuides="1">
      <p:cViewPr varScale="1">
        <p:scale>
          <a:sx n="63" d="100"/>
          <a:sy n="63" d="100"/>
        </p:scale>
        <p:origin x="-1482" y="-108"/>
      </p:cViewPr>
      <p:guideLst>
        <p:guide orient="horz" pos="2248"/>
        <p:guide pos="2844"/>
      </p:guideLst>
    </p:cSldViewPr>
  </p:slideViewPr>
  <p:notesTextViewPr>
    <p:cViewPr>
      <p:scale>
        <a:sx n="100" d="100"/>
        <a:sy n="100" d="100"/>
      </p:scale>
      <p:origin x="0" y="0"/>
    </p:cViewPr>
  </p:notesTextViewPr>
  <p:gridSpacing cx="76199" cy="76199"/>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notesMaster" Target="notesMasters/notesMaster1.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3.wmf"/><Relationship Id="rId1"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5" Type="http://schemas.openxmlformats.org/officeDocument/2006/relationships/image" Target="../media/image29.wmf"/><Relationship Id="rId4" Type="http://schemas.openxmlformats.org/officeDocument/2006/relationships/image" Target="../media/image28.wmf"/><Relationship Id="rId3" Type="http://schemas.openxmlformats.org/officeDocument/2006/relationships/image" Target="../media/image27.wmf"/><Relationship Id="rId2" Type="http://schemas.openxmlformats.org/officeDocument/2006/relationships/image" Target="../media/image22.wmf"/><Relationship Id="rId1" Type="http://schemas.openxmlformats.org/officeDocument/2006/relationships/image" Target="../media/image2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2531"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lstStyle>
            <a:lvl1pPr algn="r" eaLnBrk="1" hangingPunct="1">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052" name="Rectangle 4"/>
          <p:cNvSpPr>
            <a:spLocks noRot="1" noTextEdit="1"/>
          </p:cNvSpPr>
          <p:nvPr>
            <p:ph type="sldImg"/>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Click to edit Master text styles</a:t>
            </a: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Second level</a:t>
            </a: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Third level</a:t>
            </a: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Fourth level</a:t>
            </a: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Fifth level</a:t>
            </a: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2534"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lstStyle>
            <a:lvl1pPr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
            <a:pPr lvl="0" algn="r" eaLnBrk="1" fontAlgn="base" hangingPunct="1">
              <a:buNone/>
            </a:pPr>
            <a:fld id="{9A0DB2DC-4C9A-4742-B13C-FB6460FD3503}" type="slidenum">
              <a:rPr lang="en-US" altLang="en-US" sz="1200" strike="noStrike" noProof="1" dirty="0">
                <a:latin typeface="Arial" panose="020B0604020202020204" pitchFamily="34" charset="0"/>
                <a:ea typeface="+mn-ea"/>
                <a:cs typeface="+mn-cs"/>
              </a:rPr>
            </a:fld>
            <a:endParaRPr lang="en-US" altLang="en-US" sz="1200" strike="noStrike" noProof="1"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fld id="{9A0DB2DC-4C9A-4742-B13C-FB6460FD3503}" type="slidenum">
              <a:rPr lang="en-US" altLang="en-US" sz="1200" dirty="0"/>
            </a:fld>
            <a:endParaRPr lang="en-US" altLang="en-US" sz="1200" dirty="0"/>
          </a:p>
        </p:txBody>
      </p:sp>
      <p:sp>
        <p:nvSpPr>
          <p:cNvPr id="15362" name="Rectangle 2"/>
          <p:cNvSpPr>
            <a:spLocks noRot="1" noTextEdit="1"/>
          </p:cNvSpPr>
          <p:nvPr>
            <p:ph type="sldImg"/>
          </p:nvPr>
        </p:nvSpPr>
        <p:spPr/>
      </p:sp>
      <p:sp>
        <p:nvSpPr>
          <p:cNvPr id="15363" name="Rectangle 3"/>
          <p:cNvSpPr>
            <a:spLocks noGrp="1"/>
          </p:cNvSpPr>
          <p:nvPr>
            <p:ph type="body"/>
          </p:nvPr>
        </p:nvSpPr>
        <p:spPr/>
        <p:txBody>
          <a:bodyPr wrap="square" lIns="91440" tIns="45720" rIns="91440" bIns="45720" anchor="t" anchorCtr="0"/>
          <a:p>
            <a:pPr lvl="0" eaLnBrk="1" hangingPunct="1"/>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fld id="{9A0DB2DC-4C9A-4742-B13C-FB6460FD3503}" type="slidenum">
              <a:rPr lang="en-US" altLang="en-US" sz="1200" dirty="0"/>
            </a:fld>
            <a:endParaRPr lang="en-US" altLang="en-US" sz="1200" dirty="0"/>
          </a:p>
        </p:txBody>
      </p:sp>
      <p:sp>
        <p:nvSpPr>
          <p:cNvPr id="17410" name="Rectangle 2"/>
          <p:cNvSpPr>
            <a:spLocks noRot="1" noTextEdit="1"/>
          </p:cNvSpPr>
          <p:nvPr>
            <p:ph type="sldImg"/>
          </p:nvPr>
        </p:nvSpPr>
        <p:spPr/>
      </p:sp>
      <p:sp>
        <p:nvSpPr>
          <p:cNvPr id="17411" name="Rectangle 3"/>
          <p:cNvSpPr>
            <a:spLocks noGrp="1"/>
          </p:cNvSpPr>
          <p:nvPr>
            <p:ph type="body"/>
          </p:nvPr>
        </p:nvSpPr>
        <p:spPr/>
        <p:txBody>
          <a:bodyPr wrap="square" lIns="91440" tIns="45720" rIns="91440" bIns="45720" anchor="t" anchorCtr="0"/>
          <a:p>
            <a:pPr lvl="0" eaLnBrk="1" hangingPunct="1"/>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pPr fontAlgn="base"/>
            <a:r>
              <a:rPr lang="en-US" strike="noStrike" noProof="1"/>
              <a:t>Click to edit Master title style</a:t>
            </a:r>
            <a:endParaRPr lang="en-US" strike="noStrike" noProof="1"/>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en-US" strike="noStrike" noProof="1"/>
              <a:t>Click to edit Master subtitle style</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Vertical Text Placeholder 2"/>
          <p:cNvSpPr>
            <a:spLocks noGrp="1"/>
          </p:cNvSpPr>
          <p:nvPr>
            <p:ph type="body" orient="vert" idx="1"/>
          </p:nvPr>
        </p:nvSpPr>
        <p:spPr/>
        <p:txBody>
          <a:bodyPr vert="eaVert"/>
          <a:lstStyle/>
          <a:p>
            <a:pPr lvl="0" fontAlgn="base"/>
            <a:r>
              <a:rPr lang="en-US" strike="noStrike" noProof="1"/>
              <a:t>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pPr fontAlgn="base"/>
            <a:r>
              <a:rPr lang="en-US" strike="noStrike" noProof="1"/>
              <a:t>Click to edit Master title style</a:t>
            </a:r>
            <a:endParaRPr lang="en-US" strike="noStrike" noProof="1"/>
          </a:p>
        </p:txBody>
      </p:sp>
      <p:sp>
        <p:nvSpPr>
          <p:cNvPr id="3" name="Vertical Text Placeholder 2"/>
          <p:cNvSpPr>
            <a:spLocks noGrp="1"/>
          </p:cNvSpPr>
          <p:nvPr>
            <p:ph type="body" orient="vert" idx="1"/>
          </p:nvPr>
        </p:nvSpPr>
        <p:spPr>
          <a:xfrm>
            <a:off x="457200" y="274638"/>
            <a:ext cx="6019800" cy="5851525"/>
          </a:xfrm>
        </p:spPr>
        <p:txBody>
          <a:bodyPr vert="eaVert"/>
          <a:lstStyle/>
          <a:p>
            <a:pPr lvl="0" fontAlgn="base"/>
            <a:r>
              <a:rPr lang="en-US" strike="noStrike" noProof="1"/>
              <a:t>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fontAlgn="base"/>
            <a:r>
              <a:rPr lang="en-US" strike="noStrike" noProof="1"/>
              <a:t>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Content Placeholder 2"/>
          <p:cNvSpPr>
            <a:spLocks noGrp="1"/>
          </p:cNvSpPr>
          <p:nvPr>
            <p:ph idx="1"/>
          </p:nvPr>
        </p:nvSpPr>
        <p:spPr/>
        <p:txBody>
          <a:bodyPr/>
          <a:lstStyle/>
          <a:p>
            <a:pPr lvl="0" fontAlgn="base"/>
            <a:r>
              <a:rPr lang="en-US" strike="noStrike" noProof="1"/>
              <a:t>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pPr fontAlgn="base"/>
            <a:r>
              <a:rPr lang="en-US" strike="noStrike" noProof="1"/>
              <a:t>Click to edit Master title style</a:t>
            </a:r>
            <a:endParaRPr lang="en-US" strike="noStrike" noProof="1"/>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fontAlgn="base"/>
            <a:r>
              <a:rPr lang="en-US" strike="noStrike" noProof="1"/>
              <a:t>Edit Master text styles</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Content Placeholder 2"/>
          <p:cNvSpPr>
            <a:spLocks noGrp="1"/>
          </p:cNvSpPr>
          <p:nvPr>
            <p:ph sz="half" idx="1"/>
          </p:nvPr>
        </p:nvSpPr>
        <p:spPr>
          <a:xfrm>
            <a:off x="457200" y="1600200"/>
            <a:ext cx="4038600" cy="4525963"/>
          </a:xfrm>
        </p:spPr>
        <p:txBody>
          <a:bodyPr/>
          <a:lstStyle/>
          <a:p>
            <a:pPr lvl="0" fontAlgn="base"/>
            <a:r>
              <a:rPr lang="en-US" strike="noStrike" noProof="1"/>
              <a:t>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Content Placeholder 3"/>
          <p:cNvSpPr>
            <a:spLocks noGrp="1"/>
          </p:cNvSpPr>
          <p:nvPr>
            <p:ph sz="half" idx="2"/>
          </p:nvPr>
        </p:nvSpPr>
        <p:spPr>
          <a:xfrm>
            <a:off x="4648200" y="1600200"/>
            <a:ext cx="4038600" cy="4525963"/>
          </a:xfrm>
        </p:spPr>
        <p:txBody>
          <a:bodyPr/>
          <a:lstStyle/>
          <a:p>
            <a:pPr lvl="0" fontAlgn="base"/>
            <a:r>
              <a:rPr lang="en-US" strike="noStrike" noProof="1"/>
              <a:t>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pPr fontAlgn="base"/>
            <a:r>
              <a:rPr lang="en-US" strike="noStrike" noProof="1"/>
              <a:t>Click to edit Master title style</a:t>
            </a:r>
            <a:endParaRPr lang="en-US" strike="noStrike" noProof="1"/>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Edit Master text styles</a:t>
            </a:r>
            <a:endParaRPr lang="en-US" strike="noStrike" noProof="1"/>
          </a:p>
        </p:txBody>
      </p:sp>
      <p:sp>
        <p:nvSpPr>
          <p:cNvPr id="4" name="Content Placeholder 3"/>
          <p:cNvSpPr>
            <a:spLocks noGrp="1"/>
          </p:cNvSpPr>
          <p:nvPr>
            <p:ph sz="half" idx="2"/>
          </p:nvPr>
        </p:nvSpPr>
        <p:spPr>
          <a:xfrm>
            <a:off x="630238" y="2505075"/>
            <a:ext cx="3868737" cy="3684588"/>
          </a:xfrm>
        </p:spPr>
        <p:txBody>
          <a:bodyPr/>
          <a:lstStyle/>
          <a:p>
            <a:pPr lvl="0" fontAlgn="base"/>
            <a:r>
              <a:rPr lang="en-US" strike="noStrike" noProof="1"/>
              <a:t>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Edit Master text styles</a:t>
            </a:r>
            <a:endParaRPr lang="en-US" strike="noStrike" noProof="1"/>
          </a:p>
        </p:txBody>
      </p:sp>
      <p:sp>
        <p:nvSpPr>
          <p:cNvPr id="6" name="Content Placeholder 5"/>
          <p:cNvSpPr>
            <a:spLocks noGrp="1"/>
          </p:cNvSpPr>
          <p:nvPr>
            <p:ph sz="quarter" idx="4"/>
          </p:nvPr>
        </p:nvSpPr>
        <p:spPr>
          <a:xfrm>
            <a:off x="4629150" y="2505075"/>
            <a:ext cx="3887788" cy="3684588"/>
          </a:xfrm>
        </p:spPr>
        <p:txBody>
          <a:bodyPr/>
          <a:lstStyle/>
          <a:p>
            <a:pPr lvl="0" fontAlgn="base"/>
            <a:r>
              <a:rPr lang="en-US" strike="noStrike" noProof="1"/>
              <a:t>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pPr fontAlgn="base"/>
            <a:r>
              <a:rPr lang="en-US" strike="noStrike" noProof="1"/>
              <a:t>Click to edit Master title style</a:t>
            </a:r>
            <a:endParaRPr lang="en-US" strike="noStrike" noProof="1"/>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en-US" strike="noStrike" noProof="1"/>
              <a:t>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en-US" strike="noStrike" noProof="1"/>
              <a:t>Edit Master text styles</a:t>
            </a:r>
            <a:endParaRPr lang="en-US" strike="noStrike" noProof="1"/>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pPr fontAlgn="base"/>
            <a:r>
              <a:rPr lang="en-US" strike="noStrike" noProof="1"/>
              <a:t>Click to edit Master title style</a:t>
            </a:r>
            <a:endParaRPr lang="en-US" strike="noStrike" noProof="1"/>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en-US" strike="noStrike" noProof="1"/>
              <a:t>Edit Master text styles</a:t>
            </a:r>
            <a:endParaRPr lang="en-US" strike="noStrike" noProof="1"/>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CFFFF"/>
            </a:gs>
            <a:gs pos="100000">
              <a:schemeClr val="bg1"/>
            </a:gs>
          </a:gsLst>
          <a:lin ang="2700000" scaled="1"/>
          <a:tileRect/>
        </a:gradFill>
        <a:effectLst/>
      </p:bgPr>
    </p:bg>
    <p:spTree>
      <p:nvGrpSpPr>
        <p:cNvPr id="1" name=""/>
        <p:cNvGrpSpPr/>
        <p:nvPr/>
      </p:nvGrpSpPr>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1027" name="Rectangle 3"/>
          <p:cNvSpPr>
            <a:spLocks noGrp="1"/>
          </p:cNvSpPr>
          <p:nvPr>
            <p:ph type="body"/>
          </p:nvPr>
        </p:nvSpPr>
        <p:spPr>
          <a:xfrm>
            <a:off x="457200" y="1600200"/>
            <a:ext cx="8229600" cy="4525963"/>
          </a:xfrm>
          <a:prstGeom prst="rect">
            <a:avLst/>
          </a:prstGeom>
          <a:noFill/>
          <a:ln w="9525">
            <a:noFill/>
          </a:ln>
        </p:spPr>
        <p:txBody>
          <a:bodyPr anchor="t" anchorCtr="0"/>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61444"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eaLnBrk="1" hangingPunct="1">
              <a:defRPr sz="14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1445"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lgn="ctr" eaLnBrk="1" hangingPunct="1">
              <a:defRPr sz="140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1446"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lstStyle>
            <a:lvl1pPr algn="r">
              <a:defRPr sz="1400"/>
            </a:lvl1pPr>
          </a:lstStyle>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6.GIF"/><Relationship Id="rId8" Type="http://schemas.openxmlformats.org/officeDocument/2006/relationships/image" Target="../media/image5.GIF"/><Relationship Id="rId7" Type="http://schemas.openxmlformats.org/officeDocument/2006/relationships/image" Target="../media/image4.GIF"/><Relationship Id="rId6" Type="http://schemas.openxmlformats.org/officeDocument/2006/relationships/image" Target="../media/image3.GIF"/><Relationship Id="rId5" Type="http://schemas.openxmlformats.org/officeDocument/2006/relationships/audio" Target="../media/audio1.wav"/><Relationship Id="rId4" Type="http://schemas.openxmlformats.org/officeDocument/2006/relationships/image" Target="../media/image2.png"/><Relationship Id="rId3" Type="http://schemas.microsoft.com/office/2007/relationships/media" Target="file:///D:\NHU%20NGOC\NHAC-PHIM\Guitar%20-%20Romance%20de%20lamour.mp3" TargetMode="External"/><Relationship Id="rId2" Type="http://schemas.openxmlformats.org/officeDocument/2006/relationships/audio" Target="file:///D:\NHU%20NGOC\NHAC-PHIM\Guitar%20-%20Romance%20de%20lamour.mp3" TargetMode="External"/><Relationship Id="rId13" Type="http://schemas.openxmlformats.org/officeDocument/2006/relationships/slideLayout" Target="../slideLayouts/slideLayout2.xml"/><Relationship Id="rId12" Type="http://schemas.openxmlformats.org/officeDocument/2006/relationships/image" Target="../media/image9.GIF"/><Relationship Id="rId11" Type="http://schemas.openxmlformats.org/officeDocument/2006/relationships/image" Target="../media/image8.GIF"/><Relationship Id="rId10" Type="http://schemas.openxmlformats.org/officeDocument/2006/relationships/image" Target="../media/image7.GIF"/><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7.xml"/><Relationship Id="rId3" Type="http://schemas.openxmlformats.org/officeDocument/2006/relationships/image" Target="../media/image14.wmf"/><Relationship Id="rId2" Type="http://schemas.openxmlformats.org/officeDocument/2006/relationships/oleObject" Target="../embeddings/oleObject1.bin"/><Relationship Id="rId1" Type="http://schemas.openxmlformats.org/officeDocument/2006/relationships/image" Target="../media/image13.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15.GI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15.GIF"/></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emf"/></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emf"/></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emf"/></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0.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21.GIF"/><Relationship Id="rId5" Type="http://schemas.openxmlformats.org/officeDocument/2006/relationships/image" Target="../media/image10.GIF"/><Relationship Id="rId4" Type="http://schemas.openxmlformats.org/officeDocument/2006/relationships/image" Target="../media/image2.png"/><Relationship Id="rId3" Type="http://schemas.microsoft.com/office/2007/relationships/media" Target="file:///D:\My%20Documents\Bai%202%20dien%20tro%20cua%20day%20dan\Bai%202%20dien%20tro%20cua%20day%20dan\Xa-Khoi.mp3" TargetMode="External"/><Relationship Id="rId2" Type="http://schemas.openxmlformats.org/officeDocument/2006/relationships/audio" Target="file:///D:\My%20Documents\Bai%202%20dien%20tro%20cua%20day%20dan\Bai%202%20dien%20tro%20cua%20day%20dan\Xa-Khoi.mp3" TargetMode="External"/><Relationship Id="rId1"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png"/><Relationship Id="rId1" Type="http://schemas.openxmlformats.org/officeDocument/2006/relationships/image" Target="../media/image11.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vmlDrawing" Target="../drawings/vmlDrawing2.vml"/><Relationship Id="rId7" Type="http://schemas.openxmlformats.org/officeDocument/2006/relationships/slideLayout" Target="../slideLayouts/slideLayout7.xml"/><Relationship Id="rId6" Type="http://schemas.openxmlformats.org/officeDocument/2006/relationships/image" Target="../media/image24.wmf"/><Relationship Id="rId5" Type="http://schemas.openxmlformats.org/officeDocument/2006/relationships/oleObject" Target="../embeddings/oleObject4.bin"/><Relationship Id="rId4" Type="http://schemas.openxmlformats.org/officeDocument/2006/relationships/image" Target="../media/image23.wmf"/><Relationship Id="rId3" Type="http://schemas.openxmlformats.org/officeDocument/2006/relationships/oleObject" Target="../embeddings/oleObject3.bin"/><Relationship Id="rId2" Type="http://schemas.openxmlformats.org/officeDocument/2006/relationships/image" Target="../media/image22.wmf"/><Relationship Id="rId1" Type="http://schemas.openxmlformats.org/officeDocument/2006/relationships/oleObject" Target="../embeddings/oleObject2.bin"/></Relationships>
</file>

<file path=ppt/slides/_rels/slide35.xml.rels><?xml version="1.0" encoding="UTF-8" standalone="yes"?>
<Relationships xmlns="http://schemas.openxmlformats.org/package/2006/relationships"><Relationship Id="rId8" Type="http://schemas.openxmlformats.org/officeDocument/2006/relationships/vmlDrawing" Target="../drawings/vmlDrawing3.vml"/><Relationship Id="rId7" Type="http://schemas.openxmlformats.org/officeDocument/2006/relationships/slideLayout" Target="../slideLayouts/slideLayout7.xml"/><Relationship Id="rId6" Type="http://schemas.openxmlformats.org/officeDocument/2006/relationships/image" Target="../media/image26.wmf"/><Relationship Id="rId5" Type="http://schemas.openxmlformats.org/officeDocument/2006/relationships/oleObject" Target="../embeddings/oleObject7.bin"/><Relationship Id="rId4" Type="http://schemas.openxmlformats.org/officeDocument/2006/relationships/image" Target="../media/image23.wmf"/><Relationship Id="rId3" Type="http://schemas.openxmlformats.org/officeDocument/2006/relationships/oleObject" Target="../embeddings/oleObject6.bin"/><Relationship Id="rId2" Type="http://schemas.openxmlformats.org/officeDocument/2006/relationships/image" Target="../media/image25.wmf"/><Relationship Id="rId1" Type="http://schemas.openxmlformats.org/officeDocument/2006/relationships/oleObject" Target="../embeddings/oleObject5.bin"/></Relationships>
</file>

<file path=ppt/slides/_rels/slide36.xml.rels><?xml version="1.0" encoding="UTF-8" standalone="yes"?>
<Relationships xmlns="http://schemas.openxmlformats.org/package/2006/relationships"><Relationship Id="rId8" Type="http://schemas.openxmlformats.org/officeDocument/2006/relationships/vmlDrawing" Target="../drawings/vmlDrawing4.vml"/><Relationship Id="rId7" Type="http://schemas.openxmlformats.org/officeDocument/2006/relationships/slideLayout" Target="../slideLayouts/slideLayout7.xml"/><Relationship Id="rId6" Type="http://schemas.openxmlformats.org/officeDocument/2006/relationships/oleObject" Target="../embeddings/oleObject11.bin"/><Relationship Id="rId5" Type="http://schemas.openxmlformats.org/officeDocument/2006/relationships/oleObject" Target="../embeddings/oleObject10.bin"/><Relationship Id="rId4" Type="http://schemas.openxmlformats.org/officeDocument/2006/relationships/image" Target="../media/image22.wmf"/><Relationship Id="rId3" Type="http://schemas.openxmlformats.org/officeDocument/2006/relationships/oleObject" Target="../embeddings/oleObject9.bin"/><Relationship Id="rId2" Type="http://schemas.openxmlformats.org/officeDocument/2006/relationships/image" Target="../media/image26.wmf"/><Relationship Id="rId1" Type="http://schemas.openxmlformats.org/officeDocument/2006/relationships/oleObject" Target="../embeddings/oleObject8.bin"/></Relationships>
</file>

<file path=ppt/slides/_rels/slide37.xml.rels><?xml version="1.0" encoding="UTF-8" standalone="yes"?>
<Relationships xmlns="http://schemas.openxmlformats.org/package/2006/relationships"><Relationship Id="rId9" Type="http://schemas.openxmlformats.org/officeDocument/2006/relationships/image" Target="../media/image28.wmf"/><Relationship Id="rId8" Type="http://schemas.openxmlformats.org/officeDocument/2006/relationships/oleObject" Target="../embeddings/oleObject16.bin"/><Relationship Id="rId7" Type="http://schemas.openxmlformats.org/officeDocument/2006/relationships/image" Target="../media/image27.wmf"/><Relationship Id="rId6" Type="http://schemas.openxmlformats.org/officeDocument/2006/relationships/oleObject" Target="../embeddings/oleObject15.bin"/><Relationship Id="rId5" Type="http://schemas.openxmlformats.org/officeDocument/2006/relationships/oleObject" Target="../embeddings/oleObject14.bin"/><Relationship Id="rId4" Type="http://schemas.openxmlformats.org/officeDocument/2006/relationships/image" Target="../media/image22.wmf"/><Relationship Id="rId3" Type="http://schemas.openxmlformats.org/officeDocument/2006/relationships/oleObject" Target="../embeddings/oleObject13.bin"/><Relationship Id="rId2" Type="http://schemas.openxmlformats.org/officeDocument/2006/relationships/image" Target="../media/image26.wmf"/><Relationship Id="rId13" Type="http://schemas.openxmlformats.org/officeDocument/2006/relationships/vmlDrawing" Target="../drawings/vmlDrawing5.vml"/><Relationship Id="rId12" Type="http://schemas.openxmlformats.org/officeDocument/2006/relationships/slideLayout" Target="../slideLayouts/slideLayout7.xml"/><Relationship Id="rId11" Type="http://schemas.openxmlformats.org/officeDocument/2006/relationships/image" Target="../media/image29.wmf"/><Relationship Id="rId10" Type="http://schemas.openxmlformats.org/officeDocument/2006/relationships/oleObject" Target="../embeddings/oleObject17.bin"/><Relationship Id="rId1" Type="http://schemas.openxmlformats.org/officeDocument/2006/relationships/oleObject" Target="../embeddings/oleObject12.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4" Type="http://schemas.openxmlformats.org/officeDocument/2006/relationships/vmlDrawing" Target="../drawings/vmlDrawing6.vml"/><Relationship Id="rId3" Type="http://schemas.openxmlformats.org/officeDocument/2006/relationships/slideLayout" Target="../slideLayouts/slideLayout7.xml"/><Relationship Id="rId2" Type="http://schemas.openxmlformats.org/officeDocument/2006/relationships/image" Target="../media/image30.wmf"/><Relationship Id="rId1" Type="http://schemas.openxmlformats.org/officeDocument/2006/relationships/oleObject" Target="../embeddings/oleObject18.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7" Type="http://schemas.openxmlformats.org/officeDocument/2006/relationships/vmlDrawing" Target="../drawings/vmlDrawing7.vml"/><Relationship Id="rId6" Type="http://schemas.openxmlformats.org/officeDocument/2006/relationships/slideLayout" Target="../slideLayouts/slideLayout7.xml"/><Relationship Id="rId5" Type="http://schemas.openxmlformats.org/officeDocument/2006/relationships/oleObject" Target="../embeddings/oleObject21.bin"/><Relationship Id="rId4" Type="http://schemas.openxmlformats.org/officeDocument/2006/relationships/image" Target="../media/image22.wmf"/><Relationship Id="rId3" Type="http://schemas.openxmlformats.org/officeDocument/2006/relationships/oleObject" Target="../embeddings/oleObject20.bin"/><Relationship Id="rId2" Type="http://schemas.openxmlformats.org/officeDocument/2006/relationships/image" Target="../media/image31.wmf"/><Relationship Id="rId1" Type="http://schemas.openxmlformats.org/officeDocument/2006/relationships/oleObject" Target="../embeddings/oleObject19.bin"/></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audio" Target="../media/audio2.wav"/><Relationship Id="rId2" Type="http://schemas.openxmlformats.org/officeDocument/2006/relationships/image" Target="../media/image33.wmf"/><Relationship Id="rId1" Type="http://schemas.openxmlformats.org/officeDocument/2006/relationships/image" Target="../media/image32.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0" name="Rectangle 2"/>
          <p:cNvSpPr>
            <a:spLocks noGrp="1"/>
          </p:cNvSpPr>
          <p:nvPr>
            <p:ph type="title"/>
          </p:nvPr>
        </p:nvSpPr>
        <p:spPr>
          <a:xfrm>
            <a:off x="1828800" y="350838"/>
            <a:ext cx="6934200" cy="563562"/>
          </a:xfrm>
        </p:spPr>
        <p:txBody>
          <a:bodyPr vert="horz" wrap="square" lIns="91440" tIns="45720" rIns="91440" bIns="45720" anchor="ctr" anchorCtr="0"/>
          <a:p>
            <a:pPr eaLnBrk="1" hangingPunct="1"/>
            <a:endParaRPr dirty="0"/>
          </a:p>
        </p:txBody>
      </p:sp>
      <p:sp>
        <p:nvSpPr>
          <p:cNvPr id="2051" name="Rectangle 3"/>
          <p:cNvSpPr>
            <a:spLocks noGrp="1"/>
          </p:cNvSpPr>
          <p:nvPr>
            <p:ph idx="1"/>
          </p:nvPr>
        </p:nvSpPr>
        <p:spPr>
          <a:xfrm>
            <a:off x="533400" y="1219200"/>
            <a:ext cx="8305800" cy="4724400"/>
          </a:xfrm>
        </p:spPr>
        <p:txBody>
          <a:bodyPr vert="horz" wrap="square" lIns="91440" tIns="45720" rIns="91440" bIns="45720" anchor="t" anchorCtr="0"/>
          <a:p>
            <a:pPr eaLnBrk="1" hangingPunct="1"/>
            <a:endParaRPr dirty="0"/>
          </a:p>
        </p:txBody>
      </p:sp>
      <p:pic>
        <p:nvPicPr>
          <p:cNvPr id="2052" name="Picture 4" descr="EJ1450"/>
          <p:cNvPicPr>
            <a:picLocks noChangeAspect="1"/>
          </p:cNvPicPr>
          <p:nvPr/>
        </p:nvPicPr>
        <p:blipFill>
          <a:blip r:embed="rId1"/>
          <a:stretch>
            <a:fillRect/>
          </a:stretch>
        </p:blipFill>
        <p:spPr>
          <a:xfrm>
            <a:off x="0" y="152400"/>
            <a:ext cx="9144000" cy="6019800"/>
          </a:xfrm>
          <a:prstGeom prst="rect">
            <a:avLst/>
          </a:prstGeom>
          <a:noFill/>
          <a:ln w="9525">
            <a:noFill/>
          </a:ln>
        </p:spPr>
      </p:pic>
      <p:pic>
        <p:nvPicPr>
          <p:cNvPr id="4101" name="Guitar - Romance de lamour.mp3">
            <a:hlinkClick r:id="" action="ppaction://media"/>
          </p:cNvPr>
          <p:cNvPicPr>
            <a:picLocks noRot="1" noChangeAspect="1"/>
          </p:cNvPicPr>
          <p:nvPr>
            <a:audioFile r:link="rId2"/>
            <p:extLst>
              <p:ext uri="{DAA4B4D4-6D71-4841-9C94-3DE7FCFB9230}">
                <p14:media xmlns:p14="http://schemas.microsoft.com/office/powerpoint/2010/main" r:link="rId3"/>
              </p:ext>
            </p:extLst>
          </p:nvPr>
        </p:nvPicPr>
        <p:blipFill>
          <a:blip r:embed="rId4"/>
          <a:stretch>
            <a:fillRect/>
          </a:stretch>
        </p:blipFill>
        <p:spPr>
          <a:xfrm>
            <a:off x="2819400" y="5562600"/>
            <a:ext cx="152400" cy="152400"/>
          </a:xfrm>
          <a:prstGeom prst="rect">
            <a:avLst/>
          </a:prstGeom>
          <a:noFill/>
          <a:ln w="9525">
            <a:noFill/>
          </a:ln>
        </p:spPr>
      </p:pic>
      <p:sp>
        <p:nvSpPr>
          <p:cNvPr id="2054" name="Text Box 6"/>
          <p:cNvSpPr txBox="1"/>
          <p:nvPr/>
        </p:nvSpPr>
        <p:spPr>
          <a:xfrm>
            <a:off x="1676400" y="76200"/>
            <a:ext cx="6019800" cy="579438"/>
          </a:xfrm>
          <a:prstGeom prst="rect">
            <a:avLst/>
          </a:prstGeom>
          <a:noFill/>
          <a:ln w="9525">
            <a:noFill/>
          </a:ln>
        </p:spPr>
        <p:txBody>
          <a:bodyPr>
            <a:spAutoFit/>
          </a:bodyPr>
          <a:p>
            <a:pPr>
              <a:spcBef>
                <a:spcPct val="50000"/>
              </a:spcBef>
            </a:pPr>
            <a:r>
              <a:rPr sz="3200" b="1" dirty="0">
                <a:solidFill>
                  <a:srgbClr val="FF0000"/>
                </a:solidFill>
                <a:latin typeface="Times New Roman" panose="02020603050405020304" pitchFamily="18" charset="0"/>
              </a:rPr>
              <a:t>TRƯỜNG THCS TÂN MỸ</a:t>
            </a:r>
            <a:endParaRPr sz="3200" b="1" dirty="0">
              <a:solidFill>
                <a:srgbClr val="FF0000"/>
              </a:solidFill>
              <a:latin typeface="Times New Roman" panose="02020603050405020304" pitchFamily="18" charset="0"/>
            </a:endParaRPr>
          </a:p>
        </p:txBody>
      </p:sp>
      <p:sp>
        <p:nvSpPr>
          <p:cNvPr id="2055" name="AutoShape 7">
            <a:hlinkClick r:id="" action="ppaction://hlinkshowjump?jump=previousslide"/>
          </p:cNvPr>
          <p:cNvSpPr/>
          <p:nvPr/>
        </p:nvSpPr>
        <p:spPr>
          <a:xfrm>
            <a:off x="7448550" y="838200"/>
            <a:ext cx="76200" cy="76200"/>
          </a:xfrm>
          <a:prstGeom prst="actionButtonBackPrevious">
            <a:avLst/>
          </a:prstGeom>
          <a:solidFill>
            <a:schemeClr val="accent1"/>
          </a:solidFill>
          <a:ln w="9525">
            <a:noFill/>
          </a:ln>
        </p:spPr>
        <p:txBody>
          <a:bodyPr wrap="none" anchor="ctr" anchorCtr="0"/>
          <a:p>
            <a:endParaRPr dirty="0">
              <a:latin typeface="Arial" panose="020B0604020202020204" pitchFamily="34" charset="0"/>
            </a:endParaRPr>
          </a:p>
        </p:txBody>
      </p:sp>
      <p:pic>
        <p:nvPicPr>
          <p:cNvPr id="2056" name="Picture 8" descr="boy_math_md_wht">
            <a:hlinkClick r:id="" action="ppaction://noaction">
              <a:snd r:embed="rId5" name="drumroll.wav"/>
            </a:hlinkClick>
          </p:cNvPr>
          <p:cNvPicPr>
            <a:picLocks noChangeAspect="1"/>
          </p:cNvPicPr>
          <p:nvPr/>
        </p:nvPicPr>
        <p:blipFill>
          <a:blip r:embed="rId6"/>
          <a:stretch>
            <a:fillRect/>
          </a:stretch>
        </p:blipFill>
        <p:spPr>
          <a:xfrm>
            <a:off x="61913" y="4648200"/>
            <a:ext cx="1690687" cy="1600200"/>
          </a:xfrm>
          <a:prstGeom prst="rect">
            <a:avLst/>
          </a:prstGeom>
          <a:noFill/>
          <a:ln w="9525">
            <a:noFill/>
          </a:ln>
        </p:spPr>
      </p:pic>
      <p:pic>
        <p:nvPicPr>
          <p:cNvPr id="2057" name="Picture 9" descr="F9849DCFA90C473196ECD16214E77005"/>
          <p:cNvPicPr>
            <a:picLocks noChangeAspect="1"/>
          </p:cNvPicPr>
          <p:nvPr/>
        </p:nvPicPr>
        <p:blipFill>
          <a:blip r:embed="rId7"/>
          <a:stretch>
            <a:fillRect/>
          </a:stretch>
        </p:blipFill>
        <p:spPr>
          <a:xfrm>
            <a:off x="7696200" y="-187325"/>
            <a:ext cx="1447800" cy="1447800"/>
          </a:xfrm>
          <a:prstGeom prst="rect">
            <a:avLst/>
          </a:prstGeom>
          <a:noFill/>
          <a:ln w="9525">
            <a:noFill/>
          </a:ln>
        </p:spPr>
      </p:pic>
      <p:sp>
        <p:nvSpPr>
          <p:cNvPr id="2058" name="WordArt 10"/>
          <p:cNvSpPr>
            <a:spLocks noTextEdit="1"/>
          </p:cNvSpPr>
          <p:nvPr/>
        </p:nvSpPr>
        <p:spPr>
          <a:xfrm>
            <a:off x="1676400" y="2433955"/>
            <a:ext cx="5638800" cy="5410200"/>
          </a:xfrm>
          <a:prstGeom prst="rect">
            <a:avLst/>
          </a:prstGeom>
        </p:spPr>
        <p:txBody>
          <a:bodyPr wrap="none" fromWordArt="1">
            <a:prstTxWarp prst="textArchUp">
              <a:avLst>
                <a:gd name="adj" fmla="val 10748366"/>
              </a:avLst>
            </a:prstTxWarp>
            <a:normAutofit/>
          </a:bodyPr>
          <a:p>
            <a:pPr algn="ctr" eaLnBrk="0" hangingPunct="0"/>
            <a:r>
              <a:rPr lang="en-US" sz="3600">
                <a:ln w="9525" cap="flat" cmpd="sng">
                  <a:solidFill>
                    <a:srgbClr val="0000FF"/>
                  </a:solidFill>
                  <a:prstDash val="solid"/>
                  <a:headEnd type="none" w="med" len="med"/>
                  <a:tailEnd type="none" w="med" len="med"/>
                </a:ln>
                <a:solidFill>
                  <a:srgbClr val="FF3300"/>
                </a:solidFill>
                <a:latin typeface="Times New Roman" panose="02020603050405020304" pitchFamily="18" charset="0"/>
                <a:ea typeface="Times New Roman" panose="02020603050405020304" pitchFamily="18" charset="0"/>
              </a:rPr>
              <a:t>CHÀO MỪNG CÁC EM THAM GIA VÀO LỚP HỌC</a:t>
            </a:r>
            <a:endParaRPr lang="en-US" sz="3600">
              <a:ln w="9525" cap="flat" cmpd="sng">
                <a:solidFill>
                  <a:srgbClr val="0000FF"/>
                </a:solidFill>
                <a:prstDash val="solid"/>
                <a:headEnd type="none" w="med" len="med"/>
                <a:tailEnd type="none" w="med" len="med"/>
              </a:ln>
              <a:solidFill>
                <a:srgbClr val="FF3300"/>
              </a:solidFill>
              <a:latin typeface="Times New Roman" panose="02020603050405020304" pitchFamily="18" charset="0"/>
              <a:ea typeface="Times New Roman" panose="02020603050405020304" pitchFamily="18" charset="0"/>
            </a:endParaRPr>
          </a:p>
          <a:p>
            <a:pPr algn="ctr" eaLnBrk="0" hangingPunct="0"/>
            <a:endParaRPr lang="en-US" sz="3600">
              <a:ln w="9525" cap="flat" cmpd="sng">
                <a:solidFill>
                  <a:srgbClr val="0000FF"/>
                </a:solidFill>
                <a:prstDash val="solid"/>
                <a:headEnd type="none" w="med" len="med"/>
                <a:tailEnd type="none" w="med" len="med"/>
              </a:ln>
              <a:solidFill>
                <a:srgbClr val="FF3300"/>
              </a:solidFill>
              <a:latin typeface="Times New Roman" panose="02020603050405020304" pitchFamily="18" charset="0"/>
              <a:ea typeface="Times New Roman" panose="02020603050405020304" pitchFamily="18" charset="0"/>
            </a:endParaRPr>
          </a:p>
        </p:txBody>
      </p:sp>
      <p:pic>
        <p:nvPicPr>
          <p:cNvPr id="2059" name="Picture 11" descr="blumen-pflanzen139"/>
          <p:cNvPicPr>
            <a:picLocks noChangeAspect="1"/>
          </p:cNvPicPr>
          <p:nvPr/>
        </p:nvPicPr>
        <p:blipFill>
          <a:blip r:embed="rId8"/>
          <a:stretch>
            <a:fillRect/>
          </a:stretch>
        </p:blipFill>
        <p:spPr>
          <a:xfrm>
            <a:off x="3200400" y="2209800"/>
            <a:ext cx="3581400" cy="3124200"/>
          </a:xfrm>
          <a:prstGeom prst="rect">
            <a:avLst/>
          </a:prstGeom>
          <a:noFill/>
          <a:ln w="9525">
            <a:noFill/>
          </a:ln>
        </p:spPr>
      </p:pic>
      <p:sp>
        <p:nvSpPr>
          <p:cNvPr id="4108" name="AutoShape 12"/>
          <p:cNvSpPr>
            <a:spLocks noChangeArrowheads="1"/>
          </p:cNvSpPr>
          <p:nvPr/>
        </p:nvSpPr>
        <p:spPr bwMode="auto">
          <a:xfrm rot="-1373167">
            <a:off x="6477000" y="1752600"/>
            <a:ext cx="685800" cy="611188"/>
          </a:xfrm>
          <a:prstGeom prst="star5">
            <a:avLst/>
          </a:prstGeom>
          <a:gradFill rotWithShape="1">
            <a:gsLst>
              <a:gs pos="0">
                <a:srgbClr val="FF0066"/>
              </a:gs>
              <a:gs pos="100000">
                <a:srgbClr val="0000FF"/>
              </a:gs>
            </a:gsLst>
            <a:path path="shape">
              <a:fillToRect l="50000" t="50000" r="50000" b="50000"/>
            </a:path>
          </a:gradFill>
          <a:ln w="9525">
            <a:solidFill>
              <a:srgbClr val="0000FF"/>
            </a:solidFill>
            <a:miter lim="800000"/>
          </a:ln>
          <a:effectLst>
            <a:outerShdw dist="25400" algn="ctr" rotWithShape="0">
              <a:schemeClr val="bg2"/>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061" name="Text Box 13"/>
          <p:cNvSpPr txBox="1"/>
          <p:nvPr/>
        </p:nvSpPr>
        <p:spPr>
          <a:xfrm>
            <a:off x="1678305" y="5946140"/>
            <a:ext cx="5715000" cy="860425"/>
          </a:xfrm>
          <a:prstGeom prst="rect">
            <a:avLst/>
          </a:prstGeom>
          <a:noFill/>
          <a:ln w="9525">
            <a:noFill/>
          </a:ln>
        </p:spPr>
        <p:txBody>
          <a:bodyPr>
            <a:spAutoFit/>
          </a:bodyPr>
          <a:p>
            <a:pPr algn="ctr">
              <a:spcBef>
                <a:spcPct val="50000"/>
              </a:spcBef>
            </a:pPr>
            <a:r>
              <a:rPr lang="en-US" sz="2000" b="1" dirty="0">
                <a:solidFill>
                  <a:srgbClr val="000099"/>
                </a:solidFill>
                <a:latin typeface="Arial" panose="020B0604020202020204" pitchFamily="34" charset="0"/>
              </a:rPr>
              <a:t>Google meet sáng 08/9/21-Vật lý 9</a:t>
            </a:r>
            <a:endParaRPr sz="2000" b="1" dirty="0">
              <a:solidFill>
                <a:srgbClr val="000099"/>
              </a:solidFill>
              <a:latin typeface="Arial" panose="020B0604020202020204" pitchFamily="34" charset="0"/>
            </a:endParaRPr>
          </a:p>
          <a:p>
            <a:pPr algn="ctr">
              <a:spcBef>
                <a:spcPct val="50000"/>
              </a:spcBef>
            </a:pPr>
            <a:r>
              <a:rPr sz="2000" b="1" dirty="0">
                <a:solidFill>
                  <a:srgbClr val="000099"/>
                </a:solidFill>
                <a:latin typeface="Arial" panose="020B0604020202020204" pitchFamily="34" charset="0"/>
              </a:rPr>
              <a:t>GIÁO VIÊN DẠY: DƯƠNG VĂN THẬT</a:t>
            </a:r>
            <a:endParaRPr sz="2000" b="1" dirty="0">
              <a:solidFill>
                <a:srgbClr val="000099"/>
              </a:solidFill>
              <a:latin typeface="Arial" panose="020B0604020202020204" pitchFamily="34" charset="0"/>
            </a:endParaRPr>
          </a:p>
        </p:txBody>
      </p:sp>
      <p:pic>
        <p:nvPicPr>
          <p:cNvPr id="2062" name="Picture 17" descr="11"/>
          <p:cNvPicPr>
            <a:picLocks noChangeAspect="1"/>
          </p:cNvPicPr>
          <p:nvPr/>
        </p:nvPicPr>
        <p:blipFill>
          <a:blip r:embed="rId9"/>
          <a:stretch>
            <a:fillRect/>
          </a:stretch>
        </p:blipFill>
        <p:spPr>
          <a:xfrm>
            <a:off x="1524000" y="1600200"/>
            <a:ext cx="1079500" cy="1079500"/>
          </a:xfrm>
          <a:prstGeom prst="rect">
            <a:avLst/>
          </a:prstGeom>
          <a:noFill/>
          <a:ln w="9525">
            <a:noFill/>
          </a:ln>
        </p:spPr>
      </p:pic>
      <p:pic>
        <p:nvPicPr>
          <p:cNvPr id="2063" name="Picture 17" descr="11"/>
          <p:cNvPicPr>
            <a:picLocks noChangeAspect="1"/>
          </p:cNvPicPr>
          <p:nvPr/>
        </p:nvPicPr>
        <p:blipFill>
          <a:blip r:embed="rId9"/>
          <a:stretch>
            <a:fillRect/>
          </a:stretch>
        </p:blipFill>
        <p:spPr>
          <a:xfrm>
            <a:off x="6781800" y="1066800"/>
            <a:ext cx="1079500" cy="1079500"/>
          </a:xfrm>
          <a:prstGeom prst="rect">
            <a:avLst/>
          </a:prstGeom>
          <a:noFill/>
          <a:ln w="9525">
            <a:noFill/>
          </a:ln>
        </p:spPr>
      </p:pic>
      <p:pic>
        <p:nvPicPr>
          <p:cNvPr id="2064" name="Picture 11" descr="E:\Tai lieu giao an dien tu\Anh dong\Picture25.gif"/>
          <p:cNvPicPr>
            <a:picLocks noChangeAspect="1"/>
          </p:cNvPicPr>
          <p:nvPr/>
        </p:nvPicPr>
        <p:blipFill>
          <a:blip r:embed="rId10"/>
          <a:stretch>
            <a:fillRect/>
          </a:stretch>
        </p:blipFill>
        <p:spPr>
          <a:xfrm>
            <a:off x="1752600" y="3733800"/>
            <a:ext cx="5133975" cy="733425"/>
          </a:xfrm>
          <a:prstGeom prst="rect">
            <a:avLst/>
          </a:prstGeom>
          <a:noFill/>
          <a:ln w="9525">
            <a:noFill/>
          </a:ln>
        </p:spPr>
      </p:pic>
      <p:pic>
        <p:nvPicPr>
          <p:cNvPr id="2065" name="Picture 21" descr="Tuy lip">
            <a:hlinkClick r:id=""/>
          </p:cNvPr>
          <p:cNvPicPr>
            <a:picLocks noChangeAspect="1"/>
          </p:cNvPicPr>
          <p:nvPr/>
        </p:nvPicPr>
        <p:blipFill>
          <a:blip r:embed="rId11"/>
          <a:stretch>
            <a:fillRect/>
          </a:stretch>
        </p:blipFill>
        <p:spPr>
          <a:xfrm>
            <a:off x="993458" y="5619750"/>
            <a:ext cx="1100137" cy="1238250"/>
          </a:xfrm>
          <a:prstGeom prst="rect">
            <a:avLst/>
          </a:prstGeom>
          <a:noFill/>
          <a:ln w="9525">
            <a:noFill/>
          </a:ln>
        </p:spPr>
      </p:pic>
      <p:pic>
        <p:nvPicPr>
          <p:cNvPr id="2066" name="Picture 5" descr="bay nao">
            <a:hlinkClick r:id=""/>
          </p:cNvPr>
          <p:cNvPicPr>
            <a:picLocks noChangeAspect="1"/>
          </p:cNvPicPr>
          <p:nvPr/>
        </p:nvPicPr>
        <p:blipFill>
          <a:blip r:embed="rId12"/>
          <a:stretch>
            <a:fillRect/>
          </a:stretch>
        </p:blipFill>
        <p:spPr>
          <a:xfrm>
            <a:off x="7315200" y="4953000"/>
            <a:ext cx="1752600" cy="1676400"/>
          </a:xfrm>
          <a:prstGeom prst="rect">
            <a:avLst/>
          </a:prstGeom>
          <a:noFill/>
          <a:ln w="9525">
            <a:noFill/>
          </a:ln>
        </p:spPr>
      </p:pic>
    </p:spTree>
  </p:cSld>
  <p:clrMapOvr>
    <a:masterClrMapping/>
  </p:clrMapOvr>
  <p:transition spd="slow">
    <p:strips dir="ru"/>
  </p:transition>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4101"/>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TextBox 2"/>
          <p:cNvSpPr txBox="1"/>
          <p:nvPr/>
        </p:nvSpPr>
        <p:spPr>
          <a:xfrm>
            <a:off x="1328738" y="762000"/>
            <a:ext cx="8732837" cy="461963"/>
          </a:xfrm>
          <a:prstGeom prst="rect">
            <a:avLst/>
          </a:prstGeom>
          <a:noFill/>
          <a:ln w="9525">
            <a:noFill/>
          </a:ln>
        </p:spPr>
        <p:txBody>
          <a:bodyPr anchor="t" anchorCtr="0">
            <a:spAutoFit/>
          </a:bodyPr>
          <a:p>
            <a:r>
              <a:rPr lang="en-US" altLang="en-US" sz="2400" b="1" dirty="0">
                <a:solidFill>
                  <a:srgbClr val="1A04C0"/>
                </a:solidFill>
                <a:latin typeface="Times New Roman" panose="02020603050405020304" pitchFamily="18" charset="0"/>
              </a:rPr>
              <a:t>I. </a:t>
            </a:r>
            <a:r>
              <a:rPr lang="en-US" altLang="en-US" sz="2400" b="1" u="sng" dirty="0">
                <a:solidFill>
                  <a:srgbClr val="1A04C0"/>
                </a:solidFill>
                <a:latin typeface="Times New Roman" panose="02020603050405020304" pitchFamily="18" charset="0"/>
              </a:rPr>
              <a:t>Thí nghiệm:</a:t>
            </a:r>
            <a:endParaRPr lang="en-US" altLang="en-US" sz="2400" b="1" u="sng" dirty="0">
              <a:solidFill>
                <a:srgbClr val="1A04C0"/>
              </a:solidFill>
              <a:latin typeface="Times New Roman" panose="02020603050405020304" pitchFamily="18" charset="0"/>
              <a:ea typeface="Times New Roman" panose="02020603050405020304" pitchFamily="18" charset="0"/>
            </a:endParaRPr>
          </a:p>
        </p:txBody>
      </p:sp>
      <p:sp>
        <p:nvSpPr>
          <p:cNvPr id="11266" name="TextBox 9"/>
          <p:cNvSpPr txBox="1"/>
          <p:nvPr/>
        </p:nvSpPr>
        <p:spPr>
          <a:xfrm>
            <a:off x="1481138" y="1143000"/>
            <a:ext cx="8732837" cy="461963"/>
          </a:xfrm>
          <a:prstGeom prst="rect">
            <a:avLst/>
          </a:prstGeom>
          <a:noFill/>
          <a:ln w="9525">
            <a:noFill/>
          </a:ln>
        </p:spPr>
        <p:txBody>
          <a:bodyPr anchor="t" anchorCtr="0">
            <a:spAutoFit/>
          </a:bodyPr>
          <a:p>
            <a:r>
              <a:rPr lang="en-US" altLang="en-US" sz="2400" b="1" dirty="0">
                <a:solidFill>
                  <a:srgbClr val="3C3E42"/>
                </a:solidFill>
                <a:latin typeface="Times New Roman" panose="02020603050405020304" pitchFamily="18" charset="0"/>
              </a:rPr>
              <a:t>1. </a:t>
            </a:r>
            <a:r>
              <a:rPr lang="en-US" altLang="en-US" sz="2400" b="1" u="sng" dirty="0">
                <a:solidFill>
                  <a:srgbClr val="3C3E42"/>
                </a:solidFill>
                <a:latin typeface="Times New Roman" panose="02020603050405020304" pitchFamily="18" charset="0"/>
              </a:rPr>
              <a:t>Sơ đồ mạch điện:</a:t>
            </a:r>
            <a:endParaRPr lang="en-US" altLang="en-US" sz="2400" b="1" u="sng" dirty="0">
              <a:solidFill>
                <a:srgbClr val="3C3E42"/>
              </a:solidFill>
              <a:latin typeface="Times New Roman" panose="02020603050405020304" pitchFamily="18" charset="0"/>
              <a:ea typeface="Times New Roman" panose="02020603050405020304" pitchFamily="18" charset="0"/>
            </a:endParaRPr>
          </a:p>
        </p:txBody>
      </p:sp>
      <p:sp>
        <p:nvSpPr>
          <p:cNvPr id="11267" name="TextBox 20"/>
          <p:cNvSpPr txBox="1"/>
          <p:nvPr/>
        </p:nvSpPr>
        <p:spPr>
          <a:xfrm>
            <a:off x="1481138" y="1595438"/>
            <a:ext cx="8732837" cy="461962"/>
          </a:xfrm>
          <a:prstGeom prst="rect">
            <a:avLst/>
          </a:prstGeom>
          <a:noFill/>
          <a:ln w="9525">
            <a:noFill/>
          </a:ln>
        </p:spPr>
        <p:txBody>
          <a:bodyPr anchor="t" anchorCtr="0">
            <a:spAutoFit/>
          </a:bodyPr>
          <a:p>
            <a:r>
              <a:rPr lang="en-US" altLang="en-US" sz="2400" b="1" dirty="0">
                <a:solidFill>
                  <a:srgbClr val="3C3E42"/>
                </a:solidFill>
                <a:latin typeface="Times New Roman" panose="02020603050405020304" pitchFamily="18" charset="0"/>
              </a:rPr>
              <a:t>2. </a:t>
            </a:r>
            <a:r>
              <a:rPr lang="en-US" altLang="en-US" sz="2400" b="1" u="sng" dirty="0">
                <a:solidFill>
                  <a:srgbClr val="3C3E42"/>
                </a:solidFill>
                <a:latin typeface="Times New Roman" panose="02020603050405020304" pitchFamily="18" charset="0"/>
              </a:rPr>
              <a:t>Tiến h</a:t>
            </a:r>
            <a:r>
              <a:rPr lang="en-US" altLang="en-US" sz="2400" b="1" u="sng" dirty="0">
                <a:solidFill>
                  <a:srgbClr val="3C3E42"/>
                </a:solidFill>
                <a:latin typeface="Times New Roman" panose="02020603050405020304" pitchFamily="18" charset="0"/>
                <a:ea typeface="Times New Roman" panose="02020603050405020304" pitchFamily="18" charset="0"/>
              </a:rPr>
              <a:t>à</a:t>
            </a:r>
            <a:r>
              <a:rPr lang="en-US" altLang="en-US" sz="2400" b="1" u="sng" dirty="0">
                <a:solidFill>
                  <a:srgbClr val="3C3E42"/>
                </a:solidFill>
                <a:latin typeface="Times New Roman" panose="02020603050405020304" pitchFamily="18" charset="0"/>
              </a:rPr>
              <a:t>nh thí nghiệm:</a:t>
            </a:r>
            <a:endParaRPr lang="en-US" altLang="en-US" sz="2400" b="1" u="sng" dirty="0">
              <a:solidFill>
                <a:srgbClr val="3C3E42"/>
              </a:solidFill>
              <a:latin typeface="Times New Roman" panose="02020603050405020304" pitchFamily="18" charset="0"/>
              <a:ea typeface="Times New Roman" panose="02020603050405020304" pitchFamily="18" charset="0"/>
            </a:endParaRPr>
          </a:p>
        </p:txBody>
      </p:sp>
      <p:graphicFrame>
        <p:nvGraphicFramePr>
          <p:cNvPr id="23" name="Table 22"/>
          <p:cNvGraphicFramePr>
            <a:graphicFrameLocks noGrp="1"/>
          </p:cNvGraphicFramePr>
          <p:nvPr/>
        </p:nvGraphicFramePr>
        <p:xfrm>
          <a:off x="4953000" y="2417763"/>
          <a:ext cx="3733800" cy="2763838"/>
        </p:xfrm>
        <a:graphic>
          <a:graphicData uri="http://schemas.openxmlformats.org/drawingml/2006/table">
            <a:tbl>
              <a:tblPr firstRow="1" bandRow="1">
                <a:tableStyleId>{5C22544A-7EE6-4342-B048-85BDC9FD1C3A}</a:tableStyleId>
              </a:tblPr>
              <a:tblGrid>
                <a:gridCol w="1244600"/>
                <a:gridCol w="1244600"/>
                <a:gridCol w="1244600"/>
              </a:tblGrid>
              <a:tr h="914504">
                <a:tc>
                  <a:txBody>
                    <a:bodyPr/>
                    <a:lstStyle/>
                    <a:p>
                      <a:pPr algn="ctr"/>
                      <a:r>
                        <a:rPr lang="en-US" sz="1800" dirty="0" err="1">
                          <a:solidFill>
                            <a:srgbClr val="1A04C0"/>
                          </a:solidFill>
                        </a:rPr>
                        <a:t>Lần</a:t>
                      </a:r>
                      <a:r>
                        <a:rPr lang="en-US" sz="1800" baseline="0" dirty="0">
                          <a:solidFill>
                            <a:srgbClr val="1A04C0"/>
                          </a:solidFill>
                        </a:rPr>
                        <a:t> </a:t>
                      </a:r>
                      <a:r>
                        <a:rPr lang="en-US" sz="1800" baseline="0" dirty="0" err="1">
                          <a:solidFill>
                            <a:srgbClr val="1A04C0"/>
                          </a:solidFill>
                        </a:rPr>
                        <a:t>đo</a:t>
                      </a:r>
                      <a:endParaRPr lang="en-US" sz="1800" dirty="0">
                        <a:solidFill>
                          <a:srgbClr val="1A04C0"/>
                        </a:solidFill>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err="1">
                          <a:solidFill>
                            <a:srgbClr val="1A04C0"/>
                          </a:solidFill>
                        </a:rPr>
                        <a:t>Hiệu</a:t>
                      </a:r>
                      <a:r>
                        <a:rPr lang="en-US" sz="1800" baseline="0" dirty="0">
                          <a:solidFill>
                            <a:srgbClr val="1A04C0"/>
                          </a:solidFill>
                        </a:rPr>
                        <a:t> </a:t>
                      </a:r>
                      <a:r>
                        <a:rPr lang="en-US" sz="1800" baseline="0" dirty="0" err="1">
                          <a:solidFill>
                            <a:srgbClr val="1A04C0"/>
                          </a:solidFill>
                        </a:rPr>
                        <a:t>điện</a:t>
                      </a:r>
                      <a:r>
                        <a:rPr lang="en-US" sz="1800" baseline="0" dirty="0">
                          <a:solidFill>
                            <a:srgbClr val="1A04C0"/>
                          </a:solidFill>
                        </a:rPr>
                        <a:t> </a:t>
                      </a:r>
                      <a:r>
                        <a:rPr lang="en-US" sz="1800" baseline="0" dirty="0" err="1">
                          <a:solidFill>
                            <a:srgbClr val="1A04C0"/>
                          </a:solidFill>
                        </a:rPr>
                        <a:t>thế</a:t>
                      </a:r>
                      <a:r>
                        <a:rPr lang="en-US" sz="1800" baseline="0" dirty="0">
                          <a:solidFill>
                            <a:srgbClr val="1A04C0"/>
                          </a:solidFill>
                        </a:rPr>
                        <a:t> (V)</a:t>
                      </a:r>
                      <a:endParaRPr lang="en-US" sz="1800" dirty="0">
                        <a:solidFill>
                          <a:srgbClr val="1A04C0"/>
                        </a:solidFill>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err="1">
                          <a:solidFill>
                            <a:srgbClr val="1A04C0"/>
                          </a:solidFill>
                        </a:rPr>
                        <a:t>Cường</a:t>
                      </a:r>
                      <a:r>
                        <a:rPr lang="en-US" sz="1800" baseline="0" dirty="0">
                          <a:solidFill>
                            <a:srgbClr val="1A04C0"/>
                          </a:solidFill>
                        </a:rPr>
                        <a:t> </a:t>
                      </a:r>
                      <a:r>
                        <a:rPr lang="en-US" sz="1800" baseline="0" dirty="0" err="1">
                          <a:solidFill>
                            <a:srgbClr val="1A04C0"/>
                          </a:solidFill>
                        </a:rPr>
                        <a:t>độ</a:t>
                      </a:r>
                      <a:r>
                        <a:rPr lang="en-US" sz="1800" baseline="0" dirty="0">
                          <a:solidFill>
                            <a:srgbClr val="1A04C0"/>
                          </a:solidFill>
                        </a:rPr>
                        <a:t> </a:t>
                      </a:r>
                      <a:r>
                        <a:rPr lang="en-US" sz="1800" baseline="0" dirty="0" err="1">
                          <a:solidFill>
                            <a:srgbClr val="1A04C0"/>
                          </a:solidFill>
                        </a:rPr>
                        <a:t>dòng</a:t>
                      </a:r>
                      <a:r>
                        <a:rPr lang="en-US" sz="1800" baseline="0" dirty="0">
                          <a:solidFill>
                            <a:srgbClr val="1A04C0"/>
                          </a:solidFill>
                        </a:rPr>
                        <a:t> </a:t>
                      </a:r>
                      <a:r>
                        <a:rPr lang="en-US" sz="1800" baseline="0" dirty="0" err="1">
                          <a:solidFill>
                            <a:srgbClr val="1A04C0"/>
                          </a:solidFill>
                        </a:rPr>
                        <a:t>điện</a:t>
                      </a:r>
                      <a:r>
                        <a:rPr lang="en-US" sz="1800" baseline="0" dirty="0">
                          <a:solidFill>
                            <a:srgbClr val="1A04C0"/>
                          </a:solidFill>
                        </a:rPr>
                        <a:t> (A)</a:t>
                      </a:r>
                      <a:endParaRPr lang="en-US" sz="1800" dirty="0">
                        <a:solidFill>
                          <a:srgbClr val="1A04C0"/>
                        </a:solidFill>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802">
                <a:tc>
                  <a:txBody>
                    <a:bodyPr/>
                    <a:lstStyle/>
                    <a:p>
                      <a:pPr algn="ctr"/>
                      <a:r>
                        <a:rPr lang="en-US" sz="1800" b="1" dirty="0"/>
                        <a:t>1</a:t>
                      </a:r>
                      <a:endParaRPr lang="en-US" sz="1800" b="1"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83">
                <a:tc>
                  <a:txBody>
                    <a:bodyPr/>
                    <a:lstStyle/>
                    <a:p>
                      <a:pPr algn="ctr"/>
                      <a:r>
                        <a:rPr lang="en-US" sz="1800" b="1" dirty="0"/>
                        <a:t>2</a:t>
                      </a:r>
                      <a:endParaRPr lang="en-US" sz="1800" b="1"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83">
                <a:tc>
                  <a:txBody>
                    <a:bodyPr/>
                    <a:lstStyle/>
                    <a:p>
                      <a:pPr algn="ctr"/>
                      <a:r>
                        <a:rPr lang="en-US" sz="1800" b="1" dirty="0"/>
                        <a:t>3</a:t>
                      </a:r>
                      <a:endParaRPr lang="en-US" sz="1800" b="1"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83">
                <a:tc>
                  <a:txBody>
                    <a:bodyPr/>
                    <a:lstStyle/>
                    <a:p>
                      <a:pPr algn="ctr"/>
                      <a:r>
                        <a:rPr lang="en-US" sz="1800" b="1" dirty="0"/>
                        <a:t>4</a:t>
                      </a:r>
                      <a:endParaRPr lang="en-US" sz="1800" b="1"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83">
                <a:tc>
                  <a:txBody>
                    <a:bodyPr/>
                    <a:lstStyle/>
                    <a:p>
                      <a:pPr algn="ctr"/>
                      <a:r>
                        <a:rPr lang="en-US" sz="1800" b="1" dirty="0"/>
                        <a:t>5</a:t>
                      </a:r>
                      <a:endParaRPr lang="en-US" sz="1800" b="1"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4" name="TextBox 13"/>
          <p:cNvSpPr txBox="1"/>
          <p:nvPr/>
        </p:nvSpPr>
        <p:spPr>
          <a:xfrm>
            <a:off x="6705600" y="3352800"/>
            <a:ext cx="1595438" cy="369888"/>
          </a:xfrm>
          <a:prstGeom prst="rect">
            <a:avLst/>
          </a:prstGeom>
          <a:noFill/>
          <a:ln w="9525">
            <a:noFill/>
          </a:ln>
        </p:spPr>
        <p:txBody>
          <a:bodyPr wrap="none" anchor="t" anchorCtr="0">
            <a:spAutoFit/>
          </a:bodyPr>
          <a:p>
            <a:r>
              <a:rPr lang="en-US" altLang="en-US" b="1" dirty="0">
                <a:solidFill>
                  <a:srgbClr val="FF0000"/>
                </a:solidFill>
                <a:latin typeface="Century Schoolbook" panose="02040604050505020304" pitchFamily="18" charset="0"/>
              </a:rPr>
              <a:t>0                  0</a:t>
            </a:r>
            <a:endParaRPr lang="en-US" altLang="en-US" b="1" dirty="0">
              <a:solidFill>
                <a:srgbClr val="FF0000"/>
              </a:solidFill>
              <a:latin typeface="Century Schoolbook" panose="02040604050505020304" pitchFamily="18" charset="0"/>
            </a:endParaRPr>
          </a:p>
        </p:txBody>
      </p:sp>
      <p:sp>
        <p:nvSpPr>
          <p:cNvPr id="15" name="TextBox 14"/>
          <p:cNvSpPr txBox="1"/>
          <p:nvPr/>
        </p:nvSpPr>
        <p:spPr>
          <a:xfrm>
            <a:off x="6705600" y="3744913"/>
            <a:ext cx="1851025" cy="369887"/>
          </a:xfrm>
          <a:prstGeom prst="rect">
            <a:avLst/>
          </a:prstGeom>
          <a:noFill/>
          <a:ln w="9525">
            <a:noFill/>
          </a:ln>
        </p:spPr>
        <p:txBody>
          <a:bodyPr wrap="none" anchor="t" anchorCtr="0">
            <a:spAutoFit/>
          </a:bodyPr>
          <a:p>
            <a:r>
              <a:rPr lang="en-US" altLang="en-US" b="1" dirty="0">
                <a:solidFill>
                  <a:srgbClr val="FF0000"/>
                </a:solidFill>
                <a:latin typeface="Century Schoolbook" panose="02040604050505020304" pitchFamily="18" charset="0"/>
              </a:rPr>
              <a:t>1,5             0,25</a:t>
            </a:r>
            <a:endParaRPr lang="en-US" altLang="en-US" b="1" dirty="0">
              <a:solidFill>
                <a:srgbClr val="FF0000"/>
              </a:solidFill>
              <a:latin typeface="Century Schoolbook" panose="02040604050505020304" pitchFamily="18" charset="0"/>
            </a:endParaRPr>
          </a:p>
        </p:txBody>
      </p:sp>
      <p:sp>
        <p:nvSpPr>
          <p:cNvPr id="16" name="TextBox 15"/>
          <p:cNvSpPr txBox="1"/>
          <p:nvPr/>
        </p:nvSpPr>
        <p:spPr>
          <a:xfrm>
            <a:off x="6705600" y="4114800"/>
            <a:ext cx="1787525" cy="369888"/>
          </a:xfrm>
          <a:prstGeom prst="rect">
            <a:avLst/>
          </a:prstGeom>
          <a:noFill/>
          <a:ln w="9525">
            <a:noFill/>
          </a:ln>
        </p:spPr>
        <p:txBody>
          <a:bodyPr wrap="none" anchor="t" anchorCtr="0">
            <a:spAutoFit/>
          </a:bodyPr>
          <a:p>
            <a:r>
              <a:rPr lang="en-US" altLang="en-US" b="1" dirty="0">
                <a:solidFill>
                  <a:srgbClr val="FF0000"/>
                </a:solidFill>
                <a:latin typeface="Century Schoolbook" panose="02040604050505020304" pitchFamily="18" charset="0"/>
              </a:rPr>
              <a:t>3                 0,5</a:t>
            </a:r>
            <a:endParaRPr lang="en-US" altLang="en-US" b="1" dirty="0">
              <a:solidFill>
                <a:srgbClr val="FF0000"/>
              </a:solidFill>
              <a:latin typeface="Century Schoolbook" panose="02040604050505020304" pitchFamily="18" charset="0"/>
            </a:endParaRPr>
          </a:p>
        </p:txBody>
      </p:sp>
      <p:sp>
        <p:nvSpPr>
          <p:cNvPr id="17" name="TextBox 16"/>
          <p:cNvSpPr txBox="1"/>
          <p:nvPr/>
        </p:nvSpPr>
        <p:spPr>
          <a:xfrm>
            <a:off x="6705600" y="4495800"/>
            <a:ext cx="1851025" cy="369888"/>
          </a:xfrm>
          <a:prstGeom prst="rect">
            <a:avLst/>
          </a:prstGeom>
          <a:noFill/>
          <a:ln w="9525">
            <a:noFill/>
          </a:ln>
        </p:spPr>
        <p:txBody>
          <a:bodyPr wrap="none" anchor="t" anchorCtr="0">
            <a:spAutoFit/>
          </a:bodyPr>
          <a:p>
            <a:r>
              <a:rPr lang="en-US" altLang="en-US" b="1" dirty="0">
                <a:solidFill>
                  <a:srgbClr val="FF0000"/>
                </a:solidFill>
                <a:latin typeface="Century Schoolbook" panose="02040604050505020304" pitchFamily="18" charset="0"/>
              </a:rPr>
              <a:t>4,5              0,75</a:t>
            </a:r>
            <a:endParaRPr lang="en-US" altLang="en-US" b="1" dirty="0">
              <a:solidFill>
                <a:srgbClr val="FF0000"/>
              </a:solidFill>
              <a:latin typeface="Century Schoolbook" panose="02040604050505020304" pitchFamily="18" charset="0"/>
            </a:endParaRPr>
          </a:p>
        </p:txBody>
      </p:sp>
      <p:sp>
        <p:nvSpPr>
          <p:cNvPr id="18" name="TextBox 17"/>
          <p:cNvSpPr txBox="1"/>
          <p:nvPr/>
        </p:nvSpPr>
        <p:spPr>
          <a:xfrm>
            <a:off x="6705600" y="4887913"/>
            <a:ext cx="1595438" cy="369887"/>
          </a:xfrm>
          <a:prstGeom prst="rect">
            <a:avLst/>
          </a:prstGeom>
          <a:noFill/>
          <a:ln w="9525">
            <a:noFill/>
          </a:ln>
        </p:spPr>
        <p:txBody>
          <a:bodyPr wrap="none" anchor="t" anchorCtr="0">
            <a:spAutoFit/>
          </a:bodyPr>
          <a:p>
            <a:r>
              <a:rPr lang="en-US" altLang="en-US" b="1" dirty="0">
                <a:solidFill>
                  <a:srgbClr val="FF0000"/>
                </a:solidFill>
                <a:latin typeface="Century Schoolbook" panose="02040604050505020304" pitchFamily="18" charset="0"/>
              </a:rPr>
              <a:t>6                  1</a:t>
            </a:r>
            <a:endParaRPr lang="en-US" altLang="en-US" b="1" dirty="0">
              <a:solidFill>
                <a:srgbClr val="FF0000"/>
              </a:solidFill>
              <a:latin typeface="Century Schoolbook" panose="02040604050505020304" pitchFamily="18" charset="0"/>
            </a:endParaRPr>
          </a:p>
        </p:txBody>
      </p:sp>
      <p:sp>
        <p:nvSpPr>
          <p:cNvPr id="12297" name="Rectangle 9"/>
          <p:cNvSpPr/>
          <p:nvPr/>
        </p:nvSpPr>
        <p:spPr>
          <a:xfrm>
            <a:off x="304800" y="-3175"/>
            <a:ext cx="8420100" cy="830263"/>
          </a:xfrm>
          <a:prstGeom prst="rect">
            <a:avLst/>
          </a:prstGeom>
          <a:solidFill>
            <a:schemeClr val="bg1"/>
          </a:solidFill>
          <a:ln w="9525">
            <a:noFill/>
          </a:ln>
        </p:spPr>
        <p:txBody>
          <a:bodyPr wrap="square" anchor="ctr" anchorCtr="0">
            <a:spAutoFit/>
          </a:bodyPr>
          <a:p>
            <a:pPr algn="ctr"/>
            <a:r>
              <a:rPr lang="en-US" altLang="en-US" sz="2400" b="1" dirty="0">
                <a:solidFill>
                  <a:srgbClr val="0000FF"/>
                </a:solidFill>
                <a:latin typeface="Times New Roman" panose="02020603050405020304" pitchFamily="18" charset="0"/>
              </a:rPr>
              <a:t>Bài 1. Sự phụ thuộc của cường độ dòng điện v</a:t>
            </a:r>
            <a:r>
              <a:rPr lang="en-US" altLang="en-US" sz="2400" b="1" dirty="0">
                <a:solidFill>
                  <a:srgbClr val="0000FF"/>
                </a:solidFill>
                <a:latin typeface="Times New Roman" panose="02020603050405020304" pitchFamily="18" charset="0"/>
                <a:ea typeface="Times New Roman" panose="02020603050405020304" pitchFamily="18" charset="0"/>
              </a:rPr>
              <a:t>à</a:t>
            </a:r>
            <a:r>
              <a:rPr lang="en-US" altLang="en-US" sz="2400" b="1" dirty="0">
                <a:solidFill>
                  <a:srgbClr val="0000FF"/>
                </a:solidFill>
                <a:latin typeface="Times New Roman" panose="02020603050405020304" pitchFamily="18" charset="0"/>
              </a:rPr>
              <a:t>o hiệu điện thế giữa hai đầu dây dẫn</a:t>
            </a:r>
            <a:endParaRPr lang="en-US" altLang="en-US" sz="2400" b="1"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strips(down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TextBox 2"/>
          <p:cNvSpPr txBox="1"/>
          <p:nvPr/>
        </p:nvSpPr>
        <p:spPr>
          <a:xfrm>
            <a:off x="152400" y="914400"/>
            <a:ext cx="8610600" cy="461963"/>
          </a:xfrm>
          <a:prstGeom prst="rect">
            <a:avLst/>
          </a:prstGeom>
          <a:noFill/>
          <a:ln w="9525">
            <a:noFill/>
          </a:ln>
        </p:spPr>
        <p:txBody>
          <a:bodyPr anchor="t" anchorCtr="0">
            <a:spAutoFit/>
          </a:bodyPr>
          <a:p>
            <a:r>
              <a:rPr lang="en-US" altLang="en-US" sz="2400" b="1" dirty="0">
                <a:solidFill>
                  <a:srgbClr val="1A04C0"/>
                </a:solidFill>
                <a:latin typeface="Times New Roman" panose="02020603050405020304" pitchFamily="18" charset="0"/>
              </a:rPr>
              <a:t>I. </a:t>
            </a:r>
            <a:r>
              <a:rPr lang="en-US" altLang="en-US" sz="2400" b="1" u="sng" dirty="0">
                <a:solidFill>
                  <a:srgbClr val="1A04C0"/>
                </a:solidFill>
                <a:latin typeface="Times New Roman" panose="02020603050405020304" pitchFamily="18" charset="0"/>
              </a:rPr>
              <a:t>Thí nghiệm:</a:t>
            </a:r>
            <a:endParaRPr lang="en-US" altLang="en-US" sz="2400" b="1" u="sng" dirty="0">
              <a:solidFill>
                <a:srgbClr val="1A04C0"/>
              </a:solidFill>
              <a:latin typeface="Times New Roman" panose="02020603050405020304" pitchFamily="18" charset="0"/>
              <a:ea typeface="Times New Roman" panose="02020603050405020304" pitchFamily="18" charset="0"/>
            </a:endParaRPr>
          </a:p>
        </p:txBody>
      </p:sp>
      <p:sp>
        <p:nvSpPr>
          <p:cNvPr id="12290" name="TextBox 9"/>
          <p:cNvSpPr txBox="1"/>
          <p:nvPr/>
        </p:nvSpPr>
        <p:spPr>
          <a:xfrm>
            <a:off x="304800" y="1295400"/>
            <a:ext cx="8610600" cy="461963"/>
          </a:xfrm>
          <a:prstGeom prst="rect">
            <a:avLst/>
          </a:prstGeom>
          <a:noFill/>
          <a:ln w="9525">
            <a:noFill/>
          </a:ln>
        </p:spPr>
        <p:txBody>
          <a:bodyPr anchor="t" anchorCtr="0">
            <a:spAutoFit/>
          </a:bodyPr>
          <a:p>
            <a:r>
              <a:rPr lang="en-US" altLang="en-US" sz="2400" b="1" dirty="0">
                <a:solidFill>
                  <a:srgbClr val="3C3E42"/>
                </a:solidFill>
                <a:latin typeface="Times New Roman" panose="02020603050405020304" pitchFamily="18" charset="0"/>
              </a:rPr>
              <a:t>1. </a:t>
            </a:r>
            <a:r>
              <a:rPr lang="en-US" altLang="en-US" sz="2400" b="1" u="sng" dirty="0">
                <a:solidFill>
                  <a:srgbClr val="3C3E42"/>
                </a:solidFill>
                <a:latin typeface="Times New Roman" panose="02020603050405020304" pitchFamily="18" charset="0"/>
              </a:rPr>
              <a:t>Sơ đồ mạch điện:</a:t>
            </a:r>
            <a:endParaRPr lang="en-US" altLang="en-US" sz="2400" b="1" u="sng" dirty="0">
              <a:solidFill>
                <a:srgbClr val="3C3E42"/>
              </a:solidFill>
              <a:latin typeface="Times New Roman" panose="02020603050405020304" pitchFamily="18" charset="0"/>
              <a:ea typeface="Times New Roman" panose="02020603050405020304" pitchFamily="18" charset="0"/>
            </a:endParaRPr>
          </a:p>
        </p:txBody>
      </p:sp>
      <p:sp>
        <p:nvSpPr>
          <p:cNvPr id="12291" name="TextBox 20"/>
          <p:cNvSpPr txBox="1"/>
          <p:nvPr/>
        </p:nvSpPr>
        <p:spPr>
          <a:xfrm>
            <a:off x="304800" y="1747838"/>
            <a:ext cx="8610600" cy="461962"/>
          </a:xfrm>
          <a:prstGeom prst="rect">
            <a:avLst/>
          </a:prstGeom>
          <a:noFill/>
          <a:ln w="9525">
            <a:noFill/>
          </a:ln>
        </p:spPr>
        <p:txBody>
          <a:bodyPr anchor="t" anchorCtr="0">
            <a:spAutoFit/>
          </a:bodyPr>
          <a:p>
            <a:r>
              <a:rPr lang="en-US" altLang="en-US" sz="2400" b="1" dirty="0">
                <a:solidFill>
                  <a:srgbClr val="3C3E42"/>
                </a:solidFill>
                <a:latin typeface="Times New Roman" panose="02020603050405020304" pitchFamily="18" charset="0"/>
              </a:rPr>
              <a:t>2. </a:t>
            </a:r>
            <a:r>
              <a:rPr lang="en-US" altLang="en-US" sz="2400" b="1" u="sng" dirty="0">
                <a:solidFill>
                  <a:srgbClr val="3C3E42"/>
                </a:solidFill>
                <a:latin typeface="Times New Roman" panose="02020603050405020304" pitchFamily="18" charset="0"/>
              </a:rPr>
              <a:t>Tiến h</a:t>
            </a:r>
            <a:r>
              <a:rPr lang="en-US" altLang="en-US" sz="2400" b="1" u="sng" dirty="0">
                <a:solidFill>
                  <a:srgbClr val="3C3E42"/>
                </a:solidFill>
                <a:latin typeface="Times New Roman" panose="02020603050405020304" pitchFamily="18" charset="0"/>
                <a:ea typeface="Times New Roman" panose="02020603050405020304" pitchFamily="18" charset="0"/>
              </a:rPr>
              <a:t>à</a:t>
            </a:r>
            <a:r>
              <a:rPr lang="en-US" altLang="en-US" sz="2400" b="1" u="sng" dirty="0">
                <a:solidFill>
                  <a:srgbClr val="3C3E42"/>
                </a:solidFill>
                <a:latin typeface="Times New Roman" panose="02020603050405020304" pitchFamily="18" charset="0"/>
              </a:rPr>
              <a:t>nh thí nghiệm:</a:t>
            </a:r>
            <a:endParaRPr lang="en-US" altLang="en-US" sz="2400" b="1" u="sng" dirty="0">
              <a:solidFill>
                <a:srgbClr val="3C3E42"/>
              </a:solidFill>
              <a:latin typeface="Times New Roman" panose="02020603050405020304" pitchFamily="18" charset="0"/>
              <a:ea typeface="Times New Roman" panose="02020603050405020304" pitchFamily="18" charset="0"/>
            </a:endParaRPr>
          </a:p>
        </p:txBody>
      </p:sp>
      <p:graphicFrame>
        <p:nvGraphicFramePr>
          <p:cNvPr id="23" name="Table 22"/>
          <p:cNvGraphicFramePr>
            <a:graphicFrameLocks noGrp="1"/>
          </p:cNvGraphicFramePr>
          <p:nvPr/>
        </p:nvGraphicFramePr>
        <p:xfrm>
          <a:off x="4953000" y="2417763"/>
          <a:ext cx="3733800" cy="2763838"/>
        </p:xfrm>
        <a:graphic>
          <a:graphicData uri="http://schemas.openxmlformats.org/drawingml/2006/table">
            <a:tbl>
              <a:tblPr firstRow="1" bandRow="1">
                <a:tableStyleId>{5C22544A-7EE6-4342-B048-85BDC9FD1C3A}</a:tableStyleId>
              </a:tblPr>
              <a:tblGrid>
                <a:gridCol w="1244600"/>
                <a:gridCol w="1244600"/>
                <a:gridCol w="1244600"/>
              </a:tblGrid>
              <a:tr h="914504">
                <a:tc>
                  <a:txBody>
                    <a:bodyPr/>
                    <a:lstStyle/>
                    <a:p>
                      <a:pPr algn="ctr"/>
                      <a:r>
                        <a:rPr lang="en-US" sz="1800" dirty="0" err="1">
                          <a:solidFill>
                            <a:srgbClr val="1A04C0"/>
                          </a:solidFill>
                        </a:rPr>
                        <a:t>Lần</a:t>
                      </a:r>
                      <a:r>
                        <a:rPr lang="en-US" sz="1800" baseline="0" dirty="0">
                          <a:solidFill>
                            <a:srgbClr val="1A04C0"/>
                          </a:solidFill>
                        </a:rPr>
                        <a:t> </a:t>
                      </a:r>
                      <a:r>
                        <a:rPr lang="en-US" sz="1800" baseline="0" dirty="0" err="1">
                          <a:solidFill>
                            <a:srgbClr val="1A04C0"/>
                          </a:solidFill>
                        </a:rPr>
                        <a:t>đo</a:t>
                      </a:r>
                      <a:endParaRPr lang="en-US" sz="1800" dirty="0">
                        <a:solidFill>
                          <a:srgbClr val="1A04C0"/>
                        </a:solidFill>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err="1">
                          <a:solidFill>
                            <a:srgbClr val="1A04C0"/>
                          </a:solidFill>
                        </a:rPr>
                        <a:t>Hiệu</a:t>
                      </a:r>
                      <a:r>
                        <a:rPr lang="en-US" sz="1800" baseline="0" dirty="0">
                          <a:solidFill>
                            <a:srgbClr val="1A04C0"/>
                          </a:solidFill>
                        </a:rPr>
                        <a:t> </a:t>
                      </a:r>
                      <a:r>
                        <a:rPr lang="en-US" sz="1800" baseline="0" dirty="0" err="1">
                          <a:solidFill>
                            <a:srgbClr val="1A04C0"/>
                          </a:solidFill>
                        </a:rPr>
                        <a:t>điện</a:t>
                      </a:r>
                      <a:r>
                        <a:rPr lang="en-US" sz="1800" baseline="0" dirty="0">
                          <a:solidFill>
                            <a:srgbClr val="1A04C0"/>
                          </a:solidFill>
                        </a:rPr>
                        <a:t> </a:t>
                      </a:r>
                      <a:r>
                        <a:rPr lang="en-US" sz="1800" baseline="0" dirty="0" err="1">
                          <a:solidFill>
                            <a:srgbClr val="1A04C0"/>
                          </a:solidFill>
                        </a:rPr>
                        <a:t>thế</a:t>
                      </a:r>
                      <a:r>
                        <a:rPr lang="en-US" sz="1800" baseline="0" dirty="0">
                          <a:solidFill>
                            <a:srgbClr val="1A04C0"/>
                          </a:solidFill>
                        </a:rPr>
                        <a:t> (V)</a:t>
                      </a:r>
                      <a:endParaRPr lang="en-US" sz="1800" dirty="0">
                        <a:solidFill>
                          <a:srgbClr val="1A04C0"/>
                        </a:solidFill>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err="1">
                          <a:solidFill>
                            <a:srgbClr val="1A04C0"/>
                          </a:solidFill>
                        </a:rPr>
                        <a:t>Cường</a:t>
                      </a:r>
                      <a:r>
                        <a:rPr lang="en-US" sz="1800" baseline="0" dirty="0">
                          <a:solidFill>
                            <a:srgbClr val="1A04C0"/>
                          </a:solidFill>
                        </a:rPr>
                        <a:t> </a:t>
                      </a:r>
                      <a:r>
                        <a:rPr lang="en-US" sz="1800" baseline="0" dirty="0" err="1">
                          <a:solidFill>
                            <a:srgbClr val="1A04C0"/>
                          </a:solidFill>
                        </a:rPr>
                        <a:t>độ</a:t>
                      </a:r>
                      <a:r>
                        <a:rPr lang="en-US" sz="1800" baseline="0" dirty="0">
                          <a:solidFill>
                            <a:srgbClr val="1A04C0"/>
                          </a:solidFill>
                        </a:rPr>
                        <a:t> </a:t>
                      </a:r>
                      <a:r>
                        <a:rPr lang="en-US" sz="1800" baseline="0" dirty="0" err="1">
                          <a:solidFill>
                            <a:srgbClr val="1A04C0"/>
                          </a:solidFill>
                        </a:rPr>
                        <a:t>dòng</a:t>
                      </a:r>
                      <a:r>
                        <a:rPr lang="en-US" sz="1800" baseline="0" dirty="0">
                          <a:solidFill>
                            <a:srgbClr val="1A04C0"/>
                          </a:solidFill>
                        </a:rPr>
                        <a:t> </a:t>
                      </a:r>
                      <a:r>
                        <a:rPr lang="en-US" sz="1800" baseline="0" dirty="0" err="1">
                          <a:solidFill>
                            <a:srgbClr val="1A04C0"/>
                          </a:solidFill>
                        </a:rPr>
                        <a:t>điện</a:t>
                      </a:r>
                      <a:r>
                        <a:rPr lang="en-US" sz="1800" baseline="0" dirty="0">
                          <a:solidFill>
                            <a:srgbClr val="1A04C0"/>
                          </a:solidFill>
                        </a:rPr>
                        <a:t> (A)</a:t>
                      </a:r>
                      <a:endParaRPr lang="en-US" sz="1800" dirty="0">
                        <a:solidFill>
                          <a:srgbClr val="1A04C0"/>
                        </a:solidFill>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802">
                <a:tc>
                  <a:txBody>
                    <a:bodyPr/>
                    <a:lstStyle/>
                    <a:p>
                      <a:pPr algn="ctr"/>
                      <a:r>
                        <a:rPr lang="en-US" sz="1800" b="1" dirty="0"/>
                        <a:t>1</a:t>
                      </a:r>
                      <a:endParaRPr lang="en-US" sz="1800" b="1"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83">
                <a:tc>
                  <a:txBody>
                    <a:bodyPr/>
                    <a:lstStyle/>
                    <a:p>
                      <a:pPr algn="ctr"/>
                      <a:r>
                        <a:rPr lang="en-US" sz="1800" b="1" dirty="0"/>
                        <a:t>2</a:t>
                      </a:r>
                      <a:endParaRPr lang="en-US" sz="1800" b="1"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83">
                <a:tc>
                  <a:txBody>
                    <a:bodyPr/>
                    <a:lstStyle/>
                    <a:p>
                      <a:pPr algn="ctr"/>
                      <a:r>
                        <a:rPr lang="en-US" sz="1800" b="1" dirty="0"/>
                        <a:t>3</a:t>
                      </a:r>
                      <a:endParaRPr lang="en-US" sz="1800" b="1"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83">
                <a:tc>
                  <a:txBody>
                    <a:bodyPr/>
                    <a:lstStyle/>
                    <a:p>
                      <a:pPr algn="ctr"/>
                      <a:r>
                        <a:rPr lang="en-US" sz="1800" b="1" dirty="0"/>
                        <a:t>4</a:t>
                      </a:r>
                      <a:endParaRPr lang="en-US" sz="1800" b="1"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83">
                <a:tc>
                  <a:txBody>
                    <a:bodyPr/>
                    <a:lstStyle/>
                    <a:p>
                      <a:pPr algn="ctr"/>
                      <a:r>
                        <a:rPr lang="en-US" sz="1800" b="1" dirty="0"/>
                        <a:t>5</a:t>
                      </a:r>
                      <a:endParaRPr lang="en-US" sz="1800" b="1"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2322" name="TextBox 13"/>
          <p:cNvSpPr txBox="1"/>
          <p:nvPr/>
        </p:nvSpPr>
        <p:spPr>
          <a:xfrm>
            <a:off x="6705600" y="3352800"/>
            <a:ext cx="1454150" cy="369888"/>
          </a:xfrm>
          <a:prstGeom prst="rect">
            <a:avLst/>
          </a:prstGeom>
          <a:noFill/>
          <a:ln w="9525">
            <a:noFill/>
          </a:ln>
        </p:spPr>
        <p:txBody>
          <a:bodyPr wrap="none" anchor="t" anchorCtr="0">
            <a:spAutoFit/>
          </a:bodyPr>
          <a:p>
            <a:r>
              <a:rPr lang="en-US" altLang="en-US" b="1" dirty="0">
                <a:solidFill>
                  <a:srgbClr val="FF0000"/>
                </a:solidFill>
                <a:latin typeface="Times New Roman" panose="02020603050405020304" pitchFamily="18" charset="0"/>
              </a:rPr>
              <a:t>0                  0</a:t>
            </a:r>
            <a:endParaRPr lang="en-US" altLang="en-US" b="1" dirty="0">
              <a:solidFill>
                <a:srgbClr val="FF0000"/>
              </a:solidFill>
              <a:latin typeface="Times New Roman" panose="02020603050405020304" pitchFamily="18" charset="0"/>
              <a:ea typeface="Times New Roman" panose="02020603050405020304" pitchFamily="18" charset="0"/>
            </a:endParaRPr>
          </a:p>
        </p:txBody>
      </p:sp>
      <p:sp>
        <p:nvSpPr>
          <p:cNvPr id="12323" name="TextBox 14"/>
          <p:cNvSpPr txBox="1"/>
          <p:nvPr/>
        </p:nvSpPr>
        <p:spPr>
          <a:xfrm>
            <a:off x="6705600" y="3744913"/>
            <a:ext cx="1627188" cy="369887"/>
          </a:xfrm>
          <a:prstGeom prst="rect">
            <a:avLst/>
          </a:prstGeom>
          <a:noFill/>
          <a:ln w="9525">
            <a:noFill/>
          </a:ln>
        </p:spPr>
        <p:txBody>
          <a:bodyPr wrap="none" anchor="t" anchorCtr="0">
            <a:spAutoFit/>
          </a:bodyPr>
          <a:p>
            <a:r>
              <a:rPr lang="en-US" altLang="en-US" b="1" dirty="0">
                <a:solidFill>
                  <a:srgbClr val="FF0000"/>
                </a:solidFill>
                <a:latin typeface="Times New Roman" panose="02020603050405020304" pitchFamily="18" charset="0"/>
              </a:rPr>
              <a:t>1,5             0,25</a:t>
            </a:r>
            <a:endParaRPr lang="en-US" altLang="en-US" b="1" dirty="0">
              <a:solidFill>
                <a:srgbClr val="FF0000"/>
              </a:solidFill>
              <a:latin typeface="Times New Roman" panose="02020603050405020304" pitchFamily="18" charset="0"/>
              <a:ea typeface="Times New Roman" panose="02020603050405020304" pitchFamily="18" charset="0"/>
            </a:endParaRPr>
          </a:p>
        </p:txBody>
      </p:sp>
      <p:sp>
        <p:nvSpPr>
          <p:cNvPr id="12324" name="TextBox 15"/>
          <p:cNvSpPr txBox="1"/>
          <p:nvPr/>
        </p:nvSpPr>
        <p:spPr>
          <a:xfrm>
            <a:off x="6705600" y="4114800"/>
            <a:ext cx="1570038" cy="369888"/>
          </a:xfrm>
          <a:prstGeom prst="rect">
            <a:avLst/>
          </a:prstGeom>
          <a:noFill/>
          <a:ln w="9525">
            <a:noFill/>
          </a:ln>
        </p:spPr>
        <p:txBody>
          <a:bodyPr wrap="none" anchor="t" anchorCtr="0">
            <a:spAutoFit/>
          </a:bodyPr>
          <a:p>
            <a:r>
              <a:rPr lang="en-US" altLang="en-US" b="1" dirty="0">
                <a:solidFill>
                  <a:srgbClr val="FF0000"/>
                </a:solidFill>
                <a:latin typeface="Times New Roman" panose="02020603050405020304" pitchFamily="18" charset="0"/>
              </a:rPr>
              <a:t>3                 0,5</a:t>
            </a:r>
            <a:endParaRPr lang="en-US" altLang="en-US" b="1" dirty="0">
              <a:solidFill>
                <a:srgbClr val="FF0000"/>
              </a:solidFill>
              <a:latin typeface="Times New Roman" panose="02020603050405020304" pitchFamily="18" charset="0"/>
              <a:ea typeface="Times New Roman" panose="02020603050405020304" pitchFamily="18" charset="0"/>
            </a:endParaRPr>
          </a:p>
        </p:txBody>
      </p:sp>
      <p:sp>
        <p:nvSpPr>
          <p:cNvPr id="12325" name="TextBox 16"/>
          <p:cNvSpPr txBox="1"/>
          <p:nvPr/>
        </p:nvSpPr>
        <p:spPr>
          <a:xfrm>
            <a:off x="6705600" y="4495800"/>
            <a:ext cx="1684338" cy="369888"/>
          </a:xfrm>
          <a:prstGeom prst="rect">
            <a:avLst/>
          </a:prstGeom>
          <a:noFill/>
          <a:ln w="9525">
            <a:noFill/>
          </a:ln>
        </p:spPr>
        <p:txBody>
          <a:bodyPr wrap="none" anchor="t" anchorCtr="0">
            <a:spAutoFit/>
          </a:bodyPr>
          <a:p>
            <a:r>
              <a:rPr lang="en-US" altLang="en-US" b="1" dirty="0">
                <a:solidFill>
                  <a:srgbClr val="FF0000"/>
                </a:solidFill>
                <a:latin typeface="Times New Roman" panose="02020603050405020304" pitchFamily="18" charset="0"/>
              </a:rPr>
              <a:t>4,5              0,75</a:t>
            </a:r>
            <a:endParaRPr lang="en-US" altLang="en-US" b="1" dirty="0">
              <a:solidFill>
                <a:srgbClr val="FF0000"/>
              </a:solidFill>
              <a:latin typeface="Times New Roman" panose="02020603050405020304" pitchFamily="18" charset="0"/>
              <a:ea typeface="Times New Roman" panose="02020603050405020304" pitchFamily="18" charset="0"/>
            </a:endParaRPr>
          </a:p>
        </p:txBody>
      </p:sp>
      <p:sp>
        <p:nvSpPr>
          <p:cNvPr id="12326" name="TextBox 17"/>
          <p:cNvSpPr txBox="1"/>
          <p:nvPr/>
        </p:nvSpPr>
        <p:spPr>
          <a:xfrm>
            <a:off x="6705600" y="4887913"/>
            <a:ext cx="1454150" cy="369887"/>
          </a:xfrm>
          <a:prstGeom prst="rect">
            <a:avLst/>
          </a:prstGeom>
          <a:noFill/>
          <a:ln w="9525">
            <a:noFill/>
          </a:ln>
        </p:spPr>
        <p:txBody>
          <a:bodyPr wrap="none" anchor="t" anchorCtr="0">
            <a:spAutoFit/>
          </a:bodyPr>
          <a:p>
            <a:r>
              <a:rPr lang="en-US" altLang="en-US" b="1" dirty="0">
                <a:solidFill>
                  <a:srgbClr val="FF0000"/>
                </a:solidFill>
                <a:latin typeface="Times New Roman" panose="02020603050405020304" pitchFamily="18" charset="0"/>
              </a:rPr>
              <a:t>6                  1</a:t>
            </a:r>
            <a:endParaRPr lang="en-US" altLang="en-US" b="1" dirty="0">
              <a:solidFill>
                <a:srgbClr val="FF0000"/>
              </a:solidFill>
              <a:latin typeface="Times New Roman" panose="02020603050405020304" pitchFamily="18" charset="0"/>
              <a:ea typeface="Times New Roman" panose="02020603050405020304" pitchFamily="18" charset="0"/>
            </a:endParaRPr>
          </a:p>
        </p:txBody>
      </p:sp>
      <p:sp>
        <p:nvSpPr>
          <p:cNvPr id="19" name="TextBox 18"/>
          <p:cNvSpPr txBox="1"/>
          <p:nvPr/>
        </p:nvSpPr>
        <p:spPr>
          <a:xfrm>
            <a:off x="381000" y="2286000"/>
            <a:ext cx="579438" cy="461963"/>
          </a:xfrm>
          <a:prstGeom prst="rect">
            <a:avLst/>
          </a:prstGeom>
          <a:solidFill>
            <a:schemeClr val="accent3">
              <a:lumMod val="40000"/>
              <a:lumOff val="60000"/>
            </a:schemeClr>
          </a:solidFill>
        </p:spPr>
        <p:style>
          <a:lnRef idx="2">
            <a:schemeClr val="accent2"/>
          </a:lnRef>
          <a:fillRef idx="1">
            <a:schemeClr val="lt1"/>
          </a:fillRef>
          <a:effectRef idx="0">
            <a:schemeClr val="accent2"/>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C1</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20" name="TextBox 19"/>
          <p:cNvSpPr txBox="1"/>
          <p:nvPr/>
        </p:nvSpPr>
        <p:spPr>
          <a:xfrm>
            <a:off x="1066800" y="2416175"/>
            <a:ext cx="3810000" cy="2306955"/>
          </a:xfrm>
          <a:prstGeom prst="rect">
            <a:avLst/>
          </a:prstGeom>
          <a:solidFill>
            <a:schemeClr val="bg1"/>
          </a:solidFill>
          <a:ln w="9525">
            <a:noFill/>
          </a:ln>
        </p:spPr>
        <p:txBody>
          <a:bodyPr anchor="t" anchorCtr="0">
            <a:spAutoFit/>
          </a:bodyPr>
          <a:p>
            <a:pPr algn="just"/>
            <a:r>
              <a:rPr lang="en-US" altLang="en-US" sz="2400" b="1" dirty="0">
                <a:solidFill>
                  <a:srgbClr val="000000"/>
                </a:solidFill>
                <a:latin typeface="Times New Roman" panose="02020603050405020304" pitchFamily="18" charset="0"/>
              </a:rPr>
              <a:t>Từ kết quả thí nghiệm, hãy cho biết khi thay đổi HĐT giữa hai đầu dây dẫn, CĐDĐ chạy qua dây dẫn đó có mối quan hệ như thế n</a:t>
            </a:r>
            <a:r>
              <a:rPr lang="en-US" altLang="en-US" sz="2400" b="1" dirty="0">
                <a:solidFill>
                  <a:srgbClr val="000000"/>
                </a:solidFill>
                <a:latin typeface="Times New Roman" panose="02020603050405020304" pitchFamily="18" charset="0"/>
                <a:ea typeface="Times New Roman" panose="02020603050405020304" pitchFamily="18" charset="0"/>
              </a:rPr>
              <a:t>à</a:t>
            </a:r>
            <a:r>
              <a:rPr lang="en-US" altLang="en-US" sz="2400" b="1" dirty="0">
                <a:solidFill>
                  <a:srgbClr val="000000"/>
                </a:solidFill>
                <a:latin typeface="Times New Roman" panose="02020603050405020304" pitchFamily="18" charset="0"/>
              </a:rPr>
              <a:t>o với HĐT.</a:t>
            </a:r>
            <a:endParaRPr lang="en-US" altLang="en-US" sz="2400" b="1" dirty="0">
              <a:solidFill>
                <a:srgbClr val="000000"/>
              </a:solidFill>
              <a:latin typeface="Times New Roman" panose="02020603050405020304" pitchFamily="18" charset="0"/>
              <a:ea typeface="Times New Roman" panose="02020603050405020304" pitchFamily="18" charset="0"/>
            </a:endParaRPr>
          </a:p>
        </p:txBody>
      </p:sp>
      <p:sp>
        <p:nvSpPr>
          <p:cNvPr id="12297" name="Rectangle 9"/>
          <p:cNvSpPr/>
          <p:nvPr/>
        </p:nvSpPr>
        <p:spPr>
          <a:xfrm>
            <a:off x="304800" y="73025"/>
            <a:ext cx="8420100" cy="830263"/>
          </a:xfrm>
          <a:prstGeom prst="rect">
            <a:avLst/>
          </a:prstGeom>
          <a:solidFill>
            <a:schemeClr val="bg1"/>
          </a:solidFill>
          <a:ln w="9525">
            <a:noFill/>
          </a:ln>
        </p:spPr>
        <p:txBody>
          <a:bodyPr wrap="square" anchor="ctr" anchorCtr="0">
            <a:spAutoFit/>
          </a:bodyPr>
          <a:p>
            <a:pPr algn="ctr"/>
            <a:r>
              <a:rPr lang="en-US" altLang="en-US" sz="2400" b="1" dirty="0">
                <a:solidFill>
                  <a:srgbClr val="0000FF"/>
                </a:solidFill>
                <a:latin typeface="Times New Roman" panose="02020603050405020304" pitchFamily="18" charset="0"/>
              </a:rPr>
              <a:t>Bài 1. Sự phụ thuộc của cường độ dòng điện v</a:t>
            </a:r>
            <a:r>
              <a:rPr lang="en-US" altLang="en-US" sz="2400" b="1" dirty="0">
                <a:solidFill>
                  <a:srgbClr val="0000FF"/>
                </a:solidFill>
                <a:latin typeface="Times New Roman" panose="02020603050405020304" pitchFamily="18" charset="0"/>
                <a:ea typeface="Times New Roman" panose="02020603050405020304" pitchFamily="18" charset="0"/>
              </a:rPr>
              <a:t>à</a:t>
            </a:r>
            <a:r>
              <a:rPr lang="en-US" altLang="en-US" sz="2400" b="1" dirty="0">
                <a:solidFill>
                  <a:srgbClr val="0000FF"/>
                </a:solidFill>
                <a:latin typeface="Times New Roman" panose="02020603050405020304" pitchFamily="18" charset="0"/>
              </a:rPr>
              <a:t>o hiệu điện thế giữa hai đầu dây dẫn</a:t>
            </a:r>
            <a:endParaRPr lang="en-US" altLang="en-US" sz="2400" b="1" dirty="0">
              <a:solidFill>
                <a:srgbClr val="0000FF"/>
              </a:solidFill>
              <a:latin typeface="Times New Roman" panose="02020603050405020304" pitchFamily="18" charset="0"/>
              <a:ea typeface="Times New Roman" panose="02020603050405020304" pitchFamily="18" charset="0"/>
            </a:endParaRPr>
          </a:p>
        </p:txBody>
      </p:sp>
      <p:sp>
        <p:nvSpPr>
          <p:cNvPr id="2" name="Text Box 1"/>
          <p:cNvSpPr txBox="1"/>
          <p:nvPr/>
        </p:nvSpPr>
        <p:spPr>
          <a:xfrm>
            <a:off x="231775" y="5360670"/>
            <a:ext cx="8591550" cy="1198880"/>
          </a:xfrm>
          <a:prstGeom prst="rect">
            <a:avLst/>
          </a:prstGeom>
          <a:noFill/>
        </p:spPr>
        <p:txBody>
          <a:bodyPr wrap="square" rtlCol="0" anchor="t">
            <a:spAutoFit/>
          </a:bodyPr>
          <a:p>
            <a:pPr algn="just"/>
            <a:r>
              <a:rPr lang="en-US" altLang="en-US" sz="2400" b="1" u="sng" dirty="0">
                <a:solidFill>
                  <a:srgbClr val="FF0000"/>
                </a:solidFill>
                <a:latin typeface="Times New Roman" panose="02020603050405020304" pitchFamily="18" charset="0"/>
                <a:sym typeface="+mn-ea"/>
              </a:rPr>
              <a:t>Trả lời</a:t>
            </a:r>
            <a:r>
              <a:rPr lang="en-US" altLang="en-US" sz="2400" b="1" dirty="0">
                <a:solidFill>
                  <a:srgbClr val="FF0000"/>
                </a:solidFill>
                <a:latin typeface="Times New Roman" panose="02020603050405020304" pitchFamily="18" charset="0"/>
                <a:sym typeface="+mn-ea"/>
              </a:rPr>
              <a:t>: Khi tăng (hoặc giảm) HĐT hai đầu dây dẫn bao nhiêu lần thì CĐDĐ chạy qua dây dẫn đó cũng tăng (hoặc giảm) bấy nhiêu lần.</a:t>
            </a:r>
            <a:endParaRPr lang="en-US" altLang="en-US" sz="2400" b="1" dirty="0">
              <a:solidFill>
                <a:srgbClr val="FF0000"/>
              </a:solidFill>
              <a:latin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16" presetClass="entr" presetSubtype="26"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Horizontal)">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TextBox 5"/>
          <p:cNvSpPr txBox="1"/>
          <p:nvPr/>
        </p:nvSpPr>
        <p:spPr>
          <a:xfrm>
            <a:off x="533400" y="1390650"/>
            <a:ext cx="8610600" cy="1200150"/>
          </a:xfrm>
          <a:prstGeom prst="rect">
            <a:avLst/>
          </a:prstGeom>
          <a:noFill/>
          <a:ln w="9525">
            <a:noFill/>
          </a:ln>
        </p:spPr>
        <p:txBody>
          <a:bodyPr anchor="t" anchorCtr="0">
            <a:spAutoFit/>
          </a:bodyPr>
          <a:p>
            <a:r>
              <a:rPr lang="en-US" altLang="en-US" sz="2400" b="1" dirty="0">
                <a:solidFill>
                  <a:srgbClr val="000000"/>
                </a:solidFill>
                <a:latin typeface="Times New Roman" panose="02020603050405020304" pitchFamily="18" charset="0"/>
              </a:rPr>
              <a:t>Nhận xét: </a:t>
            </a:r>
            <a:r>
              <a:rPr lang="en-US" altLang="en-US" sz="2400" dirty="0">
                <a:solidFill>
                  <a:srgbClr val="000000"/>
                </a:solidFill>
                <a:latin typeface="Times New Roman" panose="02020603050405020304" pitchFamily="18" charset="0"/>
              </a:rPr>
              <a:t>Hiệu điện thế giữa hai đầu dây dẫn tăng (hoặc giảm) bao nhiêu lần thì c</a:t>
            </a:r>
            <a:r>
              <a:rPr lang="vi-VN" altLang="en-US" sz="2400" dirty="0">
                <a:solidFill>
                  <a:srgbClr val="000000"/>
                </a:solidFill>
                <a:latin typeface="Times New Roman" panose="02020603050405020304" pitchFamily="18" charset="0"/>
              </a:rPr>
              <a:t>ư</a:t>
            </a:r>
            <a:r>
              <a:rPr lang="en-US" altLang="en-US" sz="2400" dirty="0">
                <a:solidFill>
                  <a:srgbClr val="000000"/>
                </a:solidFill>
                <a:latin typeface="Times New Roman" panose="02020603050405020304" pitchFamily="18" charset="0"/>
              </a:rPr>
              <a:t>ờng độ dòng điện chạy qua đoạn dây dẫn đó tăng (hoặc giảm) bấy nhiêu lần.</a:t>
            </a:r>
            <a:endParaRPr lang="en-US" altLang="en-US" sz="2400" dirty="0">
              <a:solidFill>
                <a:srgbClr val="000000"/>
              </a:solidFill>
              <a:latin typeface="Times New Roman" panose="02020603050405020304" pitchFamily="18" charset="0"/>
              <a:ea typeface="Times New Roman" panose="02020603050405020304" pitchFamily="18" charset="0"/>
            </a:endParaRPr>
          </a:p>
        </p:txBody>
      </p:sp>
      <p:pic>
        <p:nvPicPr>
          <p:cNvPr id="13314" name="Picture 6"/>
          <p:cNvPicPr>
            <a:picLocks noChangeAspect="1"/>
          </p:cNvPicPr>
          <p:nvPr/>
        </p:nvPicPr>
        <p:blipFill>
          <a:blip r:embed="rId1"/>
          <a:stretch>
            <a:fillRect/>
          </a:stretch>
        </p:blipFill>
        <p:spPr>
          <a:xfrm>
            <a:off x="760413" y="3810000"/>
            <a:ext cx="7970837" cy="2895600"/>
          </a:xfrm>
          <a:prstGeom prst="rect">
            <a:avLst/>
          </a:prstGeom>
          <a:noFill/>
          <a:ln w="9525">
            <a:noFill/>
          </a:ln>
        </p:spPr>
      </p:pic>
      <p:sp>
        <p:nvSpPr>
          <p:cNvPr id="13315" name="TextBox 10"/>
          <p:cNvSpPr txBox="1"/>
          <p:nvPr/>
        </p:nvSpPr>
        <p:spPr>
          <a:xfrm>
            <a:off x="304800" y="914400"/>
            <a:ext cx="2971800" cy="430213"/>
          </a:xfrm>
          <a:prstGeom prst="rect">
            <a:avLst/>
          </a:prstGeom>
          <a:noFill/>
          <a:ln w="9525">
            <a:noFill/>
          </a:ln>
        </p:spPr>
        <p:txBody>
          <a:bodyPr anchor="t" anchorCtr="0">
            <a:spAutoFit/>
          </a:bodyPr>
          <a:p>
            <a:r>
              <a:rPr lang="en-US" altLang="en-US" sz="2200" b="1" dirty="0">
                <a:solidFill>
                  <a:srgbClr val="0000CC"/>
                </a:solidFill>
                <a:latin typeface="Times New Roman" panose="02020603050405020304" pitchFamily="18" charset="0"/>
              </a:rPr>
              <a:t>I. THÍ NGHIỆM</a:t>
            </a:r>
            <a:endParaRPr lang="en-US" altLang="en-US" sz="2200" b="1" dirty="0">
              <a:solidFill>
                <a:srgbClr val="0000CC"/>
              </a:solidFill>
              <a:latin typeface="Times New Roman" panose="02020603050405020304" pitchFamily="18" charset="0"/>
              <a:ea typeface="Times New Roman" panose="02020603050405020304" pitchFamily="18" charset="0"/>
            </a:endParaRPr>
          </a:p>
        </p:txBody>
      </p:sp>
      <p:graphicFrame>
        <p:nvGraphicFramePr>
          <p:cNvPr id="12" name="Object 53"/>
          <p:cNvGraphicFramePr>
            <a:graphicFrameLocks noChangeAspect="1"/>
          </p:cNvGraphicFramePr>
          <p:nvPr/>
        </p:nvGraphicFramePr>
        <p:xfrm>
          <a:off x="3810000" y="2724150"/>
          <a:ext cx="1600200" cy="857250"/>
        </p:xfrm>
        <a:graphic>
          <a:graphicData uri="http://schemas.openxmlformats.org/presentationml/2006/ole">
            <mc:AlternateContent xmlns:mc="http://schemas.openxmlformats.org/markup-compatibility/2006">
              <mc:Choice xmlns:v="urn:schemas-microsoft-com:vml" Requires="v">
                <p:oleObj spid="_x0000_s3076" name="" r:id="rId2" imgW="533400" imgH="431800" progId="Equation.DSMT4">
                  <p:embed/>
                </p:oleObj>
              </mc:Choice>
              <mc:Fallback>
                <p:oleObj name="" r:id="rId2" imgW="533400" imgH="431800" progId="Equation.DSMT4">
                  <p:embed/>
                  <p:pic>
                    <p:nvPicPr>
                      <p:cNvPr id="0" name="Picture 3075"/>
                      <p:cNvPicPr/>
                      <p:nvPr/>
                    </p:nvPicPr>
                    <p:blipFill>
                      <a:blip r:embed="rId3"/>
                      <a:stretch>
                        <a:fillRect/>
                      </a:stretch>
                    </p:blipFill>
                    <p:spPr>
                      <a:xfrm>
                        <a:off x="3810000" y="2724150"/>
                        <a:ext cx="1600200" cy="857250"/>
                      </a:xfrm>
                      <a:prstGeom prst="rect">
                        <a:avLst/>
                      </a:prstGeom>
                      <a:noFill/>
                      <a:ln w="9525" cap="flat" cmpd="sng">
                        <a:solidFill>
                          <a:srgbClr val="0000FF"/>
                        </a:solidFill>
                        <a:prstDash val="solid"/>
                        <a:miter/>
                        <a:headEnd type="none" w="med" len="med"/>
                        <a:tailEnd type="none" w="med" len="med"/>
                      </a:ln>
                    </p:spPr>
                  </p:pic>
                </p:oleObj>
              </mc:Fallback>
            </mc:AlternateContent>
          </a:graphicData>
        </a:graphic>
      </p:graphicFrame>
      <p:sp>
        <p:nvSpPr>
          <p:cNvPr id="12297" name="Rectangle 9"/>
          <p:cNvSpPr/>
          <p:nvPr/>
        </p:nvSpPr>
        <p:spPr>
          <a:xfrm>
            <a:off x="228600" y="73025"/>
            <a:ext cx="8420100" cy="830263"/>
          </a:xfrm>
          <a:prstGeom prst="rect">
            <a:avLst/>
          </a:prstGeom>
          <a:solidFill>
            <a:schemeClr val="bg1"/>
          </a:solidFill>
          <a:ln w="9525">
            <a:noFill/>
          </a:ln>
        </p:spPr>
        <p:txBody>
          <a:bodyPr wrap="square" anchor="ctr" anchorCtr="0">
            <a:spAutoFit/>
          </a:bodyPr>
          <a:p>
            <a:pPr algn="ctr"/>
            <a:r>
              <a:rPr lang="en-US" altLang="en-US" sz="2400" b="1" dirty="0">
                <a:solidFill>
                  <a:srgbClr val="0000FF"/>
                </a:solidFill>
                <a:latin typeface="Times New Roman" panose="02020603050405020304" pitchFamily="18" charset="0"/>
              </a:rPr>
              <a:t>Bài 1. Sự phụ thuộc của cường độ dòng điện v</a:t>
            </a:r>
            <a:r>
              <a:rPr lang="en-US" altLang="en-US" sz="2400" b="1" dirty="0">
                <a:solidFill>
                  <a:srgbClr val="0000FF"/>
                </a:solidFill>
                <a:latin typeface="Times New Roman" panose="02020603050405020304" pitchFamily="18" charset="0"/>
                <a:ea typeface="Times New Roman" panose="02020603050405020304" pitchFamily="18" charset="0"/>
              </a:rPr>
              <a:t>à</a:t>
            </a:r>
            <a:r>
              <a:rPr lang="en-US" altLang="en-US" sz="2400" b="1" dirty="0">
                <a:solidFill>
                  <a:srgbClr val="0000FF"/>
                </a:solidFill>
                <a:latin typeface="Times New Roman" panose="02020603050405020304" pitchFamily="18" charset="0"/>
              </a:rPr>
              <a:t>o hiệu điện thế giữa hai đầu dây dẫn</a:t>
            </a:r>
            <a:endParaRPr lang="en-US" altLang="en-US" sz="2400" b="1"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3"/>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3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4337" name="Group 2"/>
          <p:cNvGrpSpPr/>
          <p:nvPr/>
        </p:nvGrpSpPr>
        <p:grpSpPr>
          <a:xfrm>
            <a:off x="0" y="0"/>
            <a:ext cx="9296400" cy="6496050"/>
            <a:chOff x="0" y="0"/>
            <a:chExt cx="5616" cy="4092"/>
          </a:xfrm>
        </p:grpSpPr>
        <p:pic>
          <p:nvPicPr>
            <p:cNvPr id="14338" name="Picture 3" descr="Picture4"/>
            <p:cNvPicPr>
              <a:picLocks noChangeAspect="1"/>
            </p:cNvPicPr>
            <p:nvPr/>
          </p:nvPicPr>
          <p:blipFill>
            <a:blip r:embed="rId1"/>
            <a:stretch>
              <a:fillRect/>
            </a:stretch>
          </p:blipFill>
          <p:spPr>
            <a:xfrm>
              <a:off x="4896" y="0"/>
              <a:ext cx="720" cy="588"/>
            </a:xfrm>
            <a:prstGeom prst="rect">
              <a:avLst/>
            </a:prstGeom>
            <a:noFill/>
            <a:ln w="9525">
              <a:noFill/>
            </a:ln>
          </p:spPr>
        </p:pic>
        <p:pic>
          <p:nvPicPr>
            <p:cNvPr id="14339" name="Picture 4" descr="Picture4"/>
            <p:cNvPicPr>
              <a:picLocks noChangeAspect="1"/>
            </p:cNvPicPr>
            <p:nvPr/>
          </p:nvPicPr>
          <p:blipFill>
            <a:blip r:embed="rId1"/>
            <a:stretch>
              <a:fillRect/>
            </a:stretch>
          </p:blipFill>
          <p:spPr>
            <a:xfrm>
              <a:off x="0" y="3504"/>
              <a:ext cx="720" cy="588"/>
            </a:xfrm>
            <a:prstGeom prst="rect">
              <a:avLst/>
            </a:prstGeom>
            <a:noFill/>
            <a:ln w="9525">
              <a:noFill/>
            </a:ln>
          </p:spPr>
        </p:pic>
        <p:sp>
          <p:nvSpPr>
            <p:cNvPr id="14340" name="Line 6"/>
            <p:cNvSpPr/>
            <p:nvPr/>
          </p:nvSpPr>
          <p:spPr>
            <a:xfrm>
              <a:off x="768" y="3984"/>
              <a:ext cx="4368" cy="0"/>
            </a:xfrm>
            <a:prstGeom prst="line">
              <a:avLst/>
            </a:prstGeom>
            <a:ln w="57150" cap="flat" cmpd="thinThick">
              <a:solidFill>
                <a:srgbClr val="FF0000"/>
              </a:solidFill>
              <a:prstDash val="solid"/>
              <a:round/>
              <a:headEnd type="none" w="med" len="med"/>
              <a:tailEnd type="none" w="med" len="med"/>
            </a:ln>
            <a:effectLst>
              <a:outerShdw dist="107763" dir="13499999" algn="ctr" rotWithShape="0">
                <a:schemeClr val="bg2">
                  <a:alpha val="50000"/>
                </a:schemeClr>
              </a:outerShdw>
            </a:effectLst>
          </p:spPr>
        </p:sp>
        <p:sp>
          <p:nvSpPr>
            <p:cNvPr id="14341" name="Line 7"/>
            <p:cNvSpPr/>
            <p:nvPr/>
          </p:nvSpPr>
          <p:spPr>
            <a:xfrm>
              <a:off x="192" y="240"/>
              <a:ext cx="0" cy="3216"/>
            </a:xfrm>
            <a:prstGeom prst="line">
              <a:avLst/>
            </a:prstGeom>
            <a:ln w="57150" cap="flat" cmpd="thinThick">
              <a:solidFill>
                <a:srgbClr val="FF0000"/>
              </a:solidFill>
              <a:prstDash val="solid"/>
              <a:round/>
              <a:headEnd type="none" w="med" len="med"/>
              <a:tailEnd type="none" w="med" len="med"/>
            </a:ln>
            <a:effectLst>
              <a:outerShdw dist="107763" dir="13499999" algn="ctr" rotWithShape="0">
                <a:schemeClr val="bg2">
                  <a:alpha val="50000"/>
                </a:schemeClr>
              </a:outerShdw>
            </a:effectLst>
          </p:spPr>
        </p:sp>
        <p:sp>
          <p:nvSpPr>
            <p:cNvPr id="14342" name="Line 8"/>
            <p:cNvSpPr/>
            <p:nvPr/>
          </p:nvSpPr>
          <p:spPr>
            <a:xfrm>
              <a:off x="5520" y="624"/>
              <a:ext cx="0" cy="3216"/>
            </a:xfrm>
            <a:prstGeom prst="line">
              <a:avLst/>
            </a:prstGeom>
            <a:ln w="57150" cap="flat" cmpd="thinThick">
              <a:solidFill>
                <a:srgbClr val="FF0000"/>
              </a:solidFill>
              <a:prstDash val="solid"/>
              <a:round/>
              <a:headEnd type="none" w="med" len="med"/>
              <a:tailEnd type="none" w="med" len="med"/>
            </a:ln>
            <a:effectLst>
              <a:outerShdw dist="107763" dir="13499999" algn="ctr" rotWithShape="0">
                <a:schemeClr val="bg2">
                  <a:alpha val="50000"/>
                </a:schemeClr>
              </a:outerShdw>
            </a:effectLst>
          </p:spPr>
        </p:sp>
      </p:grpSp>
      <p:sp>
        <p:nvSpPr>
          <p:cNvPr id="19465" name="Text Box 9"/>
          <p:cNvSpPr txBox="1"/>
          <p:nvPr/>
        </p:nvSpPr>
        <p:spPr>
          <a:xfrm>
            <a:off x="425450" y="990600"/>
            <a:ext cx="8153400" cy="706438"/>
          </a:xfrm>
          <a:prstGeom prst="rect">
            <a:avLst/>
          </a:prstGeom>
          <a:noFill/>
          <a:ln w="9525">
            <a:noFill/>
          </a:ln>
        </p:spPr>
        <p:txBody>
          <a:bodyPr anchor="t" anchorCtr="0">
            <a:spAutoFit/>
          </a:bodyPr>
          <a:p>
            <a:pPr>
              <a:spcBef>
                <a:spcPct val="50000"/>
              </a:spcBef>
            </a:pPr>
            <a:r>
              <a:rPr lang="en-US" altLang="en-US" sz="2000" b="1" dirty="0">
                <a:solidFill>
                  <a:srgbClr val="FF0000"/>
                </a:solidFill>
                <a:latin typeface="Arial" panose="020B0604020202020204" pitchFamily="34" charset="0"/>
              </a:rPr>
              <a:t>II. ĐỒ THỊ BIỂU DIỄN SỰ PHỤ THUỘC CỦA CƯỜNG ĐỘ DÒNG ĐIỆN VÀO HIỆU ĐIỆN THẾ</a:t>
            </a:r>
            <a:endParaRPr lang="en-US" altLang="en-US" sz="2000" b="1" dirty="0">
              <a:solidFill>
                <a:srgbClr val="FF0000"/>
              </a:solidFill>
              <a:latin typeface="Arial" panose="020B0604020202020204" pitchFamily="34" charset="0"/>
            </a:endParaRPr>
          </a:p>
        </p:txBody>
      </p:sp>
      <p:sp>
        <p:nvSpPr>
          <p:cNvPr id="19466" name="Text Box 10"/>
          <p:cNvSpPr txBox="1"/>
          <p:nvPr/>
        </p:nvSpPr>
        <p:spPr>
          <a:xfrm>
            <a:off x="838200" y="1600200"/>
            <a:ext cx="2667000" cy="398780"/>
          </a:xfrm>
          <a:prstGeom prst="rect">
            <a:avLst/>
          </a:prstGeom>
          <a:noFill/>
          <a:ln w="9525">
            <a:noFill/>
          </a:ln>
        </p:spPr>
        <p:txBody>
          <a:bodyPr anchor="t" anchorCtr="0">
            <a:spAutoFit/>
          </a:bodyPr>
          <a:p>
            <a:pPr>
              <a:spcBef>
                <a:spcPct val="50000"/>
              </a:spcBef>
            </a:pPr>
            <a:r>
              <a:rPr lang="en-US" altLang="en-US" sz="2000" b="1" dirty="0">
                <a:latin typeface="Arial" panose="020B0604020202020204" pitchFamily="34" charset="0"/>
              </a:rPr>
              <a:t>* Dạng đồ thị</a:t>
            </a:r>
            <a:endParaRPr lang="en-US" altLang="en-US" sz="2000" b="1" dirty="0">
              <a:latin typeface="Arial" panose="020B0604020202020204" pitchFamily="34" charset="0"/>
            </a:endParaRPr>
          </a:p>
        </p:txBody>
      </p:sp>
      <p:sp>
        <p:nvSpPr>
          <p:cNvPr id="19517" name="Text Box 61"/>
          <p:cNvSpPr txBox="1"/>
          <p:nvPr/>
        </p:nvSpPr>
        <p:spPr>
          <a:xfrm>
            <a:off x="838200" y="1981200"/>
            <a:ext cx="3200400" cy="3784600"/>
          </a:xfrm>
          <a:prstGeom prst="rect">
            <a:avLst/>
          </a:prstGeom>
          <a:noFill/>
          <a:ln w="9525">
            <a:noFill/>
          </a:ln>
        </p:spPr>
        <p:txBody>
          <a:bodyPr wrap="square" anchor="t" anchorCtr="0">
            <a:spAutoFit/>
          </a:bodyPr>
          <a:p>
            <a:pPr>
              <a:spcBef>
                <a:spcPct val="50000"/>
              </a:spcBef>
              <a:buBlip>
                <a:blip r:embed="rId2"/>
              </a:buBlip>
            </a:pPr>
            <a:r>
              <a:rPr lang="en-US" altLang="en-US" sz="2000" dirty="0">
                <a:latin typeface="Times New Roman" panose="02020603050405020304" pitchFamily="18" charset="0"/>
              </a:rPr>
              <a:t>Khi U= 0V;  I = 0A, </a:t>
            </a:r>
            <a:br>
              <a:rPr lang="en-US" altLang="en-US" sz="2000" dirty="0">
                <a:latin typeface="Times New Roman" panose="02020603050405020304" pitchFamily="18" charset="0"/>
              </a:rPr>
            </a:br>
            <a:r>
              <a:rPr lang="en-US" altLang="en-US" sz="2000" dirty="0">
                <a:latin typeface="Times New Roman" panose="02020603050405020304" pitchFamily="18" charset="0"/>
              </a:rPr>
              <a:t>ta có điểm O</a:t>
            </a:r>
            <a:endParaRPr lang="en-US" altLang="en-US" sz="2000" dirty="0">
              <a:latin typeface="Times New Roman" panose="02020603050405020304" pitchFamily="18" charset="0"/>
            </a:endParaRPr>
          </a:p>
          <a:p>
            <a:pPr>
              <a:spcBef>
                <a:spcPct val="50000"/>
              </a:spcBef>
              <a:buBlip>
                <a:blip r:embed="rId2"/>
              </a:buBlip>
            </a:pPr>
            <a:r>
              <a:rPr lang="en-US" altLang="en-US" sz="2000" dirty="0">
                <a:latin typeface="Times New Roman" panose="02020603050405020304" pitchFamily="18" charset="0"/>
              </a:rPr>
              <a:t>Khi U= 1,5V; I = 0,3A ta có điểm B</a:t>
            </a:r>
            <a:endParaRPr lang="en-US" altLang="en-US" sz="2000" dirty="0">
              <a:latin typeface="Times New Roman" panose="02020603050405020304" pitchFamily="18" charset="0"/>
            </a:endParaRPr>
          </a:p>
          <a:p>
            <a:pPr>
              <a:spcBef>
                <a:spcPct val="50000"/>
              </a:spcBef>
              <a:buBlip>
                <a:blip r:embed="rId2"/>
              </a:buBlip>
            </a:pPr>
            <a:r>
              <a:rPr lang="en-US" altLang="en-US" sz="2000" dirty="0">
                <a:latin typeface="Times New Roman" panose="02020603050405020304" pitchFamily="18" charset="0"/>
              </a:rPr>
              <a:t>Khi U= 3,0V; I = 0,6A ta có điểm C</a:t>
            </a:r>
            <a:endParaRPr lang="en-US" altLang="en-US" sz="2000" dirty="0">
              <a:latin typeface="Times New Roman" panose="02020603050405020304" pitchFamily="18" charset="0"/>
            </a:endParaRPr>
          </a:p>
          <a:p>
            <a:pPr>
              <a:spcBef>
                <a:spcPct val="50000"/>
              </a:spcBef>
              <a:buBlip>
                <a:blip r:embed="rId2"/>
              </a:buBlip>
            </a:pPr>
            <a:r>
              <a:rPr lang="en-US" altLang="en-US" sz="2000" dirty="0">
                <a:latin typeface="Times New Roman" panose="02020603050405020304" pitchFamily="18" charset="0"/>
              </a:rPr>
              <a:t>Khi U= 4,5V; I = 0,9A ta có điểm D</a:t>
            </a:r>
            <a:endParaRPr lang="en-US" altLang="en-US" sz="2000" dirty="0">
              <a:latin typeface="Times New Roman" panose="02020603050405020304" pitchFamily="18" charset="0"/>
            </a:endParaRPr>
          </a:p>
          <a:p>
            <a:pPr>
              <a:spcBef>
                <a:spcPct val="50000"/>
              </a:spcBef>
              <a:buBlip>
                <a:blip r:embed="rId2"/>
              </a:buBlip>
            </a:pPr>
            <a:r>
              <a:rPr lang="en-US" altLang="en-US" sz="2000" dirty="0">
                <a:latin typeface="Times New Roman" panose="02020603050405020304" pitchFamily="18" charset="0"/>
              </a:rPr>
              <a:t>Khi U= 6,0V; I = 1,2A ta có điểm E</a:t>
            </a:r>
            <a:endParaRPr lang="en-US" altLang="en-US" sz="2000" dirty="0">
              <a:latin typeface="Times New Roman" panose="02020603050405020304" pitchFamily="18" charset="0"/>
              <a:ea typeface="Times New Roman" panose="02020603050405020304" pitchFamily="18" charset="0"/>
            </a:endParaRPr>
          </a:p>
        </p:txBody>
      </p:sp>
      <p:sp>
        <p:nvSpPr>
          <p:cNvPr id="19520" name="Line 64"/>
          <p:cNvSpPr/>
          <p:nvPr/>
        </p:nvSpPr>
        <p:spPr>
          <a:xfrm flipV="1">
            <a:off x="4840288" y="1981200"/>
            <a:ext cx="3429000" cy="3429000"/>
          </a:xfrm>
          <a:prstGeom prst="line">
            <a:avLst/>
          </a:prstGeom>
          <a:ln w="57150" cap="flat" cmpd="sng">
            <a:solidFill>
              <a:srgbClr val="FF0000"/>
            </a:solidFill>
            <a:prstDash val="solid"/>
            <a:round/>
            <a:headEnd type="none" w="med" len="med"/>
            <a:tailEnd type="none" w="med" len="med"/>
          </a:ln>
        </p:spPr>
      </p:sp>
      <p:grpSp>
        <p:nvGrpSpPr>
          <p:cNvPr id="19525" name="Group 69"/>
          <p:cNvGrpSpPr/>
          <p:nvPr/>
        </p:nvGrpSpPr>
        <p:grpSpPr>
          <a:xfrm>
            <a:off x="4089400" y="1274763"/>
            <a:ext cx="5334000" cy="4572000"/>
            <a:chOff x="2592" y="1056"/>
            <a:chExt cx="3360" cy="2880"/>
          </a:xfrm>
        </p:grpSpPr>
        <p:grpSp>
          <p:nvGrpSpPr>
            <p:cNvPr id="14348" name="Group 63"/>
            <p:cNvGrpSpPr/>
            <p:nvPr/>
          </p:nvGrpSpPr>
          <p:grpSpPr>
            <a:xfrm>
              <a:off x="2592" y="1056"/>
              <a:ext cx="3360" cy="2880"/>
              <a:chOff x="2592" y="1056"/>
              <a:chExt cx="3360" cy="2880"/>
            </a:xfrm>
          </p:grpSpPr>
          <p:grpSp>
            <p:nvGrpSpPr>
              <p:cNvPr id="14349" name="Group 60"/>
              <p:cNvGrpSpPr/>
              <p:nvPr/>
            </p:nvGrpSpPr>
            <p:grpSpPr>
              <a:xfrm>
                <a:off x="2640" y="1152"/>
                <a:ext cx="3312" cy="2784"/>
                <a:chOff x="2064" y="1200"/>
                <a:chExt cx="3312" cy="2784"/>
              </a:xfrm>
            </p:grpSpPr>
            <p:grpSp>
              <p:nvGrpSpPr>
                <p:cNvPr id="14350" name="Group 55"/>
                <p:cNvGrpSpPr/>
                <p:nvPr/>
              </p:nvGrpSpPr>
              <p:grpSpPr>
                <a:xfrm>
                  <a:off x="2064" y="1200"/>
                  <a:ext cx="3312" cy="2784"/>
                  <a:chOff x="2064" y="1200"/>
                  <a:chExt cx="3312" cy="2784"/>
                </a:xfrm>
              </p:grpSpPr>
              <p:grpSp>
                <p:nvGrpSpPr>
                  <p:cNvPr id="14351" name="Group 48"/>
                  <p:cNvGrpSpPr/>
                  <p:nvPr/>
                </p:nvGrpSpPr>
                <p:grpSpPr>
                  <a:xfrm>
                    <a:off x="2064" y="1200"/>
                    <a:ext cx="2640" cy="2640"/>
                    <a:chOff x="2064" y="1200"/>
                    <a:chExt cx="2640" cy="2640"/>
                  </a:xfrm>
                </p:grpSpPr>
                <p:sp>
                  <p:nvSpPr>
                    <p:cNvPr id="14352" name="Text Box 41"/>
                    <p:cNvSpPr txBox="1"/>
                    <p:nvPr/>
                  </p:nvSpPr>
                  <p:spPr>
                    <a:xfrm>
                      <a:off x="2256" y="3552"/>
                      <a:ext cx="624" cy="288"/>
                    </a:xfrm>
                    <a:prstGeom prst="rect">
                      <a:avLst/>
                    </a:prstGeom>
                    <a:noFill/>
                    <a:ln w="9525">
                      <a:noFill/>
                    </a:ln>
                  </p:spPr>
                  <p:txBody>
                    <a:bodyPr anchor="t" anchorCtr="0">
                      <a:spAutoFit/>
                    </a:bodyPr>
                    <a:p>
                      <a:pPr>
                        <a:spcBef>
                          <a:spcPct val="50000"/>
                        </a:spcBef>
                      </a:pPr>
                      <a:r>
                        <a:rPr lang="en-US" altLang="en-US" sz="2400" b="1" dirty="0">
                          <a:latin typeface="Arial" panose="020B0604020202020204" pitchFamily="34" charset="0"/>
                        </a:rPr>
                        <a:t>O</a:t>
                      </a:r>
                      <a:endParaRPr lang="en-US" altLang="en-US" sz="2400" b="1" dirty="0">
                        <a:latin typeface="Arial" panose="020B0604020202020204" pitchFamily="34" charset="0"/>
                      </a:endParaRPr>
                    </a:p>
                  </p:txBody>
                </p:sp>
                <p:grpSp>
                  <p:nvGrpSpPr>
                    <p:cNvPr id="14353" name="Group 47"/>
                    <p:cNvGrpSpPr/>
                    <p:nvPr/>
                  </p:nvGrpSpPr>
                  <p:grpSpPr>
                    <a:xfrm>
                      <a:off x="2064" y="1200"/>
                      <a:ext cx="2640" cy="2448"/>
                      <a:chOff x="2064" y="1200"/>
                      <a:chExt cx="2640" cy="2448"/>
                    </a:xfrm>
                  </p:grpSpPr>
                  <p:grpSp>
                    <p:nvGrpSpPr>
                      <p:cNvPr id="14354" name="Group 40"/>
                      <p:cNvGrpSpPr/>
                      <p:nvPr/>
                    </p:nvGrpSpPr>
                    <p:grpSpPr>
                      <a:xfrm>
                        <a:off x="2544" y="1488"/>
                        <a:ext cx="2160" cy="2160"/>
                        <a:chOff x="2544" y="1488"/>
                        <a:chExt cx="2160" cy="2160"/>
                      </a:xfrm>
                    </p:grpSpPr>
                    <p:grpSp>
                      <p:nvGrpSpPr>
                        <p:cNvPr id="14355" name="Group 36"/>
                        <p:cNvGrpSpPr/>
                        <p:nvPr/>
                      </p:nvGrpSpPr>
                      <p:grpSpPr>
                        <a:xfrm>
                          <a:off x="2544" y="1488"/>
                          <a:ext cx="2160" cy="2160"/>
                          <a:chOff x="2544" y="1488"/>
                          <a:chExt cx="2160" cy="2160"/>
                        </a:xfrm>
                      </p:grpSpPr>
                      <p:grpSp>
                        <p:nvGrpSpPr>
                          <p:cNvPr id="14356" name="Group 32"/>
                          <p:cNvGrpSpPr/>
                          <p:nvPr/>
                        </p:nvGrpSpPr>
                        <p:grpSpPr>
                          <a:xfrm>
                            <a:off x="2544" y="1488"/>
                            <a:ext cx="2160" cy="2160"/>
                            <a:chOff x="2544" y="1488"/>
                            <a:chExt cx="2160" cy="2160"/>
                          </a:xfrm>
                        </p:grpSpPr>
                        <p:grpSp>
                          <p:nvGrpSpPr>
                            <p:cNvPr id="14357" name="Group 27"/>
                            <p:cNvGrpSpPr/>
                            <p:nvPr/>
                          </p:nvGrpSpPr>
                          <p:grpSpPr>
                            <a:xfrm>
                              <a:off x="2544" y="1488"/>
                              <a:ext cx="2160" cy="2160"/>
                              <a:chOff x="2544" y="1488"/>
                              <a:chExt cx="2160" cy="2160"/>
                            </a:xfrm>
                          </p:grpSpPr>
                          <p:grpSp>
                            <p:nvGrpSpPr>
                              <p:cNvPr id="14358" name="Group 23"/>
                              <p:cNvGrpSpPr/>
                              <p:nvPr/>
                            </p:nvGrpSpPr>
                            <p:grpSpPr>
                              <a:xfrm>
                                <a:off x="2544" y="1488"/>
                                <a:ext cx="2160" cy="2160"/>
                                <a:chOff x="1632" y="1392"/>
                                <a:chExt cx="2160" cy="2160"/>
                              </a:xfrm>
                            </p:grpSpPr>
                            <p:grpSp>
                              <p:nvGrpSpPr>
                                <p:cNvPr id="14359" name="Group 16"/>
                                <p:cNvGrpSpPr/>
                                <p:nvPr/>
                              </p:nvGrpSpPr>
                              <p:grpSpPr>
                                <a:xfrm>
                                  <a:off x="1632" y="3552"/>
                                  <a:ext cx="2160" cy="0"/>
                                  <a:chOff x="1632" y="3072"/>
                                  <a:chExt cx="2160" cy="0"/>
                                </a:xfrm>
                              </p:grpSpPr>
                              <p:sp>
                                <p:nvSpPr>
                                  <p:cNvPr id="14360" name="Line 11"/>
                                  <p:cNvSpPr/>
                                  <p:nvPr/>
                                </p:nvSpPr>
                                <p:spPr>
                                  <a:xfrm>
                                    <a:off x="1632" y="3072"/>
                                    <a:ext cx="432" cy="0"/>
                                  </a:xfrm>
                                  <a:prstGeom prst="line">
                                    <a:avLst/>
                                  </a:prstGeom>
                                  <a:ln w="28575" cap="flat" cmpd="sng">
                                    <a:solidFill>
                                      <a:schemeClr val="tx1"/>
                                    </a:solidFill>
                                    <a:prstDash val="solid"/>
                                    <a:round/>
                                    <a:headEnd type="oval" w="med" len="med"/>
                                    <a:tailEnd type="oval" w="med" len="med"/>
                                  </a:ln>
                                </p:spPr>
                              </p:sp>
                              <p:sp>
                                <p:nvSpPr>
                                  <p:cNvPr id="14361" name="Line 12"/>
                                  <p:cNvSpPr/>
                                  <p:nvPr/>
                                </p:nvSpPr>
                                <p:spPr>
                                  <a:xfrm>
                                    <a:off x="2064" y="3072"/>
                                    <a:ext cx="432" cy="0"/>
                                  </a:xfrm>
                                  <a:prstGeom prst="line">
                                    <a:avLst/>
                                  </a:prstGeom>
                                  <a:ln w="28575" cap="flat" cmpd="sng">
                                    <a:solidFill>
                                      <a:schemeClr val="tx1"/>
                                    </a:solidFill>
                                    <a:prstDash val="solid"/>
                                    <a:round/>
                                    <a:headEnd type="oval" w="med" len="med"/>
                                    <a:tailEnd type="oval" w="med" len="med"/>
                                  </a:ln>
                                </p:spPr>
                              </p:sp>
                              <p:sp>
                                <p:nvSpPr>
                                  <p:cNvPr id="14362" name="Line 13"/>
                                  <p:cNvSpPr/>
                                  <p:nvPr/>
                                </p:nvSpPr>
                                <p:spPr>
                                  <a:xfrm>
                                    <a:off x="2496" y="3072"/>
                                    <a:ext cx="432" cy="0"/>
                                  </a:xfrm>
                                  <a:prstGeom prst="line">
                                    <a:avLst/>
                                  </a:prstGeom>
                                  <a:ln w="28575" cap="flat" cmpd="sng">
                                    <a:solidFill>
                                      <a:schemeClr val="tx1"/>
                                    </a:solidFill>
                                    <a:prstDash val="solid"/>
                                    <a:round/>
                                    <a:headEnd type="oval" w="med" len="med"/>
                                    <a:tailEnd type="oval" w="med" len="med"/>
                                  </a:ln>
                                </p:spPr>
                              </p:sp>
                              <p:sp>
                                <p:nvSpPr>
                                  <p:cNvPr id="14363" name="Line 14"/>
                                  <p:cNvSpPr/>
                                  <p:nvPr/>
                                </p:nvSpPr>
                                <p:spPr>
                                  <a:xfrm>
                                    <a:off x="2928" y="3072"/>
                                    <a:ext cx="432" cy="0"/>
                                  </a:xfrm>
                                  <a:prstGeom prst="line">
                                    <a:avLst/>
                                  </a:prstGeom>
                                  <a:ln w="28575" cap="flat" cmpd="sng">
                                    <a:solidFill>
                                      <a:schemeClr val="tx1"/>
                                    </a:solidFill>
                                    <a:prstDash val="solid"/>
                                    <a:round/>
                                    <a:headEnd type="oval" w="med" len="med"/>
                                    <a:tailEnd type="oval" w="med" len="med"/>
                                  </a:ln>
                                </p:spPr>
                              </p:sp>
                              <p:sp>
                                <p:nvSpPr>
                                  <p:cNvPr id="14364" name="Line 15"/>
                                  <p:cNvSpPr/>
                                  <p:nvPr/>
                                </p:nvSpPr>
                                <p:spPr>
                                  <a:xfrm>
                                    <a:off x="3360" y="3072"/>
                                    <a:ext cx="432" cy="0"/>
                                  </a:xfrm>
                                  <a:prstGeom prst="line">
                                    <a:avLst/>
                                  </a:prstGeom>
                                  <a:ln w="28575" cap="flat" cmpd="sng">
                                    <a:solidFill>
                                      <a:schemeClr val="tx1"/>
                                    </a:solidFill>
                                    <a:prstDash val="solid"/>
                                    <a:round/>
                                    <a:headEnd type="oval" w="med" len="med"/>
                                    <a:tailEnd type="triangle" w="med" len="med"/>
                                  </a:ln>
                                </p:spPr>
                              </p:sp>
                            </p:grpSp>
                            <p:grpSp>
                              <p:nvGrpSpPr>
                                <p:cNvPr id="14365" name="Group 17"/>
                                <p:cNvGrpSpPr/>
                                <p:nvPr/>
                              </p:nvGrpSpPr>
                              <p:grpSpPr>
                                <a:xfrm rot="-5400000">
                                  <a:off x="551" y="2470"/>
                                  <a:ext cx="2160" cy="1"/>
                                  <a:chOff x="1632" y="3072"/>
                                  <a:chExt cx="2160" cy="0"/>
                                </a:xfrm>
                              </p:grpSpPr>
                              <p:sp>
                                <p:nvSpPr>
                                  <p:cNvPr id="14366" name="Line 18"/>
                                  <p:cNvSpPr/>
                                  <p:nvPr/>
                                </p:nvSpPr>
                                <p:spPr>
                                  <a:xfrm>
                                    <a:off x="1632" y="3072"/>
                                    <a:ext cx="432" cy="0"/>
                                  </a:xfrm>
                                  <a:prstGeom prst="line">
                                    <a:avLst/>
                                  </a:prstGeom>
                                  <a:ln w="28575" cap="flat" cmpd="sng">
                                    <a:solidFill>
                                      <a:schemeClr val="tx1"/>
                                    </a:solidFill>
                                    <a:prstDash val="solid"/>
                                    <a:round/>
                                    <a:headEnd type="oval" w="med" len="med"/>
                                    <a:tailEnd type="oval" w="med" len="med"/>
                                  </a:ln>
                                </p:spPr>
                              </p:sp>
                              <p:sp>
                                <p:nvSpPr>
                                  <p:cNvPr id="14367" name="Line 19"/>
                                  <p:cNvSpPr/>
                                  <p:nvPr/>
                                </p:nvSpPr>
                                <p:spPr>
                                  <a:xfrm>
                                    <a:off x="2064" y="3072"/>
                                    <a:ext cx="432" cy="0"/>
                                  </a:xfrm>
                                  <a:prstGeom prst="line">
                                    <a:avLst/>
                                  </a:prstGeom>
                                  <a:ln w="28575" cap="flat" cmpd="sng">
                                    <a:solidFill>
                                      <a:schemeClr val="tx1"/>
                                    </a:solidFill>
                                    <a:prstDash val="solid"/>
                                    <a:round/>
                                    <a:headEnd type="oval" w="med" len="med"/>
                                    <a:tailEnd type="oval" w="med" len="med"/>
                                  </a:ln>
                                </p:spPr>
                              </p:sp>
                              <p:sp>
                                <p:nvSpPr>
                                  <p:cNvPr id="14368" name="Line 20"/>
                                  <p:cNvSpPr/>
                                  <p:nvPr/>
                                </p:nvSpPr>
                                <p:spPr>
                                  <a:xfrm>
                                    <a:off x="2496" y="3072"/>
                                    <a:ext cx="432" cy="0"/>
                                  </a:xfrm>
                                  <a:prstGeom prst="line">
                                    <a:avLst/>
                                  </a:prstGeom>
                                  <a:ln w="28575" cap="flat" cmpd="sng">
                                    <a:solidFill>
                                      <a:schemeClr val="tx1"/>
                                    </a:solidFill>
                                    <a:prstDash val="solid"/>
                                    <a:round/>
                                    <a:headEnd type="oval" w="med" len="med"/>
                                    <a:tailEnd type="oval" w="med" len="med"/>
                                  </a:ln>
                                </p:spPr>
                              </p:sp>
                              <p:sp>
                                <p:nvSpPr>
                                  <p:cNvPr id="14369" name="Line 21"/>
                                  <p:cNvSpPr/>
                                  <p:nvPr/>
                                </p:nvSpPr>
                                <p:spPr>
                                  <a:xfrm>
                                    <a:off x="2928" y="3072"/>
                                    <a:ext cx="432" cy="0"/>
                                  </a:xfrm>
                                  <a:prstGeom prst="line">
                                    <a:avLst/>
                                  </a:prstGeom>
                                  <a:ln w="28575" cap="flat" cmpd="sng">
                                    <a:solidFill>
                                      <a:schemeClr val="tx1"/>
                                    </a:solidFill>
                                    <a:prstDash val="solid"/>
                                    <a:round/>
                                    <a:headEnd type="oval" w="med" len="med"/>
                                    <a:tailEnd type="oval" w="med" len="med"/>
                                  </a:ln>
                                </p:spPr>
                              </p:sp>
                              <p:sp>
                                <p:nvSpPr>
                                  <p:cNvPr id="14370" name="Line 22"/>
                                  <p:cNvSpPr/>
                                  <p:nvPr/>
                                </p:nvSpPr>
                                <p:spPr>
                                  <a:xfrm>
                                    <a:off x="3360" y="3072"/>
                                    <a:ext cx="432" cy="0"/>
                                  </a:xfrm>
                                  <a:prstGeom prst="line">
                                    <a:avLst/>
                                  </a:prstGeom>
                                  <a:ln w="28575" cap="flat" cmpd="sng">
                                    <a:solidFill>
                                      <a:schemeClr val="tx1"/>
                                    </a:solidFill>
                                    <a:prstDash val="solid"/>
                                    <a:round/>
                                    <a:headEnd type="oval" w="med" len="med"/>
                                    <a:tailEnd type="triangle" w="med" len="med"/>
                                  </a:ln>
                                </p:spPr>
                              </p:sp>
                            </p:grpSp>
                          </p:grpSp>
                          <p:grpSp>
                            <p:nvGrpSpPr>
                              <p:cNvPr id="14371" name="Group 26"/>
                              <p:cNvGrpSpPr/>
                              <p:nvPr/>
                            </p:nvGrpSpPr>
                            <p:grpSpPr>
                              <a:xfrm>
                                <a:off x="2544" y="3216"/>
                                <a:ext cx="432" cy="432"/>
                                <a:chOff x="2544" y="3216"/>
                                <a:chExt cx="432" cy="432"/>
                              </a:xfrm>
                            </p:grpSpPr>
                            <p:sp>
                              <p:nvSpPr>
                                <p:cNvPr id="14372" name="Line 24"/>
                                <p:cNvSpPr/>
                                <p:nvPr/>
                              </p:nvSpPr>
                              <p:spPr>
                                <a:xfrm>
                                  <a:off x="2544" y="3216"/>
                                  <a:ext cx="432" cy="0"/>
                                </a:xfrm>
                                <a:prstGeom prst="line">
                                  <a:avLst/>
                                </a:prstGeom>
                                <a:ln w="28575" cap="flat" cmpd="sng">
                                  <a:solidFill>
                                    <a:schemeClr val="tx1"/>
                                  </a:solidFill>
                                  <a:prstDash val="dash"/>
                                  <a:round/>
                                  <a:headEnd type="none" w="med" len="med"/>
                                  <a:tailEnd type="none" w="med" len="med"/>
                                </a:ln>
                              </p:spPr>
                            </p:sp>
                            <p:sp>
                              <p:nvSpPr>
                                <p:cNvPr id="14373" name="Line 25"/>
                                <p:cNvSpPr/>
                                <p:nvPr/>
                              </p:nvSpPr>
                              <p:spPr>
                                <a:xfrm>
                                  <a:off x="2976" y="3216"/>
                                  <a:ext cx="0" cy="432"/>
                                </a:xfrm>
                                <a:prstGeom prst="line">
                                  <a:avLst/>
                                </a:prstGeom>
                                <a:ln w="28575" cap="flat" cmpd="sng">
                                  <a:solidFill>
                                    <a:schemeClr val="tx1"/>
                                  </a:solidFill>
                                  <a:prstDash val="dash"/>
                                  <a:round/>
                                  <a:headEnd type="none" w="med" len="med"/>
                                  <a:tailEnd type="none" w="med" len="med"/>
                                </a:ln>
                              </p:spPr>
                            </p:sp>
                          </p:grpSp>
                        </p:grpSp>
                        <p:grpSp>
                          <p:nvGrpSpPr>
                            <p:cNvPr id="14374" name="Group 31"/>
                            <p:cNvGrpSpPr/>
                            <p:nvPr/>
                          </p:nvGrpSpPr>
                          <p:grpSpPr>
                            <a:xfrm>
                              <a:off x="2544" y="2784"/>
                              <a:ext cx="864" cy="864"/>
                              <a:chOff x="2544" y="2784"/>
                              <a:chExt cx="864" cy="864"/>
                            </a:xfrm>
                          </p:grpSpPr>
                          <p:sp>
                            <p:nvSpPr>
                              <p:cNvPr id="14375" name="Line 29"/>
                              <p:cNvSpPr/>
                              <p:nvPr/>
                            </p:nvSpPr>
                            <p:spPr>
                              <a:xfrm>
                                <a:off x="2544" y="2784"/>
                                <a:ext cx="864" cy="0"/>
                              </a:xfrm>
                              <a:prstGeom prst="line">
                                <a:avLst/>
                              </a:prstGeom>
                              <a:ln w="28575" cap="flat" cmpd="sng">
                                <a:solidFill>
                                  <a:schemeClr val="tx1"/>
                                </a:solidFill>
                                <a:prstDash val="dash"/>
                                <a:round/>
                                <a:headEnd type="none" w="med" len="med"/>
                                <a:tailEnd type="none" w="med" len="med"/>
                              </a:ln>
                            </p:spPr>
                          </p:sp>
                          <p:sp>
                            <p:nvSpPr>
                              <p:cNvPr id="14376" name="Line 30"/>
                              <p:cNvSpPr/>
                              <p:nvPr/>
                            </p:nvSpPr>
                            <p:spPr>
                              <a:xfrm flipH="1">
                                <a:off x="3408" y="2784"/>
                                <a:ext cx="0" cy="864"/>
                              </a:xfrm>
                              <a:prstGeom prst="line">
                                <a:avLst/>
                              </a:prstGeom>
                              <a:ln w="28575" cap="flat" cmpd="sng">
                                <a:solidFill>
                                  <a:schemeClr val="tx1"/>
                                </a:solidFill>
                                <a:prstDash val="dash"/>
                                <a:round/>
                                <a:headEnd type="none" w="med" len="med"/>
                                <a:tailEnd type="none" w="med" len="med"/>
                              </a:ln>
                            </p:spPr>
                          </p:sp>
                        </p:grpSp>
                      </p:grpSp>
                      <p:grpSp>
                        <p:nvGrpSpPr>
                          <p:cNvPr id="14377" name="Group 35"/>
                          <p:cNvGrpSpPr/>
                          <p:nvPr/>
                        </p:nvGrpSpPr>
                        <p:grpSpPr>
                          <a:xfrm>
                            <a:off x="2544" y="2352"/>
                            <a:ext cx="1296" cy="1296"/>
                            <a:chOff x="2544" y="2352"/>
                            <a:chExt cx="1296" cy="1296"/>
                          </a:xfrm>
                        </p:grpSpPr>
                        <p:sp>
                          <p:nvSpPr>
                            <p:cNvPr id="14378" name="Line 33"/>
                            <p:cNvSpPr/>
                            <p:nvPr/>
                          </p:nvSpPr>
                          <p:spPr>
                            <a:xfrm>
                              <a:off x="2544" y="2352"/>
                              <a:ext cx="1296" cy="0"/>
                            </a:xfrm>
                            <a:prstGeom prst="line">
                              <a:avLst/>
                            </a:prstGeom>
                            <a:ln w="28575" cap="flat" cmpd="sng">
                              <a:solidFill>
                                <a:schemeClr val="tx1"/>
                              </a:solidFill>
                              <a:prstDash val="dash"/>
                              <a:round/>
                              <a:headEnd type="none" w="med" len="med"/>
                              <a:tailEnd type="none" w="med" len="med"/>
                            </a:ln>
                          </p:spPr>
                        </p:sp>
                        <p:sp>
                          <p:nvSpPr>
                            <p:cNvPr id="14379" name="Line 34"/>
                            <p:cNvSpPr/>
                            <p:nvPr/>
                          </p:nvSpPr>
                          <p:spPr>
                            <a:xfrm>
                              <a:off x="3840" y="2352"/>
                              <a:ext cx="0" cy="1296"/>
                            </a:xfrm>
                            <a:prstGeom prst="line">
                              <a:avLst/>
                            </a:prstGeom>
                            <a:ln w="28575" cap="flat" cmpd="sng">
                              <a:solidFill>
                                <a:schemeClr val="tx1"/>
                              </a:solidFill>
                              <a:prstDash val="dash"/>
                              <a:round/>
                              <a:headEnd type="none" w="med" len="med"/>
                              <a:tailEnd type="none" w="med" len="med"/>
                            </a:ln>
                          </p:spPr>
                        </p:sp>
                      </p:grpSp>
                    </p:grpSp>
                    <p:sp>
                      <p:nvSpPr>
                        <p:cNvPr id="14380" name="Line 37"/>
                        <p:cNvSpPr/>
                        <p:nvPr/>
                      </p:nvSpPr>
                      <p:spPr>
                        <a:xfrm>
                          <a:off x="2544" y="1920"/>
                          <a:ext cx="1728" cy="0"/>
                        </a:xfrm>
                        <a:prstGeom prst="line">
                          <a:avLst/>
                        </a:prstGeom>
                        <a:ln w="28575" cap="flat" cmpd="sng">
                          <a:solidFill>
                            <a:schemeClr val="tx1"/>
                          </a:solidFill>
                          <a:prstDash val="dash"/>
                          <a:round/>
                          <a:headEnd type="none" w="med" len="med"/>
                          <a:tailEnd type="none" w="med" len="med"/>
                        </a:ln>
                      </p:spPr>
                    </p:sp>
                    <p:sp>
                      <p:nvSpPr>
                        <p:cNvPr id="14381" name="Line 39"/>
                        <p:cNvSpPr/>
                        <p:nvPr/>
                      </p:nvSpPr>
                      <p:spPr>
                        <a:xfrm flipV="1">
                          <a:off x="4272" y="1920"/>
                          <a:ext cx="0" cy="1728"/>
                        </a:xfrm>
                        <a:prstGeom prst="line">
                          <a:avLst/>
                        </a:prstGeom>
                        <a:ln w="28575" cap="flat" cmpd="sng">
                          <a:solidFill>
                            <a:schemeClr val="tx1"/>
                          </a:solidFill>
                          <a:prstDash val="dash"/>
                          <a:round/>
                          <a:headEnd type="none" w="med" len="med"/>
                          <a:tailEnd type="none" w="med" len="med"/>
                        </a:ln>
                      </p:spPr>
                    </p:sp>
                  </p:grpSp>
                  <p:sp>
                    <p:nvSpPr>
                      <p:cNvPr id="14382" name="Text Box 42"/>
                      <p:cNvSpPr txBox="1"/>
                      <p:nvPr/>
                    </p:nvSpPr>
                    <p:spPr>
                      <a:xfrm>
                        <a:off x="2064" y="3072"/>
                        <a:ext cx="576" cy="288"/>
                      </a:xfrm>
                      <a:prstGeom prst="rect">
                        <a:avLst/>
                      </a:prstGeom>
                      <a:noFill/>
                      <a:ln w="9525">
                        <a:noFill/>
                      </a:ln>
                    </p:spPr>
                    <p:txBody>
                      <a:bodyPr anchor="t" anchorCtr="0">
                        <a:spAutoFit/>
                      </a:bodyPr>
                      <a:p>
                        <a:pPr>
                          <a:spcBef>
                            <a:spcPct val="50000"/>
                          </a:spcBef>
                        </a:pPr>
                        <a:r>
                          <a:rPr lang="en-US" altLang="en-US" sz="2400" b="1" dirty="0">
                            <a:latin typeface="Arial" panose="020B0604020202020204" pitchFamily="34" charset="0"/>
                          </a:rPr>
                          <a:t>0,3</a:t>
                        </a:r>
                        <a:endParaRPr lang="en-US" altLang="en-US" sz="2400" b="1" dirty="0">
                          <a:latin typeface="Arial" panose="020B0604020202020204" pitchFamily="34" charset="0"/>
                        </a:endParaRPr>
                      </a:p>
                    </p:txBody>
                  </p:sp>
                  <p:sp>
                    <p:nvSpPr>
                      <p:cNvPr id="14383" name="Text Box 43"/>
                      <p:cNvSpPr txBox="1"/>
                      <p:nvPr/>
                    </p:nvSpPr>
                    <p:spPr>
                      <a:xfrm>
                        <a:off x="2064" y="2688"/>
                        <a:ext cx="672" cy="288"/>
                      </a:xfrm>
                      <a:prstGeom prst="rect">
                        <a:avLst/>
                      </a:prstGeom>
                      <a:noFill/>
                      <a:ln w="9525">
                        <a:noFill/>
                      </a:ln>
                    </p:spPr>
                    <p:txBody>
                      <a:bodyPr anchor="t" anchorCtr="0">
                        <a:spAutoFit/>
                      </a:bodyPr>
                      <a:p>
                        <a:pPr>
                          <a:spcBef>
                            <a:spcPct val="50000"/>
                          </a:spcBef>
                        </a:pPr>
                        <a:r>
                          <a:rPr lang="en-US" altLang="en-US" sz="2400" b="1" dirty="0">
                            <a:latin typeface="Arial" panose="020B0604020202020204" pitchFamily="34" charset="0"/>
                          </a:rPr>
                          <a:t>0,6</a:t>
                        </a:r>
                        <a:endParaRPr lang="en-US" altLang="en-US" sz="2400" b="1" dirty="0">
                          <a:latin typeface="Arial" panose="020B0604020202020204" pitchFamily="34" charset="0"/>
                        </a:endParaRPr>
                      </a:p>
                    </p:txBody>
                  </p:sp>
                  <p:sp>
                    <p:nvSpPr>
                      <p:cNvPr id="14384" name="Text Box 44"/>
                      <p:cNvSpPr txBox="1"/>
                      <p:nvPr/>
                    </p:nvSpPr>
                    <p:spPr>
                      <a:xfrm>
                        <a:off x="2064" y="2256"/>
                        <a:ext cx="672" cy="288"/>
                      </a:xfrm>
                      <a:prstGeom prst="rect">
                        <a:avLst/>
                      </a:prstGeom>
                      <a:noFill/>
                      <a:ln w="9525">
                        <a:noFill/>
                      </a:ln>
                    </p:spPr>
                    <p:txBody>
                      <a:bodyPr anchor="t" anchorCtr="0">
                        <a:spAutoFit/>
                      </a:bodyPr>
                      <a:p>
                        <a:pPr>
                          <a:spcBef>
                            <a:spcPct val="50000"/>
                          </a:spcBef>
                        </a:pPr>
                        <a:r>
                          <a:rPr lang="en-US" altLang="en-US" sz="2400" b="1" dirty="0">
                            <a:latin typeface="Arial" panose="020B0604020202020204" pitchFamily="34" charset="0"/>
                          </a:rPr>
                          <a:t>0,9</a:t>
                        </a:r>
                        <a:endParaRPr lang="en-US" altLang="en-US" sz="2400" b="1" dirty="0">
                          <a:latin typeface="Arial" panose="020B0604020202020204" pitchFamily="34" charset="0"/>
                        </a:endParaRPr>
                      </a:p>
                    </p:txBody>
                  </p:sp>
                  <p:sp>
                    <p:nvSpPr>
                      <p:cNvPr id="14385" name="Text Box 45"/>
                      <p:cNvSpPr txBox="1"/>
                      <p:nvPr/>
                    </p:nvSpPr>
                    <p:spPr>
                      <a:xfrm>
                        <a:off x="2064" y="1824"/>
                        <a:ext cx="624" cy="288"/>
                      </a:xfrm>
                      <a:prstGeom prst="rect">
                        <a:avLst/>
                      </a:prstGeom>
                      <a:noFill/>
                      <a:ln w="9525">
                        <a:noFill/>
                      </a:ln>
                    </p:spPr>
                    <p:txBody>
                      <a:bodyPr anchor="t" anchorCtr="0">
                        <a:spAutoFit/>
                      </a:bodyPr>
                      <a:p>
                        <a:pPr>
                          <a:spcBef>
                            <a:spcPct val="50000"/>
                          </a:spcBef>
                        </a:pPr>
                        <a:r>
                          <a:rPr lang="en-US" altLang="en-US" sz="2400" b="1" dirty="0">
                            <a:latin typeface="Arial" panose="020B0604020202020204" pitchFamily="34" charset="0"/>
                          </a:rPr>
                          <a:t>1,2</a:t>
                        </a:r>
                        <a:endParaRPr lang="en-US" altLang="en-US" sz="2400" b="1" dirty="0">
                          <a:latin typeface="Arial" panose="020B0604020202020204" pitchFamily="34" charset="0"/>
                        </a:endParaRPr>
                      </a:p>
                    </p:txBody>
                  </p:sp>
                  <p:sp>
                    <p:nvSpPr>
                      <p:cNvPr id="14386" name="Text Box 46"/>
                      <p:cNvSpPr txBox="1"/>
                      <p:nvPr/>
                    </p:nvSpPr>
                    <p:spPr>
                      <a:xfrm>
                        <a:off x="2304" y="1200"/>
                        <a:ext cx="624" cy="288"/>
                      </a:xfrm>
                      <a:prstGeom prst="rect">
                        <a:avLst/>
                      </a:prstGeom>
                      <a:noFill/>
                      <a:ln w="9525">
                        <a:noFill/>
                      </a:ln>
                    </p:spPr>
                    <p:txBody>
                      <a:bodyPr anchor="t" anchorCtr="0">
                        <a:spAutoFit/>
                      </a:bodyPr>
                      <a:p>
                        <a:pPr>
                          <a:spcBef>
                            <a:spcPct val="50000"/>
                          </a:spcBef>
                        </a:pPr>
                        <a:r>
                          <a:rPr lang="en-US" altLang="en-US" sz="2400" b="1" dirty="0">
                            <a:latin typeface="Arial" panose="020B0604020202020204" pitchFamily="34" charset="0"/>
                          </a:rPr>
                          <a:t>I(A)</a:t>
                        </a:r>
                        <a:endParaRPr lang="en-US" altLang="en-US" sz="2400" b="1" dirty="0">
                          <a:latin typeface="Arial" panose="020B0604020202020204" pitchFamily="34" charset="0"/>
                        </a:endParaRPr>
                      </a:p>
                    </p:txBody>
                  </p:sp>
                </p:grpSp>
              </p:grpSp>
              <p:sp>
                <p:nvSpPr>
                  <p:cNvPr id="14387" name="Text Box 49"/>
                  <p:cNvSpPr txBox="1"/>
                  <p:nvPr/>
                </p:nvSpPr>
                <p:spPr>
                  <a:xfrm>
                    <a:off x="2784" y="3696"/>
                    <a:ext cx="540" cy="288"/>
                  </a:xfrm>
                  <a:prstGeom prst="rect">
                    <a:avLst/>
                  </a:prstGeom>
                  <a:noFill/>
                  <a:ln w="9525">
                    <a:noFill/>
                  </a:ln>
                </p:spPr>
                <p:txBody>
                  <a:bodyPr anchor="t" anchorCtr="0">
                    <a:spAutoFit/>
                  </a:bodyPr>
                  <a:p>
                    <a:pPr>
                      <a:spcBef>
                        <a:spcPct val="50000"/>
                      </a:spcBef>
                    </a:pPr>
                    <a:r>
                      <a:rPr lang="en-US" altLang="en-US" sz="2400" b="1" dirty="0">
                        <a:latin typeface="Arial" panose="020B0604020202020204" pitchFamily="34" charset="0"/>
                      </a:rPr>
                      <a:t>1,5</a:t>
                    </a:r>
                    <a:endParaRPr lang="en-US" altLang="en-US" sz="2400" b="1" dirty="0">
                      <a:latin typeface="Arial" panose="020B0604020202020204" pitchFamily="34" charset="0"/>
                    </a:endParaRPr>
                  </a:p>
                </p:txBody>
              </p:sp>
              <p:sp>
                <p:nvSpPr>
                  <p:cNvPr id="14388" name="Text Box 51"/>
                  <p:cNvSpPr txBox="1"/>
                  <p:nvPr/>
                </p:nvSpPr>
                <p:spPr>
                  <a:xfrm>
                    <a:off x="3264" y="3696"/>
                    <a:ext cx="420" cy="288"/>
                  </a:xfrm>
                  <a:prstGeom prst="rect">
                    <a:avLst/>
                  </a:prstGeom>
                  <a:noFill/>
                  <a:ln w="9525">
                    <a:noFill/>
                  </a:ln>
                </p:spPr>
                <p:txBody>
                  <a:bodyPr anchor="t" anchorCtr="0">
                    <a:spAutoFit/>
                  </a:bodyPr>
                  <a:p>
                    <a:pPr>
                      <a:spcBef>
                        <a:spcPct val="50000"/>
                      </a:spcBef>
                    </a:pPr>
                    <a:r>
                      <a:rPr lang="en-US" altLang="en-US" sz="2400" b="1" dirty="0">
                        <a:latin typeface="Arial" panose="020B0604020202020204" pitchFamily="34" charset="0"/>
                      </a:rPr>
                      <a:t>3,0</a:t>
                    </a:r>
                    <a:endParaRPr lang="en-US" altLang="en-US" sz="2400" b="1" dirty="0">
                      <a:latin typeface="Arial" panose="020B0604020202020204" pitchFamily="34" charset="0"/>
                    </a:endParaRPr>
                  </a:p>
                </p:txBody>
              </p:sp>
              <p:sp>
                <p:nvSpPr>
                  <p:cNvPr id="14389" name="Text Box 52"/>
                  <p:cNvSpPr txBox="1"/>
                  <p:nvPr/>
                </p:nvSpPr>
                <p:spPr>
                  <a:xfrm>
                    <a:off x="3648" y="3696"/>
                    <a:ext cx="420" cy="288"/>
                  </a:xfrm>
                  <a:prstGeom prst="rect">
                    <a:avLst/>
                  </a:prstGeom>
                  <a:noFill/>
                  <a:ln w="9525">
                    <a:noFill/>
                  </a:ln>
                </p:spPr>
                <p:txBody>
                  <a:bodyPr anchor="t" anchorCtr="0">
                    <a:spAutoFit/>
                  </a:bodyPr>
                  <a:p>
                    <a:pPr>
                      <a:spcBef>
                        <a:spcPct val="50000"/>
                      </a:spcBef>
                    </a:pPr>
                    <a:r>
                      <a:rPr lang="en-US" altLang="en-US" sz="2400" b="1" dirty="0">
                        <a:latin typeface="Arial" panose="020B0604020202020204" pitchFamily="34" charset="0"/>
                      </a:rPr>
                      <a:t>4,5</a:t>
                    </a:r>
                    <a:endParaRPr lang="en-US" altLang="en-US" sz="2400" b="1" dirty="0">
                      <a:latin typeface="Arial" panose="020B0604020202020204" pitchFamily="34" charset="0"/>
                    </a:endParaRPr>
                  </a:p>
                </p:txBody>
              </p:sp>
              <p:sp>
                <p:nvSpPr>
                  <p:cNvPr id="14390" name="Text Box 53"/>
                  <p:cNvSpPr txBox="1"/>
                  <p:nvPr/>
                </p:nvSpPr>
                <p:spPr>
                  <a:xfrm>
                    <a:off x="4128" y="3696"/>
                    <a:ext cx="420" cy="288"/>
                  </a:xfrm>
                  <a:prstGeom prst="rect">
                    <a:avLst/>
                  </a:prstGeom>
                  <a:noFill/>
                  <a:ln w="9525">
                    <a:noFill/>
                  </a:ln>
                </p:spPr>
                <p:txBody>
                  <a:bodyPr anchor="t" anchorCtr="0">
                    <a:spAutoFit/>
                  </a:bodyPr>
                  <a:p>
                    <a:pPr>
                      <a:spcBef>
                        <a:spcPct val="50000"/>
                      </a:spcBef>
                    </a:pPr>
                    <a:r>
                      <a:rPr lang="en-US" altLang="en-US" sz="2400" b="1" dirty="0">
                        <a:latin typeface="Arial" panose="020B0604020202020204" pitchFamily="34" charset="0"/>
                      </a:rPr>
                      <a:t>6,0</a:t>
                    </a:r>
                    <a:endParaRPr lang="en-US" altLang="en-US" sz="2400" b="1" dirty="0">
                      <a:latin typeface="Arial" panose="020B0604020202020204" pitchFamily="34" charset="0"/>
                    </a:endParaRPr>
                  </a:p>
                </p:txBody>
              </p:sp>
              <p:sp>
                <p:nvSpPr>
                  <p:cNvPr id="14391" name="Text Box 54"/>
                  <p:cNvSpPr txBox="1"/>
                  <p:nvPr/>
                </p:nvSpPr>
                <p:spPr>
                  <a:xfrm>
                    <a:off x="4656" y="3696"/>
                    <a:ext cx="720" cy="288"/>
                  </a:xfrm>
                  <a:prstGeom prst="rect">
                    <a:avLst/>
                  </a:prstGeom>
                  <a:noFill/>
                  <a:ln w="9525">
                    <a:noFill/>
                  </a:ln>
                </p:spPr>
                <p:txBody>
                  <a:bodyPr anchor="t" anchorCtr="0">
                    <a:spAutoFit/>
                  </a:bodyPr>
                  <a:p>
                    <a:pPr>
                      <a:spcBef>
                        <a:spcPct val="50000"/>
                      </a:spcBef>
                    </a:pPr>
                    <a:r>
                      <a:rPr lang="en-US" altLang="en-US" sz="2400" b="1" dirty="0">
                        <a:latin typeface="Arial" panose="020B0604020202020204" pitchFamily="34" charset="0"/>
                      </a:rPr>
                      <a:t>U(V)</a:t>
                    </a:r>
                    <a:endParaRPr lang="en-US" altLang="en-US" sz="2400" b="1" dirty="0">
                      <a:latin typeface="Arial" panose="020B0604020202020204" pitchFamily="34" charset="0"/>
                    </a:endParaRPr>
                  </a:p>
                </p:txBody>
              </p:sp>
            </p:grpSp>
            <p:sp>
              <p:nvSpPr>
                <p:cNvPr id="14392" name="Text Box 56"/>
                <p:cNvSpPr txBox="1"/>
                <p:nvPr/>
              </p:nvSpPr>
              <p:spPr>
                <a:xfrm>
                  <a:off x="2784" y="2976"/>
                  <a:ext cx="336" cy="231"/>
                </a:xfrm>
                <a:prstGeom prst="rect">
                  <a:avLst/>
                </a:prstGeom>
                <a:noFill/>
                <a:ln w="9525">
                  <a:noFill/>
                </a:ln>
              </p:spPr>
              <p:txBody>
                <a:bodyPr anchor="t" anchorCtr="0">
                  <a:spAutoFit/>
                </a:bodyPr>
                <a:p>
                  <a:pPr>
                    <a:spcBef>
                      <a:spcPct val="50000"/>
                    </a:spcBef>
                  </a:pPr>
                  <a:r>
                    <a:rPr lang="en-US" altLang="en-US" b="1" dirty="0">
                      <a:latin typeface="Arial" panose="020B0604020202020204" pitchFamily="34" charset="0"/>
                    </a:rPr>
                    <a:t>B</a:t>
                  </a:r>
                  <a:endParaRPr lang="en-US" altLang="en-US" b="1" dirty="0">
                    <a:latin typeface="Arial" panose="020B0604020202020204" pitchFamily="34" charset="0"/>
                  </a:endParaRPr>
                </a:p>
              </p:txBody>
            </p:sp>
            <p:sp>
              <p:nvSpPr>
                <p:cNvPr id="14393" name="Text Box 57"/>
                <p:cNvSpPr txBox="1"/>
                <p:nvPr/>
              </p:nvSpPr>
              <p:spPr>
                <a:xfrm>
                  <a:off x="3216" y="2496"/>
                  <a:ext cx="432" cy="231"/>
                </a:xfrm>
                <a:prstGeom prst="rect">
                  <a:avLst/>
                </a:prstGeom>
                <a:noFill/>
                <a:ln w="9525">
                  <a:noFill/>
                </a:ln>
              </p:spPr>
              <p:txBody>
                <a:bodyPr anchor="t" anchorCtr="0">
                  <a:spAutoFit/>
                </a:bodyPr>
                <a:p>
                  <a:pPr>
                    <a:spcBef>
                      <a:spcPct val="50000"/>
                    </a:spcBef>
                  </a:pPr>
                  <a:r>
                    <a:rPr lang="en-US" altLang="en-US" b="1" dirty="0">
                      <a:latin typeface="Arial" panose="020B0604020202020204" pitchFamily="34" charset="0"/>
                    </a:rPr>
                    <a:t>C</a:t>
                  </a:r>
                  <a:endParaRPr lang="en-US" altLang="en-US" b="1" dirty="0">
                    <a:latin typeface="Arial" panose="020B0604020202020204" pitchFamily="34" charset="0"/>
                  </a:endParaRPr>
                </a:p>
              </p:txBody>
            </p:sp>
            <p:sp>
              <p:nvSpPr>
                <p:cNvPr id="14394" name="Text Box 58"/>
                <p:cNvSpPr txBox="1"/>
                <p:nvPr/>
              </p:nvSpPr>
              <p:spPr>
                <a:xfrm>
                  <a:off x="3696" y="2112"/>
                  <a:ext cx="432" cy="231"/>
                </a:xfrm>
                <a:prstGeom prst="rect">
                  <a:avLst/>
                </a:prstGeom>
                <a:noFill/>
                <a:ln w="9525">
                  <a:noFill/>
                </a:ln>
              </p:spPr>
              <p:txBody>
                <a:bodyPr anchor="t" anchorCtr="0">
                  <a:spAutoFit/>
                </a:bodyPr>
                <a:p>
                  <a:pPr>
                    <a:spcBef>
                      <a:spcPct val="50000"/>
                    </a:spcBef>
                  </a:pPr>
                  <a:r>
                    <a:rPr lang="en-US" altLang="en-US" b="1" dirty="0">
                      <a:latin typeface="Arial" panose="020B0604020202020204" pitchFamily="34" charset="0"/>
                    </a:rPr>
                    <a:t>D</a:t>
                  </a:r>
                  <a:endParaRPr lang="en-US" altLang="en-US" b="1" dirty="0">
                    <a:latin typeface="Arial" panose="020B0604020202020204" pitchFamily="34" charset="0"/>
                  </a:endParaRPr>
                </a:p>
              </p:txBody>
            </p:sp>
            <p:sp>
              <p:nvSpPr>
                <p:cNvPr id="14395" name="Text Box 59"/>
                <p:cNvSpPr txBox="1"/>
                <p:nvPr/>
              </p:nvSpPr>
              <p:spPr>
                <a:xfrm>
                  <a:off x="4128" y="1584"/>
                  <a:ext cx="528" cy="231"/>
                </a:xfrm>
                <a:prstGeom prst="rect">
                  <a:avLst/>
                </a:prstGeom>
                <a:noFill/>
                <a:ln w="9525">
                  <a:noFill/>
                </a:ln>
              </p:spPr>
              <p:txBody>
                <a:bodyPr anchor="t" anchorCtr="0">
                  <a:spAutoFit/>
                </a:bodyPr>
                <a:p>
                  <a:pPr>
                    <a:spcBef>
                      <a:spcPct val="50000"/>
                    </a:spcBef>
                  </a:pPr>
                  <a:r>
                    <a:rPr lang="en-US" altLang="en-US" b="1" dirty="0">
                      <a:latin typeface="Arial" panose="020B0604020202020204" pitchFamily="34" charset="0"/>
                    </a:rPr>
                    <a:t>E</a:t>
                  </a:r>
                  <a:endParaRPr lang="en-US" altLang="en-US" b="1" dirty="0">
                    <a:latin typeface="Arial" panose="020B0604020202020204" pitchFamily="34" charset="0"/>
                  </a:endParaRPr>
                </a:p>
              </p:txBody>
            </p:sp>
          </p:grpSp>
          <p:sp>
            <p:nvSpPr>
              <p:cNvPr id="14396" name="Line 62"/>
              <p:cNvSpPr/>
              <p:nvPr/>
            </p:nvSpPr>
            <p:spPr>
              <a:xfrm>
                <a:off x="2592" y="1056"/>
                <a:ext cx="0" cy="2832"/>
              </a:xfrm>
              <a:prstGeom prst="line">
                <a:avLst/>
              </a:prstGeom>
              <a:ln w="57150" cap="flat" cmpd="thickThin">
                <a:solidFill>
                  <a:schemeClr val="tx1"/>
                </a:solidFill>
                <a:prstDash val="solid"/>
                <a:round/>
                <a:headEnd type="none" w="med" len="med"/>
                <a:tailEnd type="none" w="med" len="med"/>
              </a:ln>
            </p:spPr>
          </p:sp>
        </p:grpSp>
        <p:sp>
          <p:nvSpPr>
            <p:cNvPr id="14397" name="AutoShape 65"/>
            <p:cNvSpPr/>
            <p:nvPr/>
          </p:nvSpPr>
          <p:spPr>
            <a:xfrm>
              <a:off x="3504" y="3168"/>
              <a:ext cx="48" cy="48"/>
            </a:xfrm>
            <a:prstGeom prst="flowChartConnector">
              <a:avLst/>
            </a:prstGeom>
            <a:solidFill>
              <a:schemeClr val="tx1"/>
            </a:solidFill>
            <a:ln w="9525" cap="flat" cmpd="sng">
              <a:solidFill>
                <a:schemeClr val="tx1"/>
              </a:solidFill>
              <a:prstDash val="solid"/>
              <a:round/>
              <a:headEnd type="none" w="med" len="med"/>
              <a:tailEnd type="none" w="med" len="med"/>
            </a:ln>
          </p:spPr>
          <p:txBody>
            <a:bodyPr wrap="none" anchor="ctr" anchorCtr="0"/>
            <a:p>
              <a:endParaRPr lang="vi-VN" altLang="en-US" dirty="0">
                <a:latin typeface="Arial" panose="020B0604020202020204" pitchFamily="34" charset="0"/>
              </a:endParaRPr>
            </a:p>
          </p:txBody>
        </p:sp>
        <p:sp>
          <p:nvSpPr>
            <p:cNvPr id="14398" name="AutoShape 66"/>
            <p:cNvSpPr/>
            <p:nvPr/>
          </p:nvSpPr>
          <p:spPr>
            <a:xfrm>
              <a:off x="3936" y="2736"/>
              <a:ext cx="48" cy="48"/>
            </a:xfrm>
            <a:prstGeom prst="flowChartConnector">
              <a:avLst/>
            </a:prstGeom>
            <a:solidFill>
              <a:schemeClr val="tx1"/>
            </a:solidFill>
            <a:ln w="9525" cap="flat" cmpd="sng">
              <a:solidFill>
                <a:schemeClr val="tx1"/>
              </a:solidFill>
              <a:prstDash val="solid"/>
              <a:round/>
              <a:headEnd type="none" w="med" len="med"/>
              <a:tailEnd type="none" w="med" len="med"/>
            </a:ln>
          </p:spPr>
          <p:txBody>
            <a:bodyPr wrap="none" anchor="ctr" anchorCtr="0"/>
            <a:p>
              <a:endParaRPr lang="vi-VN" altLang="en-US" dirty="0">
                <a:latin typeface="Arial" panose="020B0604020202020204" pitchFamily="34" charset="0"/>
              </a:endParaRPr>
            </a:p>
          </p:txBody>
        </p:sp>
        <p:sp>
          <p:nvSpPr>
            <p:cNvPr id="14399" name="AutoShape 67"/>
            <p:cNvSpPr/>
            <p:nvPr/>
          </p:nvSpPr>
          <p:spPr>
            <a:xfrm>
              <a:off x="4368" y="2304"/>
              <a:ext cx="48" cy="48"/>
            </a:xfrm>
            <a:prstGeom prst="flowChartConnector">
              <a:avLst/>
            </a:prstGeom>
            <a:solidFill>
              <a:schemeClr val="tx1"/>
            </a:solidFill>
            <a:ln w="9525" cap="flat" cmpd="sng">
              <a:solidFill>
                <a:schemeClr val="tx1"/>
              </a:solidFill>
              <a:prstDash val="solid"/>
              <a:round/>
              <a:headEnd type="none" w="med" len="med"/>
              <a:tailEnd type="none" w="med" len="med"/>
            </a:ln>
          </p:spPr>
          <p:txBody>
            <a:bodyPr wrap="none" anchor="ctr" anchorCtr="0"/>
            <a:p>
              <a:endParaRPr lang="vi-VN" altLang="en-US" dirty="0">
                <a:latin typeface="Arial" panose="020B0604020202020204" pitchFamily="34" charset="0"/>
              </a:endParaRPr>
            </a:p>
          </p:txBody>
        </p:sp>
        <p:sp>
          <p:nvSpPr>
            <p:cNvPr id="14400" name="AutoShape 68"/>
            <p:cNvSpPr/>
            <p:nvPr/>
          </p:nvSpPr>
          <p:spPr>
            <a:xfrm>
              <a:off x="4800" y="1872"/>
              <a:ext cx="48" cy="48"/>
            </a:xfrm>
            <a:prstGeom prst="flowChartConnector">
              <a:avLst/>
            </a:prstGeom>
            <a:solidFill>
              <a:schemeClr val="tx1"/>
            </a:solidFill>
            <a:ln w="9525" cap="flat" cmpd="sng">
              <a:solidFill>
                <a:schemeClr val="tx1"/>
              </a:solidFill>
              <a:prstDash val="solid"/>
              <a:round/>
              <a:headEnd type="none" w="med" len="med"/>
              <a:tailEnd type="none" w="med" len="med"/>
            </a:ln>
          </p:spPr>
          <p:txBody>
            <a:bodyPr wrap="none" anchor="ctr" anchorCtr="0"/>
            <a:p>
              <a:endParaRPr lang="vi-VN" altLang="en-US" dirty="0">
                <a:latin typeface="Arial" panose="020B0604020202020204" pitchFamily="34" charset="0"/>
              </a:endParaRPr>
            </a:p>
          </p:txBody>
        </p:sp>
      </p:grpSp>
      <p:sp>
        <p:nvSpPr>
          <p:cNvPr id="12297" name="Rectangle 9"/>
          <p:cNvSpPr/>
          <p:nvPr/>
        </p:nvSpPr>
        <p:spPr>
          <a:xfrm>
            <a:off x="317500" y="160338"/>
            <a:ext cx="8421688" cy="830262"/>
          </a:xfrm>
          <a:prstGeom prst="rect">
            <a:avLst/>
          </a:prstGeom>
          <a:solidFill>
            <a:schemeClr val="bg1"/>
          </a:solidFill>
          <a:ln w="9525">
            <a:noFill/>
          </a:ln>
        </p:spPr>
        <p:txBody>
          <a:bodyPr wrap="square" anchor="ctr" anchorCtr="0">
            <a:spAutoFit/>
          </a:bodyPr>
          <a:p>
            <a:pPr algn="ctr"/>
            <a:r>
              <a:rPr lang="en-US" altLang="en-US" sz="2400" b="1" dirty="0">
                <a:solidFill>
                  <a:srgbClr val="0000FF"/>
                </a:solidFill>
                <a:latin typeface="Times New Roman" panose="02020603050405020304" pitchFamily="18" charset="0"/>
              </a:rPr>
              <a:t>Bài 1. Sự phụ thuộc của cường độ dòng điện v</a:t>
            </a:r>
            <a:r>
              <a:rPr lang="en-US" altLang="en-US" sz="2400" b="1" dirty="0">
                <a:solidFill>
                  <a:srgbClr val="0000FF"/>
                </a:solidFill>
                <a:latin typeface="Times New Roman" panose="02020603050405020304" pitchFamily="18" charset="0"/>
                <a:ea typeface="Times New Roman" panose="02020603050405020304" pitchFamily="18" charset="0"/>
              </a:rPr>
              <a:t>à</a:t>
            </a:r>
            <a:r>
              <a:rPr lang="en-US" altLang="en-US" sz="2400" b="1" dirty="0">
                <a:solidFill>
                  <a:srgbClr val="0000FF"/>
                </a:solidFill>
                <a:latin typeface="Times New Roman" panose="02020603050405020304" pitchFamily="18" charset="0"/>
              </a:rPr>
              <a:t>o hiệu điện thế giữa hai đầu dây dẫn</a:t>
            </a:r>
            <a:endParaRPr lang="en-US" altLang="en-US" sz="2400" b="1" dirty="0">
              <a:solidFill>
                <a:srgbClr val="0000FF"/>
              </a:solidFill>
              <a:latin typeface="Times New Roman" panose="02020603050405020304" pitchFamily="18" charset="0"/>
              <a:ea typeface="Times New Roman" panose="02020603050405020304" pitchFamily="18" charset="0"/>
            </a:endParaRPr>
          </a:p>
        </p:txBody>
      </p:sp>
      <p:sp>
        <p:nvSpPr>
          <p:cNvPr id="2" name="Text Box 1"/>
          <p:cNvSpPr txBox="1"/>
          <p:nvPr/>
        </p:nvSpPr>
        <p:spPr>
          <a:xfrm>
            <a:off x="557530" y="5866765"/>
            <a:ext cx="8180705" cy="829945"/>
          </a:xfrm>
          <a:prstGeom prst="rect">
            <a:avLst/>
          </a:prstGeom>
          <a:noFill/>
        </p:spPr>
        <p:txBody>
          <a:bodyPr wrap="square" rtlCol="0" anchor="t">
            <a:spAutoFit/>
          </a:bodyPr>
          <a:p>
            <a:pPr algn="ctr"/>
            <a:r>
              <a:rPr lang="en-US" altLang="en-US" sz="2400" b="1" dirty="0">
                <a:solidFill>
                  <a:srgbClr val="FFFF00"/>
                </a:solidFill>
                <a:highlight>
                  <a:srgbClr val="FF00FF"/>
                </a:highlight>
                <a:sym typeface="+mn-ea"/>
              </a:rPr>
              <a:t>*</a:t>
            </a:r>
            <a:r>
              <a:rPr lang="en-US" altLang="en-US" sz="2400" b="1" u="sng" dirty="0">
                <a:solidFill>
                  <a:schemeClr val="bg1"/>
                </a:solidFill>
                <a:highlight>
                  <a:srgbClr val="FF00FF"/>
                </a:highlight>
                <a:sym typeface="+mn-ea"/>
              </a:rPr>
              <a:t>Nhận xét: </a:t>
            </a:r>
            <a:r>
              <a:rPr lang="en-US" altLang="en-US" sz="2400" b="1" dirty="0">
                <a:solidFill>
                  <a:srgbClr val="FFFF00"/>
                </a:solidFill>
                <a:highlight>
                  <a:srgbClr val="FF00FF"/>
                </a:highlight>
                <a:sym typeface="+mn-ea"/>
              </a:rPr>
              <a:t>Đồ thị biểu diễn sự phụ thuộc của CĐDĐ vào HĐT là một đường thẳng đi qua gốc tọa độ O(0,0).</a:t>
            </a:r>
            <a:endParaRPr lang="en-US" sz="2400"/>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9465"/>
                                        </p:tgtEl>
                                        <p:attrNameLst>
                                          <p:attrName>style.visibility</p:attrName>
                                        </p:attrNameLst>
                                      </p:cBhvr>
                                      <p:to>
                                        <p:strVal val="visible"/>
                                      </p:to>
                                    </p:set>
                                    <p:animEffect transition="in" filter="checkerboard(across)">
                                      <p:cBhvr>
                                        <p:cTn id="7" dur="500"/>
                                        <p:tgtEl>
                                          <p:spTgt spid="1946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9466"/>
                                        </p:tgtEl>
                                        <p:attrNameLst>
                                          <p:attrName>style.visibility</p:attrName>
                                        </p:attrNameLst>
                                      </p:cBhvr>
                                      <p:to>
                                        <p:strVal val="visible"/>
                                      </p:to>
                                    </p:set>
                                    <p:animEffect transition="in" filter="randombar(horizontal)">
                                      <p:cBhvr>
                                        <p:cTn id="11" dur="500"/>
                                        <p:tgtEl>
                                          <p:spTgt spid="1946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9517"/>
                                        </p:tgtEl>
                                        <p:attrNameLst>
                                          <p:attrName>style.visibility</p:attrName>
                                        </p:attrNameLst>
                                      </p:cBhvr>
                                      <p:to>
                                        <p:strVal val="visible"/>
                                      </p:to>
                                    </p:set>
                                    <p:animEffect transition="in" filter="wipe(up)">
                                      <p:cBhvr>
                                        <p:cTn id="16" dur="2000"/>
                                        <p:tgtEl>
                                          <p:spTgt spid="19517"/>
                                        </p:tgtEl>
                                      </p:cBhvr>
                                    </p:animEffect>
                                  </p:childTnLst>
                                </p:cTn>
                              </p:par>
                            </p:childTnLst>
                          </p:cTn>
                        </p:par>
                        <p:par>
                          <p:cTn id="17" fill="hold">
                            <p:stCondLst>
                              <p:cond delay="2000"/>
                            </p:stCondLst>
                            <p:childTnLst>
                              <p:par>
                                <p:cTn id="18" presetID="8" presetClass="entr" presetSubtype="16" fill="hold" nodeType="afterEffect">
                                  <p:stCondLst>
                                    <p:cond delay="0"/>
                                  </p:stCondLst>
                                  <p:childTnLst>
                                    <p:set>
                                      <p:cBhvr>
                                        <p:cTn id="19" dur="1" fill="hold">
                                          <p:stCondLst>
                                            <p:cond delay="0"/>
                                          </p:stCondLst>
                                        </p:cTn>
                                        <p:tgtEl>
                                          <p:spTgt spid="19525"/>
                                        </p:tgtEl>
                                        <p:attrNameLst>
                                          <p:attrName>style.visibility</p:attrName>
                                        </p:attrNameLst>
                                      </p:cBhvr>
                                      <p:to>
                                        <p:strVal val="visible"/>
                                      </p:to>
                                    </p:set>
                                    <p:animEffect transition="in" filter="diamond(in)">
                                      <p:cBhvr>
                                        <p:cTn id="20" dur="2000"/>
                                        <p:tgtEl>
                                          <p:spTgt spid="19525"/>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3" fill="hold" nodeType="clickEffect">
                                  <p:stCondLst>
                                    <p:cond delay="0"/>
                                  </p:stCondLst>
                                  <p:childTnLst>
                                    <p:set>
                                      <p:cBhvr>
                                        <p:cTn id="24" dur="1" fill="hold">
                                          <p:stCondLst>
                                            <p:cond delay="0"/>
                                          </p:stCondLst>
                                        </p:cTn>
                                        <p:tgtEl>
                                          <p:spTgt spid="19520"/>
                                        </p:tgtEl>
                                        <p:attrNameLst>
                                          <p:attrName>style.visibility</p:attrName>
                                        </p:attrNameLst>
                                      </p:cBhvr>
                                      <p:to>
                                        <p:strVal val="visible"/>
                                      </p:to>
                                    </p:set>
                                    <p:animEffect transition="in" filter="strips(upRight)">
                                      <p:cBhvr>
                                        <p:cTn id="25" dur="2000"/>
                                        <p:tgtEl>
                                          <p:spTgt spid="19520"/>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circle(in)">
                                      <p:cBhvr>
                                        <p:cTn id="3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5" grpId="0"/>
      <p:bldP spid="19466" grpId="0"/>
      <p:bldP spid="19517" grpId="0"/>
      <p:bldP spid="2" grpId="0"/>
      <p:bldP spid="2"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385" name="Group 2"/>
          <p:cNvGrpSpPr/>
          <p:nvPr/>
        </p:nvGrpSpPr>
        <p:grpSpPr>
          <a:xfrm>
            <a:off x="0" y="152400"/>
            <a:ext cx="8915400" cy="6496050"/>
            <a:chOff x="0" y="0"/>
            <a:chExt cx="5616" cy="4092"/>
          </a:xfrm>
        </p:grpSpPr>
        <p:pic>
          <p:nvPicPr>
            <p:cNvPr id="16386" name="Picture 3" descr="Picture4"/>
            <p:cNvPicPr>
              <a:picLocks noChangeAspect="1"/>
            </p:cNvPicPr>
            <p:nvPr/>
          </p:nvPicPr>
          <p:blipFill>
            <a:blip r:embed="rId1"/>
            <a:stretch>
              <a:fillRect/>
            </a:stretch>
          </p:blipFill>
          <p:spPr>
            <a:xfrm>
              <a:off x="4896" y="0"/>
              <a:ext cx="720" cy="588"/>
            </a:xfrm>
            <a:prstGeom prst="rect">
              <a:avLst/>
            </a:prstGeom>
            <a:noFill/>
            <a:ln w="9525">
              <a:noFill/>
            </a:ln>
          </p:spPr>
        </p:pic>
        <p:pic>
          <p:nvPicPr>
            <p:cNvPr id="16387" name="Picture 4" descr="Picture4"/>
            <p:cNvPicPr>
              <a:picLocks noChangeAspect="1"/>
            </p:cNvPicPr>
            <p:nvPr/>
          </p:nvPicPr>
          <p:blipFill>
            <a:blip r:embed="rId1"/>
            <a:stretch>
              <a:fillRect/>
            </a:stretch>
          </p:blipFill>
          <p:spPr>
            <a:xfrm>
              <a:off x="0" y="3504"/>
              <a:ext cx="720" cy="588"/>
            </a:xfrm>
            <a:prstGeom prst="rect">
              <a:avLst/>
            </a:prstGeom>
            <a:noFill/>
            <a:ln w="9525">
              <a:noFill/>
            </a:ln>
          </p:spPr>
        </p:pic>
        <p:sp>
          <p:nvSpPr>
            <p:cNvPr id="16388" name="Line 6"/>
            <p:cNvSpPr/>
            <p:nvPr/>
          </p:nvSpPr>
          <p:spPr>
            <a:xfrm>
              <a:off x="768" y="3984"/>
              <a:ext cx="4368" cy="0"/>
            </a:xfrm>
            <a:prstGeom prst="line">
              <a:avLst/>
            </a:prstGeom>
            <a:ln w="57150" cap="flat" cmpd="thinThick">
              <a:solidFill>
                <a:srgbClr val="FF0000"/>
              </a:solidFill>
              <a:prstDash val="solid"/>
              <a:round/>
              <a:headEnd type="none" w="med" len="med"/>
              <a:tailEnd type="none" w="med" len="med"/>
            </a:ln>
            <a:effectLst>
              <a:outerShdw dist="107763" dir="13499999" algn="ctr" rotWithShape="0">
                <a:schemeClr val="bg2">
                  <a:alpha val="50000"/>
                </a:schemeClr>
              </a:outerShdw>
            </a:effectLst>
          </p:spPr>
        </p:sp>
        <p:sp>
          <p:nvSpPr>
            <p:cNvPr id="16389" name="Line 7"/>
            <p:cNvSpPr/>
            <p:nvPr/>
          </p:nvSpPr>
          <p:spPr>
            <a:xfrm>
              <a:off x="192" y="240"/>
              <a:ext cx="0" cy="3216"/>
            </a:xfrm>
            <a:prstGeom prst="line">
              <a:avLst/>
            </a:prstGeom>
            <a:ln w="57150" cap="flat" cmpd="thinThick">
              <a:solidFill>
                <a:srgbClr val="FF0000"/>
              </a:solidFill>
              <a:prstDash val="solid"/>
              <a:round/>
              <a:headEnd type="none" w="med" len="med"/>
              <a:tailEnd type="none" w="med" len="med"/>
            </a:ln>
            <a:effectLst>
              <a:outerShdw dist="107763" dir="13499999" algn="ctr" rotWithShape="0">
                <a:schemeClr val="bg2">
                  <a:alpha val="50000"/>
                </a:schemeClr>
              </a:outerShdw>
            </a:effectLst>
          </p:spPr>
        </p:sp>
        <p:sp>
          <p:nvSpPr>
            <p:cNvPr id="16390" name="Line 8"/>
            <p:cNvSpPr/>
            <p:nvPr/>
          </p:nvSpPr>
          <p:spPr>
            <a:xfrm>
              <a:off x="5520" y="624"/>
              <a:ext cx="0" cy="3216"/>
            </a:xfrm>
            <a:prstGeom prst="line">
              <a:avLst/>
            </a:prstGeom>
            <a:ln w="57150" cap="flat" cmpd="thinThick">
              <a:solidFill>
                <a:srgbClr val="FF0000"/>
              </a:solidFill>
              <a:prstDash val="solid"/>
              <a:round/>
              <a:headEnd type="none" w="med" len="med"/>
              <a:tailEnd type="none" w="med" len="med"/>
            </a:ln>
            <a:effectLst>
              <a:outerShdw dist="107763" dir="13499999" algn="ctr" rotWithShape="0">
                <a:schemeClr val="bg2">
                  <a:alpha val="50000"/>
                </a:schemeClr>
              </a:outerShdw>
            </a:effectLst>
          </p:spPr>
        </p:sp>
      </p:grpSp>
      <p:sp>
        <p:nvSpPr>
          <p:cNvPr id="21513" name="Text Box 9"/>
          <p:cNvSpPr txBox="1"/>
          <p:nvPr/>
        </p:nvSpPr>
        <p:spPr>
          <a:xfrm>
            <a:off x="350838" y="838200"/>
            <a:ext cx="4525962" cy="2308225"/>
          </a:xfrm>
          <a:prstGeom prst="rect">
            <a:avLst/>
          </a:prstGeom>
          <a:noFill/>
          <a:ln w="9525">
            <a:noFill/>
          </a:ln>
        </p:spPr>
        <p:txBody>
          <a:bodyPr anchor="t" anchorCtr="0">
            <a:spAutoFit/>
          </a:bodyPr>
          <a:p>
            <a:pPr algn="just">
              <a:spcBef>
                <a:spcPct val="50000"/>
              </a:spcBef>
            </a:pPr>
            <a:r>
              <a:rPr lang="en-US" altLang="en-US" sz="2400" b="1" u="sng" dirty="0">
                <a:latin typeface="Times New Roman" panose="02020603050405020304" pitchFamily="18" charset="0"/>
              </a:rPr>
              <a:t>C2:</a:t>
            </a:r>
            <a:r>
              <a:rPr lang="en-US" altLang="en-US" sz="2400" b="1" dirty="0">
                <a:latin typeface="Times New Roman" panose="02020603050405020304" pitchFamily="18" charset="0"/>
              </a:rPr>
              <a:t> Dựa v</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rPr>
              <a:t>o số liệu ở bảng 1 m</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rPr>
              <a:t> em thu được từ thí nghiệm, hãy vẽ đường biểu diễn mối quan hệ giữa I v</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rPr>
              <a:t> U , nhận xét xem nó có phải l</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rPr>
              <a:t> đường thẳng đi qua gốc toạ độ hay không?</a:t>
            </a:r>
            <a:endParaRPr lang="en-US" altLang="en-US" sz="2400" b="1" dirty="0">
              <a:latin typeface="Times New Roman" panose="02020603050405020304" pitchFamily="18" charset="0"/>
              <a:ea typeface="Times New Roman" panose="02020603050405020304" pitchFamily="18" charset="0"/>
            </a:endParaRPr>
          </a:p>
        </p:txBody>
      </p:sp>
      <p:graphicFrame>
        <p:nvGraphicFramePr>
          <p:cNvPr id="13" name="Table 12"/>
          <p:cNvGraphicFramePr>
            <a:graphicFrameLocks noGrp="1"/>
          </p:cNvGraphicFramePr>
          <p:nvPr/>
        </p:nvGraphicFramePr>
        <p:xfrm>
          <a:off x="5105400" y="990600"/>
          <a:ext cx="3429000" cy="2762251"/>
        </p:xfrm>
        <a:graphic>
          <a:graphicData uri="http://schemas.openxmlformats.org/drawingml/2006/table">
            <a:tbl>
              <a:tblPr firstRow="1" bandRow="1"/>
              <a:tblGrid>
                <a:gridCol w="1143000"/>
                <a:gridCol w="1143000"/>
                <a:gridCol w="1143000"/>
              </a:tblGrid>
              <a:tr h="914331">
                <a:tc>
                  <a:txBody>
                    <a:bodyPr/>
                    <a:lstStyle>
                      <a:lvl1pPr marL="0" algn="l" defTabSz="914400" rtl="0" eaLnBrk="1" latinLnBrk="0" hangingPunct="1">
                        <a:defRPr sz="1800" b="1" kern="1200">
                          <a:solidFill>
                            <a:schemeClr val="lt1"/>
                          </a:solidFill>
                          <a:latin typeface="Century Schoolbook" panose="02040604050505020304"/>
                        </a:defRPr>
                      </a:lvl1pPr>
                      <a:lvl2pPr marL="457200" algn="l" defTabSz="914400" rtl="0" eaLnBrk="1" latinLnBrk="0" hangingPunct="1">
                        <a:defRPr sz="1800" b="1" kern="1200">
                          <a:solidFill>
                            <a:schemeClr val="lt1"/>
                          </a:solidFill>
                          <a:latin typeface="Century Schoolbook" panose="02040604050505020304"/>
                        </a:defRPr>
                      </a:lvl2pPr>
                      <a:lvl3pPr marL="914400" algn="l" defTabSz="914400" rtl="0" eaLnBrk="1" latinLnBrk="0" hangingPunct="1">
                        <a:defRPr sz="1800" b="1" kern="1200">
                          <a:solidFill>
                            <a:schemeClr val="lt1"/>
                          </a:solidFill>
                          <a:latin typeface="Century Schoolbook" panose="02040604050505020304"/>
                        </a:defRPr>
                      </a:lvl3pPr>
                      <a:lvl4pPr marL="1371600" algn="l" defTabSz="914400" rtl="0" eaLnBrk="1" latinLnBrk="0" hangingPunct="1">
                        <a:defRPr sz="1800" b="1" kern="1200">
                          <a:solidFill>
                            <a:schemeClr val="lt1"/>
                          </a:solidFill>
                          <a:latin typeface="Century Schoolbook" panose="02040604050505020304"/>
                        </a:defRPr>
                      </a:lvl4pPr>
                      <a:lvl5pPr marL="1828800" algn="l" defTabSz="914400" rtl="0" eaLnBrk="1" latinLnBrk="0" hangingPunct="1">
                        <a:defRPr sz="1800" b="1" kern="1200">
                          <a:solidFill>
                            <a:schemeClr val="lt1"/>
                          </a:solidFill>
                          <a:latin typeface="Century Schoolbook" panose="02040604050505020304"/>
                        </a:defRPr>
                      </a:lvl5pPr>
                      <a:lvl6pPr marL="2286000" algn="l" defTabSz="914400" rtl="0" eaLnBrk="1" latinLnBrk="0" hangingPunct="1">
                        <a:defRPr sz="1800" b="1" kern="1200">
                          <a:solidFill>
                            <a:schemeClr val="lt1"/>
                          </a:solidFill>
                          <a:latin typeface="Century Schoolbook" panose="02040604050505020304"/>
                        </a:defRPr>
                      </a:lvl6pPr>
                      <a:lvl7pPr marL="2743200" algn="l" defTabSz="914400" rtl="0" eaLnBrk="1" latinLnBrk="0" hangingPunct="1">
                        <a:defRPr sz="1800" b="1" kern="1200">
                          <a:solidFill>
                            <a:schemeClr val="lt1"/>
                          </a:solidFill>
                          <a:latin typeface="Century Schoolbook" panose="02040604050505020304"/>
                        </a:defRPr>
                      </a:lvl7pPr>
                      <a:lvl8pPr marL="3200400" algn="l" defTabSz="914400" rtl="0" eaLnBrk="1" latinLnBrk="0" hangingPunct="1">
                        <a:defRPr sz="1800" b="1" kern="1200">
                          <a:solidFill>
                            <a:schemeClr val="lt1"/>
                          </a:solidFill>
                          <a:latin typeface="Century Schoolbook" panose="02040604050505020304"/>
                        </a:defRPr>
                      </a:lvl8pPr>
                      <a:lvl9pPr marL="3657600" algn="l" defTabSz="914400" rtl="0" eaLnBrk="1" latinLnBrk="0" hangingPunct="1">
                        <a:defRPr sz="1800" b="1" kern="1200">
                          <a:solidFill>
                            <a:schemeClr val="lt1"/>
                          </a:solidFill>
                          <a:latin typeface="Century Schoolbook" panose="02040604050505020304"/>
                        </a:defRPr>
                      </a:lvl9pPr>
                    </a:lstStyle>
                    <a:p>
                      <a:pPr algn="ctr"/>
                      <a:r>
                        <a:rPr lang="en-US" sz="1800" dirty="0" err="1">
                          <a:solidFill>
                            <a:srgbClr val="1A04C0"/>
                          </a:solidFill>
                        </a:rPr>
                        <a:t>Lần</a:t>
                      </a:r>
                      <a:r>
                        <a:rPr lang="en-US" sz="1800" baseline="0" dirty="0">
                          <a:solidFill>
                            <a:srgbClr val="1A04C0"/>
                          </a:solidFill>
                        </a:rPr>
                        <a:t> </a:t>
                      </a:r>
                      <a:r>
                        <a:rPr lang="en-US" sz="1800" baseline="0" dirty="0" err="1">
                          <a:solidFill>
                            <a:srgbClr val="1A04C0"/>
                          </a:solidFill>
                        </a:rPr>
                        <a:t>đo</a:t>
                      </a:r>
                      <a:endParaRPr lang="en-US" sz="1800" dirty="0">
                        <a:solidFill>
                          <a:srgbClr val="1A04C0"/>
                        </a:solidFill>
                      </a:endParaRPr>
                    </a:p>
                  </a:txBody>
                  <a:tcPr marT="45686" marB="45686">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E8637"/>
                    </a:solidFill>
                  </a:tcPr>
                </a:tc>
                <a:tc>
                  <a:txBody>
                    <a:bodyPr/>
                    <a:lstStyle>
                      <a:lvl1pPr marL="0" algn="l" defTabSz="914400" rtl="0" eaLnBrk="1" latinLnBrk="0" hangingPunct="1">
                        <a:defRPr sz="1800" b="1" kern="1200">
                          <a:solidFill>
                            <a:schemeClr val="lt1"/>
                          </a:solidFill>
                          <a:latin typeface="Century Schoolbook" panose="02040604050505020304"/>
                        </a:defRPr>
                      </a:lvl1pPr>
                      <a:lvl2pPr marL="457200" algn="l" defTabSz="914400" rtl="0" eaLnBrk="1" latinLnBrk="0" hangingPunct="1">
                        <a:defRPr sz="1800" b="1" kern="1200">
                          <a:solidFill>
                            <a:schemeClr val="lt1"/>
                          </a:solidFill>
                          <a:latin typeface="Century Schoolbook" panose="02040604050505020304"/>
                        </a:defRPr>
                      </a:lvl2pPr>
                      <a:lvl3pPr marL="914400" algn="l" defTabSz="914400" rtl="0" eaLnBrk="1" latinLnBrk="0" hangingPunct="1">
                        <a:defRPr sz="1800" b="1" kern="1200">
                          <a:solidFill>
                            <a:schemeClr val="lt1"/>
                          </a:solidFill>
                          <a:latin typeface="Century Schoolbook" panose="02040604050505020304"/>
                        </a:defRPr>
                      </a:lvl3pPr>
                      <a:lvl4pPr marL="1371600" algn="l" defTabSz="914400" rtl="0" eaLnBrk="1" latinLnBrk="0" hangingPunct="1">
                        <a:defRPr sz="1800" b="1" kern="1200">
                          <a:solidFill>
                            <a:schemeClr val="lt1"/>
                          </a:solidFill>
                          <a:latin typeface="Century Schoolbook" panose="02040604050505020304"/>
                        </a:defRPr>
                      </a:lvl4pPr>
                      <a:lvl5pPr marL="1828800" algn="l" defTabSz="914400" rtl="0" eaLnBrk="1" latinLnBrk="0" hangingPunct="1">
                        <a:defRPr sz="1800" b="1" kern="1200">
                          <a:solidFill>
                            <a:schemeClr val="lt1"/>
                          </a:solidFill>
                          <a:latin typeface="Century Schoolbook" panose="02040604050505020304"/>
                        </a:defRPr>
                      </a:lvl5pPr>
                      <a:lvl6pPr marL="2286000" algn="l" defTabSz="914400" rtl="0" eaLnBrk="1" latinLnBrk="0" hangingPunct="1">
                        <a:defRPr sz="1800" b="1" kern="1200">
                          <a:solidFill>
                            <a:schemeClr val="lt1"/>
                          </a:solidFill>
                          <a:latin typeface="Century Schoolbook" panose="02040604050505020304"/>
                        </a:defRPr>
                      </a:lvl6pPr>
                      <a:lvl7pPr marL="2743200" algn="l" defTabSz="914400" rtl="0" eaLnBrk="1" latinLnBrk="0" hangingPunct="1">
                        <a:defRPr sz="1800" b="1" kern="1200">
                          <a:solidFill>
                            <a:schemeClr val="lt1"/>
                          </a:solidFill>
                          <a:latin typeface="Century Schoolbook" panose="02040604050505020304"/>
                        </a:defRPr>
                      </a:lvl7pPr>
                      <a:lvl8pPr marL="3200400" algn="l" defTabSz="914400" rtl="0" eaLnBrk="1" latinLnBrk="0" hangingPunct="1">
                        <a:defRPr sz="1800" b="1" kern="1200">
                          <a:solidFill>
                            <a:schemeClr val="lt1"/>
                          </a:solidFill>
                          <a:latin typeface="Century Schoolbook" panose="02040604050505020304"/>
                        </a:defRPr>
                      </a:lvl8pPr>
                      <a:lvl9pPr marL="3657600" algn="l" defTabSz="914400" rtl="0" eaLnBrk="1" latinLnBrk="0" hangingPunct="1">
                        <a:defRPr sz="1800" b="1" kern="1200">
                          <a:solidFill>
                            <a:schemeClr val="lt1"/>
                          </a:solidFill>
                          <a:latin typeface="Century Schoolbook" panose="02040604050505020304"/>
                        </a:defRPr>
                      </a:lvl9pPr>
                    </a:lstStyle>
                    <a:p>
                      <a:pPr algn="ctr"/>
                      <a:r>
                        <a:rPr lang="en-US" sz="1800" dirty="0" err="1">
                          <a:solidFill>
                            <a:srgbClr val="1A04C0"/>
                          </a:solidFill>
                        </a:rPr>
                        <a:t>Hiệu</a:t>
                      </a:r>
                      <a:r>
                        <a:rPr lang="en-US" sz="1800" baseline="0" dirty="0">
                          <a:solidFill>
                            <a:srgbClr val="1A04C0"/>
                          </a:solidFill>
                        </a:rPr>
                        <a:t> </a:t>
                      </a:r>
                      <a:r>
                        <a:rPr lang="en-US" sz="1800" baseline="0" dirty="0" err="1">
                          <a:solidFill>
                            <a:srgbClr val="1A04C0"/>
                          </a:solidFill>
                        </a:rPr>
                        <a:t>điện</a:t>
                      </a:r>
                      <a:r>
                        <a:rPr lang="en-US" sz="1800" baseline="0" dirty="0">
                          <a:solidFill>
                            <a:srgbClr val="1A04C0"/>
                          </a:solidFill>
                        </a:rPr>
                        <a:t> </a:t>
                      </a:r>
                      <a:r>
                        <a:rPr lang="en-US" sz="1800" baseline="0" dirty="0" err="1">
                          <a:solidFill>
                            <a:srgbClr val="1A04C0"/>
                          </a:solidFill>
                        </a:rPr>
                        <a:t>thế</a:t>
                      </a:r>
                      <a:r>
                        <a:rPr lang="en-US" sz="1800" baseline="0" dirty="0">
                          <a:solidFill>
                            <a:srgbClr val="1A04C0"/>
                          </a:solidFill>
                        </a:rPr>
                        <a:t> (V)</a:t>
                      </a:r>
                      <a:endParaRPr lang="en-US" sz="1800" dirty="0">
                        <a:solidFill>
                          <a:srgbClr val="1A04C0"/>
                        </a:solidFill>
                      </a:endParaRPr>
                    </a:p>
                  </a:txBody>
                  <a:tcPr marT="45686" marB="45686">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E8637"/>
                    </a:solidFill>
                  </a:tcPr>
                </a:tc>
                <a:tc>
                  <a:txBody>
                    <a:bodyPr/>
                    <a:lstStyle>
                      <a:lvl1pPr marL="0" algn="l" defTabSz="914400" rtl="0" eaLnBrk="1" latinLnBrk="0" hangingPunct="1">
                        <a:defRPr sz="1800" b="1" kern="1200">
                          <a:solidFill>
                            <a:schemeClr val="lt1"/>
                          </a:solidFill>
                          <a:latin typeface="Century Schoolbook" panose="02040604050505020304"/>
                        </a:defRPr>
                      </a:lvl1pPr>
                      <a:lvl2pPr marL="457200" algn="l" defTabSz="914400" rtl="0" eaLnBrk="1" latinLnBrk="0" hangingPunct="1">
                        <a:defRPr sz="1800" b="1" kern="1200">
                          <a:solidFill>
                            <a:schemeClr val="lt1"/>
                          </a:solidFill>
                          <a:latin typeface="Century Schoolbook" panose="02040604050505020304"/>
                        </a:defRPr>
                      </a:lvl2pPr>
                      <a:lvl3pPr marL="914400" algn="l" defTabSz="914400" rtl="0" eaLnBrk="1" latinLnBrk="0" hangingPunct="1">
                        <a:defRPr sz="1800" b="1" kern="1200">
                          <a:solidFill>
                            <a:schemeClr val="lt1"/>
                          </a:solidFill>
                          <a:latin typeface="Century Schoolbook" panose="02040604050505020304"/>
                        </a:defRPr>
                      </a:lvl3pPr>
                      <a:lvl4pPr marL="1371600" algn="l" defTabSz="914400" rtl="0" eaLnBrk="1" latinLnBrk="0" hangingPunct="1">
                        <a:defRPr sz="1800" b="1" kern="1200">
                          <a:solidFill>
                            <a:schemeClr val="lt1"/>
                          </a:solidFill>
                          <a:latin typeface="Century Schoolbook" panose="02040604050505020304"/>
                        </a:defRPr>
                      </a:lvl4pPr>
                      <a:lvl5pPr marL="1828800" algn="l" defTabSz="914400" rtl="0" eaLnBrk="1" latinLnBrk="0" hangingPunct="1">
                        <a:defRPr sz="1800" b="1" kern="1200">
                          <a:solidFill>
                            <a:schemeClr val="lt1"/>
                          </a:solidFill>
                          <a:latin typeface="Century Schoolbook" panose="02040604050505020304"/>
                        </a:defRPr>
                      </a:lvl5pPr>
                      <a:lvl6pPr marL="2286000" algn="l" defTabSz="914400" rtl="0" eaLnBrk="1" latinLnBrk="0" hangingPunct="1">
                        <a:defRPr sz="1800" b="1" kern="1200">
                          <a:solidFill>
                            <a:schemeClr val="lt1"/>
                          </a:solidFill>
                          <a:latin typeface="Century Schoolbook" panose="02040604050505020304"/>
                        </a:defRPr>
                      </a:lvl6pPr>
                      <a:lvl7pPr marL="2743200" algn="l" defTabSz="914400" rtl="0" eaLnBrk="1" latinLnBrk="0" hangingPunct="1">
                        <a:defRPr sz="1800" b="1" kern="1200">
                          <a:solidFill>
                            <a:schemeClr val="lt1"/>
                          </a:solidFill>
                          <a:latin typeface="Century Schoolbook" panose="02040604050505020304"/>
                        </a:defRPr>
                      </a:lvl7pPr>
                      <a:lvl8pPr marL="3200400" algn="l" defTabSz="914400" rtl="0" eaLnBrk="1" latinLnBrk="0" hangingPunct="1">
                        <a:defRPr sz="1800" b="1" kern="1200">
                          <a:solidFill>
                            <a:schemeClr val="lt1"/>
                          </a:solidFill>
                          <a:latin typeface="Century Schoolbook" panose="02040604050505020304"/>
                        </a:defRPr>
                      </a:lvl8pPr>
                      <a:lvl9pPr marL="3657600" algn="l" defTabSz="914400" rtl="0" eaLnBrk="1" latinLnBrk="0" hangingPunct="1">
                        <a:defRPr sz="1800" b="1" kern="1200">
                          <a:solidFill>
                            <a:schemeClr val="lt1"/>
                          </a:solidFill>
                          <a:latin typeface="Century Schoolbook" panose="02040604050505020304"/>
                        </a:defRPr>
                      </a:lvl9pPr>
                    </a:lstStyle>
                    <a:p>
                      <a:pPr algn="ctr"/>
                      <a:r>
                        <a:rPr lang="en-US" sz="1800" dirty="0" err="1">
                          <a:solidFill>
                            <a:srgbClr val="1A04C0"/>
                          </a:solidFill>
                        </a:rPr>
                        <a:t>Cường</a:t>
                      </a:r>
                      <a:r>
                        <a:rPr lang="en-US" sz="1800" baseline="0" dirty="0">
                          <a:solidFill>
                            <a:srgbClr val="1A04C0"/>
                          </a:solidFill>
                        </a:rPr>
                        <a:t> </a:t>
                      </a:r>
                      <a:r>
                        <a:rPr lang="en-US" sz="1800" baseline="0" dirty="0" err="1">
                          <a:solidFill>
                            <a:srgbClr val="1A04C0"/>
                          </a:solidFill>
                        </a:rPr>
                        <a:t>độ</a:t>
                      </a:r>
                      <a:r>
                        <a:rPr lang="en-US" sz="1800" baseline="0" dirty="0">
                          <a:solidFill>
                            <a:srgbClr val="1A04C0"/>
                          </a:solidFill>
                        </a:rPr>
                        <a:t> </a:t>
                      </a:r>
                      <a:r>
                        <a:rPr lang="en-US" sz="1800" baseline="0" dirty="0" err="1">
                          <a:solidFill>
                            <a:srgbClr val="1A04C0"/>
                          </a:solidFill>
                        </a:rPr>
                        <a:t>dòng</a:t>
                      </a:r>
                      <a:r>
                        <a:rPr lang="en-US" sz="1800" baseline="0" dirty="0">
                          <a:solidFill>
                            <a:srgbClr val="1A04C0"/>
                          </a:solidFill>
                        </a:rPr>
                        <a:t> </a:t>
                      </a:r>
                      <a:r>
                        <a:rPr lang="en-US" sz="1800" baseline="0" dirty="0" err="1">
                          <a:solidFill>
                            <a:srgbClr val="1A04C0"/>
                          </a:solidFill>
                        </a:rPr>
                        <a:t>điện</a:t>
                      </a:r>
                      <a:r>
                        <a:rPr lang="en-US" sz="1800" baseline="0" dirty="0">
                          <a:solidFill>
                            <a:srgbClr val="1A04C0"/>
                          </a:solidFill>
                        </a:rPr>
                        <a:t> (A)</a:t>
                      </a:r>
                      <a:endParaRPr lang="en-US" sz="1800" dirty="0">
                        <a:solidFill>
                          <a:srgbClr val="1A04C0"/>
                        </a:solidFill>
                      </a:endParaRPr>
                    </a:p>
                  </a:txBody>
                  <a:tcPr marT="45686" marB="45686">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E8637"/>
                    </a:solidFill>
                  </a:tcPr>
                </a:tc>
              </a:tr>
              <a:tr h="365692">
                <a:tc>
                  <a:txBody>
                    <a:bodyPr/>
                    <a:lstStyle>
                      <a:lvl1pPr marL="0" algn="l" defTabSz="914400" rtl="0" eaLnBrk="1" latinLnBrk="0" hangingPunct="1">
                        <a:defRPr sz="1800" kern="1200">
                          <a:solidFill>
                            <a:schemeClr val="dk1"/>
                          </a:solidFill>
                          <a:latin typeface="Century Schoolbook" panose="02040604050505020304"/>
                        </a:defRPr>
                      </a:lvl1pPr>
                      <a:lvl2pPr marL="457200" algn="l" defTabSz="914400" rtl="0" eaLnBrk="1" latinLnBrk="0" hangingPunct="1">
                        <a:defRPr sz="1800" kern="1200">
                          <a:solidFill>
                            <a:schemeClr val="dk1"/>
                          </a:solidFill>
                          <a:latin typeface="Century Schoolbook" panose="02040604050505020304"/>
                        </a:defRPr>
                      </a:lvl2pPr>
                      <a:lvl3pPr marL="914400" algn="l" defTabSz="914400" rtl="0" eaLnBrk="1" latinLnBrk="0" hangingPunct="1">
                        <a:defRPr sz="1800" kern="1200">
                          <a:solidFill>
                            <a:schemeClr val="dk1"/>
                          </a:solidFill>
                          <a:latin typeface="Century Schoolbook" panose="02040604050505020304"/>
                        </a:defRPr>
                      </a:lvl3pPr>
                      <a:lvl4pPr marL="1371600" algn="l" defTabSz="914400" rtl="0" eaLnBrk="1" latinLnBrk="0" hangingPunct="1">
                        <a:defRPr sz="1800" kern="1200">
                          <a:solidFill>
                            <a:schemeClr val="dk1"/>
                          </a:solidFill>
                          <a:latin typeface="Century Schoolbook" panose="02040604050505020304"/>
                        </a:defRPr>
                      </a:lvl4pPr>
                      <a:lvl5pPr marL="1828800" algn="l" defTabSz="914400" rtl="0" eaLnBrk="1" latinLnBrk="0" hangingPunct="1">
                        <a:defRPr sz="1800" kern="1200">
                          <a:solidFill>
                            <a:schemeClr val="dk1"/>
                          </a:solidFill>
                          <a:latin typeface="Century Schoolbook" panose="02040604050505020304"/>
                        </a:defRPr>
                      </a:lvl5pPr>
                      <a:lvl6pPr marL="2286000" algn="l" defTabSz="914400" rtl="0" eaLnBrk="1" latinLnBrk="0" hangingPunct="1">
                        <a:defRPr sz="1800" kern="1200">
                          <a:solidFill>
                            <a:schemeClr val="dk1"/>
                          </a:solidFill>
                          <a:latin typeface="Century Schoolbook" panose="02040604050505020304"/>
                        </a:defRPr>
                      </a:lvl6pPr>
                      <a:lvl7pPr marL="2743200" algn="l" defTabSz="914400" rtl="0" eaLnBrk="1" latinLnBrk="0" hangingPunct="1">
                        <a:defRPr sz="1800" kern="1200">
                          <a:solidFill>
                            <a:schemeClr val="dk1"/>
                          </a:solidFill>
                          <a:latin typeface="Century Schoolbook" panose="02040604050505020304"/>
                        </a:defRPr>
                      </a:lvl7pPr>
                      <a:lvl8pPr marL="3200400" algn="l" defTabSz="914400" rtl="0" eaLnBrk="1" latinLnBrk="0" hangingPunct="1">
                        <a:defRPr sz="1800" kern="1200">
                          <a:solidFill>
                            <a:schemeClr val="dk1"/>
                          </a:solidFill>
                          <a:latin typeface="Century Schoolbook" panose="02040604050505020304"/>
                        </a:defRPr>
                      </a:lvl8pPr>
                      <a:lvl9pPr marL="3657600" algn="l" defTabSz="914400" rtl="0" eaLnBrk="1" latinLnBrk="0" hangingPunct="1">
                        <a:defRPr sz="1800" kern="1200">
                          <a:solidFill>
                            <a:schemeClr val="dk1"/>
                          </a:solidFill>
                          <a:latin typeface="Century Schoolbook" panose="02040604050505020304"/>
                        </a:defRPr>
                      </a:lvl9pPr>
                    </a:lstStyle>
                    <a:p>
                      <a:pPr algn="ctr"/>
                      <a:r>
                        <a:rPr lang="en-US" sz="1800" b="1" dirty="0"/>
                        <a:t>1</a:t>
                      </a:r>
                      <a:endParaRPr lang="en-US" sz="1800" b="1" dirty="0"/>
                    </a:p>
                  </a:txBody>
                  <a:tcPr marT="45686" marB="45686">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E8637">
                        <a:tint val="40000"/>
                      </a:srgbClr>
                    </a:solidFill>
                  </a:tcPr>
                </a:tc>
                <a:tc>
                  <a:txBody>
                    <a:bodyPr/>
                    <a:lstStyle>
                      <a:lvl1pPr marL="0" algn="l" defTabSz="914400" rtl="0" eaLnBrk="1" latinLnBrk="0" hangingPunct="1">
                        <a:defRPr sz="1800" kern="1200">
                          <a:solidFill>
                            <a:schemeClr val="dk1"/>
                          </a:solidFill>
                          <a:latin typeface="Century Schoolbook" panose="02040604050505020304"/>
                        </a:defRPr>
                      </a:lvl1pPr>
                      <a:lvl2pPr marL="457200" algn="l" defTabSz="914400" rtl="0" eaLnBrk="1" latinLnBrk="0" hangingPunct="1">
                        <a:defRPr sz="1800" kern="1200">
                          <a:solidFill>
                            <a:schemeClr val="dk1"/>
                          </a:solidFill>
                          <a:latin typeface="Century Schoolbook" panose="02040604050505020304"/>
                        </a:defRPr>
                      </a:lvl2pPr>
                      <a:lvl3pPr marL="914400" algn="l" defTabSz="914400" rtl="0" eaLnBrk="1" latinLnBrk="0" hangingPunct="1">
                        <a:defRPr sz="1800" kern="1200">
                          <a:solidFill>
                            <a:schemeClr val="dk1"/>
                          </a:solidFill>
                          <a:latin typeface="Century Schoolbook" panose="02040604050505020304"/>
                        </a:defRPr>
                      </a:lvl3pPr>
                      <a:lvl4pPr marL="1371600" algn="l" defTabSz="914400" rtl="0" eaLnBrk="1" latinLnBrk="0" hangingPunct="1">
                        <a:defRPr sz="1800" kern="1200">
                          <a:solidFill>
                            <a:schemeClr val="dk1"/>
                          </a:solidFill>
                          <a:latin typeface="Century Schoolbook" panose="02040604050505020304"/>
                        </a:defRPr>
                      </a:lvl4pPr>
                      <a:lvl5pPr marL="1828800" algn="l" defTabSz="914400" rtl="0" eaLnBrk="1" latinLnBrk="0" hangingPunct="1">
                        <a:defRPr sz="1800" kern="1200">
                          <a:solidFill>
                            <a:schemeClr val="dk1"/>
                          </a:solidFill>
                          <a:latin typeface="Century Schoolbook" panose="02040604050505020304"/>
                        </a:defRPr>
                      </a:lvl5pPr>
                      <a:lvl6pPr marL="2286000" algn="l" defTabSz="914400" rtl="0" eaLnBrk="1" latinLnBrk="0" hangingPunct="1">
                        <a:defRPr sz="1800" kern="1200">
                          <a:solidFill>
                            <a:schemeClr val="dk1"/>
                          </a:solidFill>
                          <a:latin typeface="Century Schoolbook" panose="02040604050505020304"/>
                        </a:defRPr>
                      </a:lvl6pPr>
                      <a:lvl7pPr marL="2743200" algn="l" defTabSz="914400" rtl="0" eaLnBrk="1" latinLnBrk="0" hangingPunct="1">
                        <a:defRPr sz="1800" kern="1200">
                          <a:solidFill>
                            <a:schemeClr val="dk1"/>
                          </a:solidFill>
                          <a:latin typeface="Century Schoolbook" panose="02040604050505020304"/>
                        </a:defRPr>
                      </a:lvl7pPr>
                      <a:lvl8pPr marL="3200400" algn="l" defTabSz="914400" rtl="0" eaLnBrk="1" latinLnBrk="0" hangingPunct="1">
                        <a:defRPr sz="1800" kern="1200">
                          <a:solidFill>
                            <a:schemeClr val="dk1"/>
                          </a:solidFill>
                          <a:latin typeface="Century Schoolbook" panose="02040604050505020304"/>
                        </a:defRPr>
                      </a:lvl8pPr>
                      <a:lvl9pPr marL="3657600" algn="l" defTabSz="914400" rtl="0" eaLnBrk="1" latinLnBrk="0" hangingPunct="1">
                        <a:defRPr sz="1800" kern="1200">
                          <a:solidFill>
                            <a:schemeClr val="dk1"/>
                          </a:solidFill>
                          <a:latin typeface="Century Schoolbook" panose="02040604050505020304"/>
                        </a:defRPr>
                      </a:lvl9pPr>
                    </a:lstStyle>
                    <a:p>
                      <a:pPr algn="just"/>
                      <a:r>
                        <a:rPr lang="en-US" sz="1800" dirty="0"/>
                        <a:t>       0</a:t>
                      </a:r>
                      <a:endParaRPr lang="en-US" sz="1800" dirty="0"/>
                    </a:p>
                  </a:txBody>
                  <a:tcPr marT="45686" marB="45686">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E8637">
                        <a:tint val="40000"/>
                      </a:srgbClr>
                    </a:solidFill>
                  </a:tcPr>
                </a:tc>
                <a:tc>
                  <a:txBody>
                    <a:bodyPr/>
                    <a:lstStyle>
                      <a:lvl1pPr marL="0" algn="l" defTabSz="914400" rtl="0" eaLnBrk="1" latinLnBrk="0" hangingPunct="1">
                        <a:defRPr sz="1800" kern="1200">
                          <a:solidFill>
                            <a:schemeClr val="dk1"/>
                          </a:solidFill>
                          <a:latin typeface="Century Schoolbook" panose="02040604050505020304"/>
                        </a:defRPr>
                      </a:lvl1pPr>
                      <a:lvl2pPr marL="457200" algn="l" defTabSz="914400" rtl="0" eaLnBrk="1" latinLnBrk="0" hangingPunct="1">
                        <a:defRPr sz="1800" kern="1200">
                          <a:solidFill>
                            <a:schemeClr val="dk1"/>
                          </a:solidFill>
                          <a:latin typeface="Century Schoolbook" panose="02040604050505020304"/>
                        </a:defRPr>
                      </a:lvl2pPr>
                      <a:lvl3pPr marL="914400" algn="l" defTabSz="914400" rtl="0" eaLnBrk="1" latinLnBrk="0" hangingPunct="1">
                        <a:defRPr sz="1800" kern="1200">
                          <a:solidFill>
                            <a:schemeClr val="dk1"/>
                          </a:solidFill>
                          <a:latin typeface="Century Schoolbook" panose="02040604050505020304"/>
                        </a:defRPr>
                      </a:lvl3pPr>
                      <a:lvl4pPr marL="1371600" algn="l" defTabSz="914400" rtl="0" eaLnBrk="1" latinLnBrk="0" hangingPunct="1">
                        <a:defRPr sz="1800" kern="1200">
                          <a:solidFill>
                            <a:schemeClr val="dk1"/>
                          </a:solidFill>
                          <a:latin typeface="Century Schoolbook" panose="02040604050505020304"/>
                        </a:defRPr>
                      </a:lvl4pPr>
                      <a:lvl5pPr marL="1828800" algn="l" defTabSz="914400" rtl="0" eaLnBrk="1" latinLnBrk="0" hangingPunct="1">
                        <a:defRPr sz="1800" kern="1200">
                          <a:solidFill>
                            <a:schemeClr val="dk1"/>
                          </a:solidFill>
                          <a:latin typeface="Century Schoolbook" panose="02040604050505020304"/>
                        </a:defRPr>
                      </a:lvl5pPr>
                      <a:lvl6pPr marL="2286000" algn="l" defTabSz="914400" rtl="0" eaLnBrk="1" latinLnBrk="0" hangingPunct="1">
                        <a:defRPr sz="1800" kern="1200">
                          <a:solidFill>
                            <a:schemeClr val="dk1"/>
                          </a:solidFill>
                          <a:latin typeface="Century Schoolbook" panose="02040604050505020304"/>
                        </a:defRPr>
                      </a:lvl6pPr>
                      <a:lvl7pPr marL="2743200" algn="l" defTabSz="914400" rtl="0" eaLnBrk="1" latinLnBrk="0" hangingPunct="1">
                        <a:defRPr sz="1800" kern="1200">
                          <a:solidFill>
                            <a:schemeClr val="dk1"/>
                          </a:solidFill>
                          <a:latin typeface="Century Schoolbook" panose="02040604050505020304"/>
                        </a:defRPr>
                      </a:lvl7pPr>
                      <a:lvl8pPr marL="3200400" algn="l" defTabSz="914400" rtl="0" eaLnBrk="1" latinLnBrk="0" hangingPunct="1">
                        <a:defRPr sz="1800" kern="1200">
                          <a:solidFill>
                            <a:schemeClr val="dk1"/>
                          </a:solidFill>
                          <a:latin typeface="Century Schoolbook" panose="02040604050505020304"/>
                        </a:defRPr>
                      </a:lvl8pPr>
                      <a:lvl9pPr marL="3657600" algn="l" defTabSz="914400" rtl="0" eaLnBrk="1" latinLnBrk="0" hangingPunct="1">
                        <a:defRPr sz="1800" kern="1200">
                          <a:solidFill>
                            <a:schemeClr val="dk1"/>
                          </a:solidFill>
                          <a:latin typeface="Century Schoolbook" panose="02040604050505020304"/>
                        </a:defRPr>
                      </a:lvl9pPr>
                    </a:lstStyle>
                    <a:p>
                      <a:pPr algn="just"/>
                      <a:r>
                        <a:rPr lang="en-US" sz="1800" dirty="0"/>
                        <a:t>       0</a:t>
                      </a:r>
                      <a:endParaRPr lang="en-US" sz="1800" dirty="0"/>
                    </a:p>
                  </a:txBody>
                  <a:tcPr marT="45686" marB="45686">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E8637">
                        <a:tint val="40000"/>
                      </a:srgbClr>
                    </a:solidFill>
                  </a:tcPr>
                </a:tc>
              </a:tr>
              <a:tr h="370557">
                <a:tc>
                  <a:txBody>
                    <a:bodyPr/>
                    <a:lstStyle>
                      <a:lvl1pPr marL="0" algn="l" defTabSz="914400" rtl="0" eaLnBrk="1" latinLnBrk="0" hangingPunct="1">
                        <a:defRPr sz="1800" kern="1200">
                          <a:solidFill>
                            <a:schemeClr val="dk1"/>
                          </a:solidFill>
                          <a:latin typeface="Century Schoolbook" panose="02040604050505020304"/>
                        </a:defRPr>
                      </a:lvl1pPr>
                      <a:lvl2pPr marL="457200" algn="l" defTabSz="914400" rtl="0" eaLnBrk="1" latinLnBrk="0" hangingPunct="1">
                        <a:defRPr sz="1800" kern="1200">
                          <a:solidFill>
                            <a:schemeClr val="dk1"/>
                          </a:solidFill>
                          <a:latin typeface="Century Schoolbook" panose="02040604050505020304"/>
                        </a:defRPr>
                      </a:lvl2pPr>
                      <a:lvl3pPr marL="914400" algn="l" defTabSz="914400" rtl="0" eaLnBrk="1" latinLnBrk="0" hangingPunct="1">
                        <a:defRPr sz="1800" kern="1200">
                          <a:solidFill>
                            <a:schemeClr val="dk1"/>
                          </a:solidFill>
                          <a:latin typeface="Century Schoolbook" panose="02040604050505020304"/>
                        </a:defRPr>
                      </a:lvl3pPr>
                      <a:lvl4pPr marL="1371600" algn="l" defTabSz="914400" rtl="0" eaLnBrk="1" latinLnBrk="0" hangingPunct="1">
                        <a:defRPr sz="1800" kern="1200">
                          <a:solidFill>
                            <a:schemeClr val="dk1"/>
                          </a:solidFill>
                          <a:latin typeface="Century Schoolbook" panose="02040604050505020304"/>
                        </a:defRPr>
                      </a:lvl4pPr>
                      <a:lvl5pPr marL="1828800" algn="l" defTabSz="914400" rtl="0" eaLnBrk="1" latinLnBrk="0" hangingPunct="1">
                        <a:defRPr sz="1800" kern="1200">
                          <a:solidFill>
                            <a:schemeClr val="dk1"/>
                          </a:solidFill>
                          <a:latin typeface="Century Schoolbook" panose="02040604050505020304"/>
                        </a:defRPr>
                      </a:lvl5pPr>
                      <a:lvl6pPr marL="2286000" algn="l" defTabSz="914400" rtl="0" eaLnBrk="1" latinLnBrk="0" hangingPunct="1">
                        <a:defRPr sz="1800" kern="1200">
                          <a:solidFill>
                            <a:schemeClr val="dk1"/>
                          </a:solidFill>
                          <a:latin typeface="Century Schoolbook" panose="02040604050505020304"/>
                        </a:defRPr>
                      </a:lvl6pPr>
                      <a:lvl7pPr marL="2743200" algn="l" defTabSz="914400" rtl="0" eaLnBrk="1" latinLnBrk="0" hangingPunct="1">
                        <a:defRPr sz="1800" kern="1200">
                          <a:solidFill>
                            <a:schemeClr val="dk1"/>
                          </a:solidFill>
                          <a:latin typeface="Century Schoolbook" panose="02040604050505020304"/>
                        </a:defRPr>
                      </a:lvl7pPr>
                      <a:lvl8pPr marL="3200400" algn="l" defTabSz="914400" rtl="0" eaLnBrk="1" latinLnBrk="0" hangingPunct="1">
                        <a:defRPr sz="1800" kern="1200">
                          <a:solidFill>
                            <a:schemeClr val="dk1"/>
                          </a:solidFill>
                          <a:latin typeface="Century Schoolbook" panose="02040604050505020304"/>
                        </a:defRPr>
                      </a:lvl8pPr>
                      <a:lvl9pPr marL="3657600" algn="l" defTabSz="914400" rtl="0" eaLnBrk="1" latinLnBrk="0" hangingPunct="1">
                        <a:defRPr sz="1800" kern="1200">
                          <a:solidFill>
                            <a:schemeClr val="dk1"/>
                          </a:solidFill>
                          <a:latin typeface="Century Schoolbook" panose="02040604050505020304"/>
                        </a:defRPr>
                      </a:lvl9pPr>
                    </a:lstStyle>
                    <a:p>
                      <a:pPr algn="ctr"/>
                      <a:r>
                        <a:rPr lang="en-US" sz="1800" b="1" dirty="0"/>
                        <a:t>2</a:t>
                      </a:r>
                      <a:endParaRPr lang="en-US" sz="1800" b="1" dirty="0"/>
                    </a:p>
                  </a:txBody>
                  <a:tcPr marT="45686" marB="45686">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E8637">
                        <a:tint val="20000"/>
                      </a:srgbClr>
                    </a:solidFill>
                  </a:tcPr>
                </a:tc>
                <a:tc>
                  <a:txBody>
                    <a:bodyPr/>
                    <a:lstStyle>
                      <a:lvl1pPr marL="0" algn="l" defTabSz="914400" rtl="0" eaLnBrk="1" latinLnBrk="0" hangingPunct="1">
                        <a:defRPr sz="1800" kern="1200">
                          <a:solidFill>
                            <a:schemeClr val="dk1"/>
                          </a:solidFill>
                          <a:latin typeface="Century Schoolbook" panose="02040604050505020304"/>
                        </a:defRPr>
                      </a:lvl1pPr>
                      <a:lvl2pPr marL="457200" algn="l" defTabSz="914400" rtl="0" eaLnBrk="1" latinLnBrk="0" hangingPunct="1">
                        <a:defRPr sz="1800" kern="1200">
                          <a:solidFill>
                            <a:schemeClr val="dk1"/>
                          </a:solidFill>
                          <a:latin typeface="Century Schoolbook" panose="02040604050505020304"/>
                        </a:defRPr>
                      </a:lvl2pPr>
                      <a:lvl3pPr marL="914400" algn="l" defTabSz="914400" rtl="0" eaLnBrk="1" latinLnBrk="0" hangingPunct="1">
                        <a:defRPr sz="1800" kern="1200">
                          <a:solidFill>
                            <a:schemeClr val="dk1"/>
                          </a:solidFill>
                          <a:latin typeface="Century Schoolbook" panose="02040604050505020304"/>
                        </a:defRPr>
                      </a:lvl3pPr>
                      <a:lvl4pPr marL="1371600" algn="l" defTabSz="914400" rtl="0" eaLnBrk="1" latinLnBrk="0" hangingPunct="1">
                        <a:defRPr sz="1800" kern="1200">
                          <a:solidFill>
                            <a:schemeClr val="dk1"/>
                          </a:solidFill>
                          <a:latin typeface="Century Schoolbook" panose="02040604050505020304"/>
                        </a:defRPr>
                      </a:lvl4pPr>
                      <a:lvl5pPr marL="1828800" algn="l" defTabSz="914400" rtl="0" eaLnBrk="1" latinLnBrk="0" hangingPunct="1">
                        <a:defRPr sz="1800" kern="1200">
                          <a:solidFill>
                            <a:schemeClr val="dk1"/>
                          </a:solidFill>
                          <a:latin typeface="Century Schoolbook" panose="02040604050505020304"/>
                        </a:defRPr>
                      </a:lvl5pPr>
                      <a:lvl6pPr marL="2286000" algn="l" defTabSz="914400" rtl="0" eaLnBrk="1" latinLnBrk="0" hangingPunct="1">
                        <a:defRPr sz="1800" kern="1200">
                          <a:solidFill>
                            <a:schemeClr val="dk1"/>
                          </a:solidFill>
                          <a:latin typeface="Century Schoolbook" panose="02040604050505020304"/>
                        </a:defRPr>
                      </a:lvl6pPr>
                      <a:lvl7pPr marL="2743200" algn="l" defTabSz="914400" rtl="0" eaLnBrk="1" latinLnBrk="0" hangingPunct="1">
                        <a:defRPr sz="1800" kern="1200">
                          <a:solidFill>
                            <a:schemeClr val="dk1"/>
                          </a:solidFill>
                          <a:latin typeface="Century Schoolbook" panose="02040604050505020304"/>
                        </a:defRPr>
                      </a:lvl7pPr>
                      <a:lvl8pPr marL="3200400" algn="l" defTabSz="914400" rtl="0" eaLnBrk="1" latinLnBrk="0" hangingPunct="1">
                        <a:defRPr sz="1800" kern="1200">
                          <a:solidFill>
                            <a:schemeClr val="dk1"/>
                          </a:solidFill>
                          <a:latin typeface="Century Schoolbook" panose="02040604050505020304"/>
                        </a:defRPr>
                      </a:lvl8pPr>
                      <a:lvl9pPr marL="3657600" algn="l" defTabSz="914400" rtl="0" eaLnBrk="1" latinLnBrk="0" hangingPunct="1">
                        <a:defRPr sz="1800" kern="1200">
                          <a:solidFill>
                            <a:schemeClr val="dk1"/>
                          </a:solidFill>
                          <a:latin typeface="Century Schoolbook" panose="02040604050505020304"/>
                        </a:defRPr>
                      </a:lvl9pPr>
                    </a:lstStyle>
                    <a:p>
                      <a:pPr algn="just"/>
                      <a:r>
                        <a:rPr lang="en-US" sz="1800" dirty="0"/>
                        <a:t>     1,5</a:t>
                      </a:r>
                      <a:endParaRPr lang="en-US" sz="1800" dirty="0"/>
                    </a:p>
                  </a:txBody>
                  <a:tcPr marT="45686" marB="45686">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E8637">
                        <a:tint val="20000"/>
                      </a:srgbClr>
                    </a:solidFill>
                  </a:tcPr>
                </a:tc>
                <a:tc>
                  <a:txBody>
                    <a:bodyPr/>
                    <a:lstStyle>
                      <a:lvl1pPr marL="0" algn="l" defTabSz="914400" rtl="0" eaLnBrk="1" latinLnBrk="0" hangingPunct="1">
                        <a:defRPr sz="1800" kern="1200">
                          <a:solidFill>
                            <a:schemeClr val="dk1"/>
                          </a:solidFill>
                          <a:latin typeface="Century Schoolbook" panose="02040604050505020304"/>
                        </a:defRPr>
                      </a:lvl1pPr>
                      <a:lvl2pPr marL="457200" algn="l" defTabSz="914400" rtl="0" eaLnBrk="1" latinLnBrk="0" hangingPunct="1">
                        <a:defRPr sz="1800" kern="1200">
                          <a:solidFill>
                            <a:schemeClr val="dk1"/>
                          </a:solidFill>
                          <a:latin typeface="Century Schoolbook" panose="02040604050505020304"/>
                        </a:defRPr>
                      </a:lvl2pPr>
                      <a:lvl3pPr marL="914400" algn="l" defTabSz="914400" rtl="0" eaLnBrk="1" latinLnBrk="0" hangingPunct="1">
                        <a:defRPr sz="1800" kern="1200">
                          <a:solidFill>
                            <a:schemeClr val="dk1"/>
                          </a:solidFill>
                          <a:latin typeface="Century Schoolbook" panose="02040604050505020304"/>
                        </a:defRPr>
                      </a:lvl3pPr>
                      <a:lvl4pPr marL="1371600" algn="l" defTabSz="914400" rtl="0" eaLnBrk="1" latinLnBrk="0" hangingPunct="1">
                        <a:defRPr sz="1800" kern="1200">
                          <a:solidFill>
                            <a:schemeClr val="dk1"/>
                          </a:solidFill>
                          <a:latin typeface="Century Schoolbook" panose="02040604050505020304"/>
                        </a:defRPr>
                      </a:lvl4pPr>
                      <a:lvl5pPr marL="1828800" algn="l" defTabSz="914400" rtl="0" eaLnBrk="1" latinLnBrk="0" hangingPunct="1">
                        <a:defRPr sz="1800" kern="1200">
                          <a:solidFill>
                            <a:schemeClr val="dk1"/>
                          </a:solidFill>
                          <a:latin typeface="Century Schoolbook" panose="02040604050505020304"/>
                        </a:defRPr>
                      </a:lvl5pPr>
                      <a:lvl6pPr marL="2286000" algn="l" defTabSz="914400" rtl="0" eaLnBrk="1" latinLnBrk="0" hangingPunct="1">
                        <a:defRPr sz="1800" kern="1200">
                          <a:solidFill>
                            <a:schemeClr val="dk1"/>
                          </a:solidFill>
                          <a:latin typeface="Century Schoolbook" panose="02040604050505020304"/>
                        </a:defRPr>
                      </a:lvl6pPr>
                      <a:lvl7pPr marL="2743200" algn="l" defTabSz="914400" rtl="0" eaLnBrk="1" latinLnBrk="0" hangingPunct="1">
                        <a:defRPr sz="1800" kern="1200">
                          <a:solidFill>
                            <a:schemeClr val="dk1"/>
                          </a:solidFill>
                          <a:latin typeface="Century Schoolbook" panose="02040604050505020304"/>
                        </a:defRPr>
                      </a:lvl7pPr>
                      <a:lvl8pPr marL="3200400" algn="l" defTabSz="914400" rtl="0" eaLnBrk="1" latinLnBrk="0" hangingPunct="1">
                        <a:defRPr sz="1800" kern="1200">
                          <a:solidFill>
                            <a:schemeClr val="dk1"/>
                          </a:solidFill>
                          <a:latin typeface="Century Schoolbook" panose="02040604050505020304"/>
                        </a:defRPr>
                      </a:lvl8pPr>
                      <a:lvl9pPr marL="3657600" algn="l" defTabSz="914400" rtl="0" eaLnBrk="1" latinLnBrk="0" hangingPunct="1">
                        <a:defRPr sz="1800" kern="1200">
                          <a:solidFill>
                            <a:schemeClr val="dk1"/>
                          </a:solidFill>
                          <a:latin typeface="Century Schoolbook" panose="02040604050505020304"/>
                        </a:defRPr>
                      </a:lvl9pPr>
                    </a:lstStyle>
                    <a:p>
                      <a:pPr algn="just"/>
                      <a:r>
                        <a:rPr lang="en-US" sz="1800" dirty="0"/>
                        <a:t>     0,25</a:t>
                      </a:r>
                      <a:endParaRPr lang="en-US" sz="1800" dirty="0"/>
                    </a:p>
                  </a:txBody>
                  <a:tcPr marT="45686" marB="45686">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E8637">
                        <a:tint val="20000"/>
                      </a:srgbClr>
                    </a:solidFill>
                  </a:tcPr>
                </a:tc>
              </a:tr>
              <a:tr h="370557">
                <a:tc>
                  <a:txBody>
                    <a:bodyPr/>
                    <a:lstStyle>
                      <a:lvl1pPr marL="0" algn="l" defTabSz="914400" rtl="0" eaLnBrk="1" latinLnBrk="0" hangingPunct="1">
                        <a:defRPr sz="1800" kern="1200">
                          <a:solidFill>
                            <a:schemeClr val="dk1"/>
                          </a:solidFill>
                          <a:latin typeface="Century Schoolbook" panose="02040604050505020304"/>
                        </a:defRPr>
                      </a:lvl1pPr>
                      <a:lvl2pPr marL="457200" algn="l" defTabSz="914400" rtl="0" eaLnBrk="1" latinLnBrk="0" hangingPunct="1">
                        <a:defRPr sz="1800" kern="1200">
                          <a:solidFill>
                            <a:schemeClr val="dk1"/>
                          </a:solidFill>
                          <a:latin typeface="Century Schoolbook" panose="02040604050505020304"/>
                        </a:defRPr>
                      </a:lvl2pPr>
                      <a:lvl3pPr marL="914400" algn="l" defTabSz="914400" rtl="0" eaLnBrk="1" latinLnBrk="0" hangingPunct="1">
                        <a:defRPr sz="1800" kern="1200">
                          <a:solidFill>
                            <a:schemeClr val="dk1"/>
                          </a:solidFill>
                          <a:latin typeface="Century Schoolbook" panose="02040604050505020304"/>
                        </a:defRPr>
                      </a:lvl3pPr>
                      <a:lvl4pPr marL="1371600" algn="l" defTabSz="914400" rtl="0" eaLnBrk="1" latinLnBrk="0" hangingPunct="1">
                        <a:defRPr sz="1800" kern="1200">
                          <a:solidFill>
                            <a:schemeClr val="dk1"/>
                          </a:solidFill>
                          <a:latin typeface="Century Schoolbook" panose="02040604050505020304"/>
                        </a:defRPr>
                      </a:lvl4pPr>
                      <a:lvl5pPr marL="1828800" algn="l" defTabSz="914400" rtl="0" eaLnBrk="1" latinLnBrk="0" hangingPunct="1">
                        <a:defRPr sz="1800" kern="1200">
                          <a:solidFill>
                            <a:schemeClr val="dk1"/>
                          </a:solidFill>
                          <a:latin typeface="Century Schoolbook" panose="02040604050505020304"/>
                        </a:defRPr>
                      </a:lvl5pPr>
                      <a:lvl6pPr marL="2286000" algn="l" defTabSz="914400" rtl="0" eaLnBrk="1" latinLnBrk="0" hangingPunct="1">
                        <a:defRPr sz="1800" kern="1200">
                          <a:solidFill>
                            <a:schemeClr val="dk1"/>
                          </a:solidFill>
                          <a:latin typeface="Century Schoolbook" panose="02040604050505020304"/>
                        </a:defRPr>
                      </a:lvl6pPr>
                      <a:lvl7pPr marL="2743200" algn="l" defTabSz="914400" rtl="0" eaLnBrk="1" latinLnBrk="0" hangingPunct="1">
                        <a:defRPr sz="1800" kern="1200">
                          <a:solidFill>
                            <a:schemeClr val="dk1"/>
                          </a:solidFill>
                          <a:latin typeface="Century Schoolbook" panose="02040604050505020304"/>
                        </a:defRPr>
                      </a:lvl7pPr>
                      <a:lvl8pPr marL="3200400" algn="l" defTabSz="914400" rtl="0" eaLnBrk="1" latinLnBrk="0" hangingPunct="1">
                        <a:defRPr sz="1800" kern="1200">
                          <a:solidFill>
                            <a:schemeClr val="dk1"/>
                          </a:solidFill>
                          <a:latin typeface="Century Schoolbook" panose="02040604050505020304"/>
                        </a:defRPr>
                      </a:lvl8pPr>
                      <a:lvl9pPr marL="3657600" algn="l" defTabSz="914400" rtl="0" eaLnBrk="1" latinLnBrk="0" hangingPunct="1">
                        <a:defRPr sz="1800" kern="1200">
                          <a:solidFill>
                            <a:schemeClr val="dk1"/>
                          </a:solidFill>
                          <a:latin typeface="Century Schoolbook" panose="02040604050505020304"/>
                        </a:defRPr>
                      </a:lvl9pPr>
                    </a:lstStyle>
                    <a:p>
                      <a:pPr algn="ctr"/>
                      <a:r>
                        <a:rPr lang="en-US" sz="1800" b="1" dirty="0"/>
                        <a:t>3</a:t>
                      </a:r>
                      <a:endParaRPr lang="en-US" sz="1800" b="1" dirty="0"/>
                    </a:p>
                  </a:txBody>
                  <a:tcPr marT="45686" marB="45686">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E8637">
                        <a:tint val="40000"/>
                      </a:srgbClr>
                    </a:solidFill>
                  </a:tcPr>
                </a:tc>
                <a:tc>
                  <a:txBody>
                    <a:bodyPr/>
                    <a:lstStyle>
                      <a:lvl1pPr marL="0" algn="l" defTabSz="914400" rtl="0" eaLnBrk="1" latinLnBrk="0" hangingPunct="1">
                        <a:defRPr sz="1800" kern="1200">
                          <a:solidFill>
                            <a:schemeClr val="dk1"/>
                          </a:solidFill>
                          <a:latin typeface="Century Schoolbook" panose="02040604050505020304"/>
                        </a:defRPr>
                      </a:lvl1pPr>
                      <a:lvl2pPr marL="457200" algn="l" defTabSz="914400" rtl="0" eaLnBrk="1" latinLnBrk="0" hangingPunct="1">
                        <a:defRPr sz="1800" kern="1200">
                          <a:solidFill>
                            <a:schemeClr val="dk1"/>
                          </a:solidFill>
                          <a:latin typeface="Century Schoolbook" panose="02040604050505020304"/>
                        </a:defRPr>
                      </a:lvl2pPr>
                      <a:lvl3pPr marL="914400" algn="l" defTabSz="914400" rtl="0" eaLnBrk="1" latinLnBrk="0" hangingPunct="1">
                        <a:defRPr sz="1800" kern="1200">
                          <a:solidFill>
                            <a:schemeClr val="dk1"/>
                          </a:solidFill>
                          <a:latin typeface="Century Schoolbook" panose="02040604050505020304"/>
                        </a:defRPr>
                      </a:lvl3pPr>
                      <a:lvl4pPr marL="1371600" algn="l" defTabSz="914400" rtl="0" eaLnBrk="1" latinLnBrk="0" hangingPunct="1">
                        <a:defRPr sz="1800" kern="1200">
                          <a:solidFill>
                            <a:schemeClr val="dk1"/>
                          </a:solidFill>
                          <a:latin typeface="Century Schoolbook" panose="02040604050505020304"/>
                        </a:defRPr>
                      </a:lvl4pPr>
                      <a:lvl5pPr marL="1828800" algn="l" defTabSz="914400" rtl="0" eaLnBrk="1" latinLnBrk="0" hangingPunct="1">
                        <a:defRPr sz="1800" kern="1200">
                          <a:solidFill>
                            <a:schemeClr val="dk1"/>
                          </a:solidFill>
                          <a:latin typeface="Century Schoolbook" panose="02040604050505020304"/>
                        </a:defRPr>
                      </a:lvl5pPr>
                      <a:lvl6pPr marL="2286000" algn="l" defTabSz="914400" rtl="0" eaLnBrk="1" latinLnBrk="0" hangingPunct="1">
                        <a:defRPr sz="1800" kern="1200">
                          <a:solidFill>
                            <a:schemeClr val="dk1"/>
                          </a:solidFill>
                          <a:latin typeface="Century Schoolbook" panose="02040604050505020304"/>
                        </a:defRPr>
                      </a:lvl6pPr>
                      <a:lvl7pPr marL="2743200" algn="l" defTabSz="914400" rtl="0" eaLnBrk="1" latinLnBrk="0" hangingPunct="1">
                        <a:defRPr sz="1800" kern="1200">
                          <a:solidFill>
                            <a:schemeClr val="dk1"/>
                          </a:solidFill>
                          <a:latin typeface="Century Schoolbook" panose="02040604050505020304"/>
                        </a:defRPr>
                      </a:lvl7pPr>
                      <a:lvl8pPr marL="3200400" algn="l" defTabSz="914400" rtl="0" eaLnBrk="1" latinLnBrk="0" hangingPunct="1">
                        <a:defRPr sz="1800" kern="1200">
                          <a:solidFill>
                            <a:schemeClr val="dk1"/>
                          </a:solidFill>
                          <a:latin typeface="Century Schoolbook" panose="02040604050505020304"/>
                        </a:defRPr>
                      </a:lvl8pPr>
                      <a:lvl9pPr marL="3657600" algn="l" defTabSz="914400" rtl="0" eaLnBrk="1" latinLnBrk="0" hangingPunct="1">
                        <a:defRPr sz="1800" kern="1200">
                          <a:solidFill>
                            <a:schemeClr val="dk1"/>
                          </a:solidFill>
                          <a:latin typeface="Century Schoolbook" panose="02040604050505020304"/>
                        </a:defRPr>
                      </a:lvl9pPr>
                    </a:lstStyle>
                    <a:p>
                      <a:pPr algn="just"/>
                      <a:r>
                        <a:rPr lang="en-US" sz="1800" dirty="0"/>
                        <a:t>       3</a:t>
                      </a:r>
                      <a:endParaRPr lang="en-US" sz="1800" dirty="0"/>
                    </a:p>
                  </a:txBody>
                  <a:tcPr marT="45686" marB="45686">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E8637">
                        <a:tint val="40000"/>
                      </a:srgbClr>
                    </a:solidFill>
                  </a:tcPr>
                </a:tc>
                <a:tc>
                  <a:txBody>
                    <a:bodyPr/>
                    <a:lstStyle>
                      <a:lvl1pPr marL="0" algn="l" defTabSz="914400" rtl="0" eaLnBrk="1" latinLnBrk="0" hangingPunct="1">
                        <a:defRPr sz="1800" kern="1200">
                          <a:solidFill>
                            <a:schemeClr val="dk1"/>
                          </a:solidFill>
                          <a:latin typeface="Century Schoolbook" panose="02040604050505020304"/>
                        </a:defRPr>
                      </a:lvl1pPr>
                      <a:lvl2pPr marL="457200" algn="l" defTabSz="914400" rtl="0" eaLnBrk="1" latinLnBrk="0" hangingPunct="1">
                        <a:defRPr sz="1800" kern="1200">
                          <a:solidFill>
                            <a:schemeClr val="dk1"/>
                          </a:solidFill>
                          <a:latin typeface="Century Schoolbook" panose="02040604050505020304"/>
                        </a:defRPr>
                      </a:lvl2pPr>
                      <a:lvl3pPr marL="914400" algn="l" defTabSz="914400" rtl="0" eaLnBrk="1" latinLnBrk="0" hangingPunct="1">
                        <a:defRPr sz="1800" kern="1200">
                          <a:solidFill>
                            <a:schemeClr val="dk1"/>
                          </a:solidFill>
                          <a:latin typeface="Century Schoolbook" panose="02040604050505020304"/>
                        </a:defRPr>
                      </a:lvl3pPr>
                      <a:lvl4pPr marL="1371600" algn="l" defTabSz="914400" rtl="0" eaLnBrk="1" latinLnBrk="0" hangingPunct="1">
                        <a:defRPr sz="1800" kern="1200">
                          <a:solidFill>
                            <a:schemeClr val="dk1"/>
                          </a:solidFill>
                          <a:latin typeface="Century Schoolbook" panose="02040604050505020304"/>
                        </a:defRPr>
                      </a:lvl4pPr>
                      <a:lvl5pPr marL="1828800" algn="l" defTabSz="914400" rtl="0" eaLnBrk="1" latinLnBrk="0" hangingPunct="1">
                        <a:defRPr sz="1800" kern="1200">
                          <a:solidFill>
                            <a:schemeClr val="dk1"/>
                          </a:solidFill>
                          <a:latin typeface="Century Schoolbook" panose="02040604050505020304"/>
                        </a:defRPr>
                      </a:lvl5pPr>
                      <a:lvl6pPr marL="2286000" algn="l" defTabSz="914400" rtl="0" eaLnBrk="1" latinLnBrk="0" hangingPunct="1">
                        <a:defRPr sz="1800" kern="1200">
                          <a:solidFill>
                            <a:schemeClr val="dk1"/>
                          </a:solidFill>
                          <a:latin typeface="Century Schoolbook" panose="02040604050505020304"/>
                        </a:defRPr>
                      </a:lvl6pPr>
                      <a:lvl7pPr marL="2743200" algn="l" defTabSz="914400" rtl="0" eaLnBrk="1" latinLnBrk="0" hangingPunct="1">
                        <a:defRPr sz="1800" kern="1200">
                          <a:solidFill>
                            <a:schemeClr val="dk1"/>
                          </a:solidFill>
                          <a:latin typeface="Century Schoolbook" panose="02040604050505020304"/>
                        </a:defRPr>
                      </a:lvl7pPr>
                      <a:lvl8pPr marL="3200400" algn="l" defTabSz="914400" rtl="0" eaLnBrk="1" latinLnBrk="0" hangingPunct="1">
                        <a:defRPr sz="1800" kern="1200">
                          <a:solidFill>
                            <a:schemeClr val="dk1"/>
                          </a:solidFill>
                          <a:latin typeface="Century Schoolbook" panose="02040604050505020304"/>
                        </a:defRPr>
                      </a:lvl8pPr>
                      <a:lvl9pPr marL="3657600" algn="l" defTabSz="914400" rtl="0" eaLnBrk="1" latinLnBrk="0" hangingPunct="1">
                        <a:defRPr sz="1800" kern="1200">
                          <a:solidFill>
                            <a:schemeClr val="dk1"/>
                          </a:solidFill>
                          <a:latin typeface="Century Schoolbook" panose="02040604050505020304"/>
                        </a:defRPr>
                      </a:lvl9pPr>
                    </a:lstStyle>
                    <a:p>
                      <a:pPr algn="just"/>
                      <a:r>
                        <a:rPr lang="en-US" sz="1800" dirty="0"/>
                        <a:t>      0,5</a:t>
                      </a:r>
                      <a:endParaRPr lang="en-US" sz="1800" dirty="0"/>
                    </a:p>
                  </a:txBody>
                  <a:tcPr marT="45686" marB="45686">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E8637">
                        <a:tint val="40000"/>
                      </a:srgbClr>
                    </a:solidFill>
                  </a:tcPr>
                </a:tc>
              </a:tr>
              <a:tr h="370557">
                <a:tc>
                  <a:txBody>
                    <a:bodyPr/>
                    <a:lstStyle>
                      <a:lvl1pPr marL="0" algn="l" defTabSz="914400" rtl="0" eaLnBrk="1" latinLnBrk="0" hangingPunct="1">
                        <a:defRPr sz="1800" kern="1200">
                          <a:solidFill>
                            <a:schemeClr val="dk1"/>
                          </a:solidFill>
                          <a:latin typeface="Century Schoolbook" panose="02040604050505020304"/>
                        </a:defRPr>
                      </a:lvl1pPr>
                      <a:lvl2pPr marL="457200" algn="l" defTabSz="914400" rtl="0" eaLnBrk="1" latinLnBrk="0" hangingPunct="1">
                        <a:defRPr sz="1800" kern="1200">
                          <a:solidFill>
                            <a:schemeClr val="dk1"/>
                          </a:solidFill>
                          <a:latin typeface="Century Schoolbook" panose="02040604050505020304"/>
                        </a:defRPr>
                      </a:lvl2pPr>
                      <a:lvl3pPr marL="914400" algn="l" defTabSz="914400" rtl="0" eaLnBrk="1" latinLnBrk="0" hangingPunct="1">
                        <a:defRPr sz="1800" kern="1200">
                          <a:solidFill>
                            <a:schemeClr val="dk1"/>
                          </a:solidFill>
                          <a:latin typeface="Century Schoolbook" panose="02040604050505020304"/>
                        </a:defRPr>
                      </a:lvl3pPr>
                      <a:lvl4pPr marL="1371600" algn="l" defTabSz="914400" rtl="0" eaLnBrk="1" latinLnBrk="0" hangingPunct="1">
                        <a:defRPr sz="1800" kern="1200">
                          <a:solidFill>
                            <a:schemeClr val="dk1"/>
                          </a:solidFill>
                          <a:latin typeface="Century Schoolbook" panose="02040604050505020304"/>
                        </a:defRPr>
                      </a:lvl4pPr>
                      <a:lvl5pPr marL="1828800" algn="l" defTabSz="914400" rtl="0" eaLnBrk="1" latinLnBrk="0" hangingPunct="1">
                        <a:defRPr sz="1800" kern="1200">
                          <a:solidFill>
                            <a:schemeClr val="dk1"/>
                          </a:solidFill>
                          <a:latin typeface="Century Schoolbook" panose="02040604050505020304"/>
                        </a:defRPr>
                      </a:lvl5pPr>
                      <a:lvl6pPr marL="2286000" algn="l" defTabSz="914400" rtl="0" eaLnBrk="1" latinLnBrk="0" hangingPunct="1">
                        <a:defRPr sz="1800" kern="1200">
                          <a:solidFill>
                            <a:schemeClr val="dk1"/>
                          </a:solidFill>
                          <a:latin typeface="Century Schoolbook" panose="02040604050505020304"/>
                        </a:defRPr>
                      </a:lvl6pPr>
                      <a:lvl7pPr marL="2743200" algn="l" defTabSz="914400" rtl="0" eaLnBrk="1" latinLnBrk="0" hangingPunct="1">
                        <a:defRPr sz="1800" kern="1200">
                          <a:solidFill>
                            <a:schemeClr val="dk1"/>
                          </a:solidFill>
                          <a:latin typeface="Century Schoolbook" panose="02040604050505020304"/>
                        </a:defRPr>
                      </a:lvl7pPr>
                      <a:lvl8pPr marL="3200400" algn="l" defTabSz="914400" rtl="0" eaLnBrk="1" latinLnBrk="0" hangingPunct="1">
                        <a:defRPr sz="1800" kern="1200">
                          <a:solidFill>
                            <a:schemeClr val="dk1"/>
                          </a:solidFill>
                          <a:latin typeface="Century Schoolbook" panose="02040604050505020304"/>
                        </a:defRPr>
                      </a:lvl8pPr>
                      <a:lvl9pPr marL="3657600" algn="l" defTabSz="914400" rtl="0" eaLnBrk="1" latinLnBrk="0" hangingPunct="1">
                        <a:defRPr sz="1800" kern="1200">
                          <a:solidFill>
                            <a:schemeClr val="dk1"/>
                          </a:solidFill>
                          <a:latin typeface="Century Schoolbook" panose="02040604050505020304"/>
                        </a:defRPr>
                      </a:lvl9pPr>
                    </a:lstStyle>
                    <a:p>
                      <a:pPr algn="ctr"/>
                      <a:r>
                        <a:rPr lang="en-US" sz="1800" b="1" dirty="0"/>
                        <a:t>4</a:t>
                      </a:r>
                      <a:endParaRPr lang="en-US" sz="1800" b="1" dirty="0"/>
                    </a:p>
                  </a:txBody>
                  <a:tcPr marT="45686" marB="45686">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E8637">
                        <a:tint val="20000"/>
                      </a:srgbClr>
                    </a:solidFill>
                  </a:tcPr>
                </a:tc>
                <a:tc>
                  <a:txBody>
                    <a:bodyPr/>
                    <a:lstStyle>
                      <a:lvl1pPr marL="0" algn="l" defTabSz="914400" rtl="0" eaLnBrk="1" latinLnBrk="0" hangingPunct="1">
                        <a:defRPr sz="1800" kern="1200">
                          <a:solidFill>
                            <a:schemeClr val="dk1"/>
                          </a:solidFill>
                          <a:latin typeface="Century Schoolbook" panose="02040604050505020304"/>
                        </a:defRPr>
                      </a:lvl1pPr>
                      <a:lvl2pPr marL="457200" algn="l" defTabSz="914400" rtl="0" eaLnBrk="1" latinLnBrk="0" hangingPunct="1">
                        <a:defRPr sz="1800" kern="1200">
                          <a:solidFill>
                            <a:schemeClr val="dk1"/>
                          </a:solidFill>
                          <a:latin typeface="Century Schoolbook" panose="02040604050505020304"/>
                        </a:defRPr>
                      </a:lvl2pPr>
                      <a:lvl3pPr marL="914400" algn="l" defTabSz="914400" rtl="0" eaLnBrk="1" latinLnBrk="0" hangingPunct="1">
                        <a:defRPr sz="1800" kern="1200">
                          <a:solidFill>
                            <a:schemeClr val="dk1"/>
                          </a:solidFill>
                          <a:latin typeface="Century Schoolbook" panose="02040604050505020304"/>
                        </a:defRPr>
                      </a:lvl3pPr>
                      <a:lvl4pPr marL="1371600" algn="l" defTabSz="914400" rtl="0" eaLnBrk="1" latinLnBrk="0" hangingPunct="1">
                        <a:defRPr sz="1800" kern="1200">
                          <a:solidFill>
                            <a:schemeClr val="dk1"/>
                          </a:solidFill>
                          <a:latin typeface="Century Schoolbook" panose="02040604050505020304"/>
                        </a:defRPr>
                      </a:lvl4pPr>
                      <a:lvl5pPr marL="1828800" algn="l" defTabSz="914400" rtl="0" eaLnBrk="1" latinLnBrk="0" hangingPunct="1">
                        <a:defRPr sz="1800" kern="1200">
                          <a:solidFill>
                            <a:schemeClr val="dk1"/>
                          </a:solidFill>
                          <a:latin typeface="Century Schoolbook" panose="02040604050505020304"/>
                        </a:defRPr>
                      </a:lvl5pPr>
                      <a:lvl6pPr marL="2286000" algn="l" defTabSz="914400" rtl="0" eaLnBrk="1" latinLnBrk="0" hangingPunct="1">
                        <a:defRPr sz="1800" kern="1200">
                          <a:solidFill>
                            <a:schemeClr val="dk1"/>
                          </a:solidFill>
                          <a:latin typeface="Century Schoolbook" panose="02040604050505020304"/>
                        </a:defRPr>
                      </a:lvl6pPr>
                      <a:lvl7pPr marL="2743200" algn="l" defTabSz="914400" rtl="0" eaLnBrk="1" latinLnBrk="0" hangingPunct="1">
                        <a:defRPr sz="1800" kern="1200">
                          <a:solidFill>
                            <a:schemeClr val="dk1"/>
                          </a:solidFill>
                          <a:latin typeface="Century Schoolbook" panose="02040604050505020304"/>
                        </a:defRPr>
                      </a:lvl7pPr>
                      <a:lvl8pPr marL="3200400" algn="l" defTabSz="914400" rtl="0" eaLnBrk="1" latinLnBrk="0" hangingPunct="1">
                        <a:defRPr sz="1800" kern="1200">
                          <a:solidFill>
                            <a:schemeClr val="dk1"/>
                          </a:solidFill>
                          <a:latin typeface="Century Schoolbook" panose="02040604050505020304"/>
                        </a:defRPr>
                      </a:lvl8pPr>
                      <a:lvl9pPr marL="3657600" algn="l" defTabSz="914400" rtl="0" eaLnBrk="1" latinLnBrk="0" hangingPunct="1">
                        <a:defRPr sz="1800" kern="1200">
                          <a:solidFill>
                            <a:schemeClr val="dk1"/>
                          </a:solidFill>
                          <a:latin typeface="Century Schoolbook" panose="02040604050505020304"/>
                        </a:defRPr>
                      </a:lvl9pPr>
                    </a:lstStyle>
                    <a:p>
                      <a:pPr algn="just"/>
                      <a:r>
                        <a:rPr lang="en-US" sz="1800" dirty="0"/>
                        <a:t>      4,5</a:t>
                      </a:r>
                      <a:endParaRPr lang="en-US" sz="1800" dirty="0"/>
                    </a:p>
                  </a:txBody>
                  <a:tcPr marT="45686" marB="45686">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E8637">
                        <a:tint val="20000"/>
                      </a:srgbClr>
                    </a:solidFill>
                  </a:tcPr>
                </a:tc>
                <a:tc>
                  <a:txBody>
                    <a:bodyPr/>
                    <a:lstStyle>
                      <a:lvl1pPr marL="0" algn="l" defTabSz="914400" rtl="0" eaLnBrk="1" latinLnBrk="0" hangingPunct="1">
                        <a:defRPr sz="1800" kern="1200">
                          <a:solidFill>
                            <a:schemeClr val="dk1"/>
                          </a:solidFill>
                          <a:latin typeface="Century Schoolbook" panose="02040604050505020304"/>
                        </a:defRPr>
                      </a:lvl1pPr>
                      <a:lvl2pPr marL="457200" algn="l" defTabSz="914400" rtl="0" eaLnBrk="1" latinLnBrk="0" hangingPunct="1">
                        <a:defRPr sz="1800" kern="1200">
                          <a:solidFill>
                            <a:schemeClr val="dk1"/>
                          </a:solidFill>
                          <a:latin typeface="Century Schoolbook" panose="02040604050505020304"/>
                        </a:defRPr>
                      </a:lvl2pPr>
                      <a:lvl3pPr marL="914400" algn="l" defTabSz="914400" rtl="0" eaLnBrk="1" latinLnBrk="0" hangingPunct="1">
                        <a:defRPr sz="1800" kern="1200">
                          <a:solidFill>
                            <a:schemeClr val="dk1"/>
                          </a:solidFill>
                          <a:latin typeface="Century Schoolbook" panose="02040604050505020304"/>
                        </a:defRPr>
                      </a:lvl3pPr>
                      <a:lvl4pPr marL="1371600" algn="l" defTabSz="914400" rtl="0" eaLnBrk="1" latinLnBrk="0" hangingPunct="1">
                        <a:defRPr sz="1800" kern="1200">
                          <a:solidFill>
                            <a:schemeClr val="dk1"/>
                          </a:solidFill>
                          <a:latin typeface="Century Schoolbook" panose="02040604050505020304"/>
                        </a:defRPr>
                      </a:lvl4pPr>
                      <a:lvl5pPr marL="1828800" algn="l" defTabSz="914400" rtl="0" eaLnBrk="1" latinLnBrk="0" hangingPunct="1">
                        <a:defRPr sz="1800" kern="1200">
                          <a:solidFill>
                            <a:schemeClr val="dk1"/>
                          </a:solidFill>
                          <a:latin typeface="Century Schoolbook" panose="02040604050505020304"/>
                        </a:defRPr>
                      </a:lvl5pPr>
                      <a:lvl6pPr marL="2286000" algn="l" defTabSz="914400" rtl="0" eaLnBrk="1" latinLnBrk="0" hangingPunct="1">
                        <a:defRPr sz="1800" kern="1200">
                          <a:solidFill>
                            <a:schemeClr val="dk1"/>
                          </a:solidFill>
                          <a:latin typeface="Century Schoolbook" panose="02040604050505020304"/>
                        </a:defRPr>
                      </a:lvl6pPr>
                      <a:lvl7pPr marL="2743200" algn="l" defTabSz="914400" rtl="0" eaLnBrk="1" latinLnBrk="0" hangingPunct="1">
                        <a:defRPr sz="1800" kern="1200">
                          <a:solidFill>
                            <a:schemeClr val="dk1"/>
                          </a:solidFill>
                          <a:latin typeface="Century Schoolbook" panose="02040604050505020304"/>
                        </a:defRPr>
                      </a:lvl7pPr>
                      <a:lvl8pPr marL="3200400" algn="l" defTabSz="914400" rtl="0" eaLnBrk="1" latinLnBrk="0" hangingPunct="1">
                        <a:defRPr sz="1800" kern="1200">
                          <a:solidFill>
                            <a:schemeClr val="dk1"/>
                          </a:solidFill>
                          <a:latin typeface="Century Schoolbook" panose="02040604050505020304"/>
                        </a:defRPr>
                      </a:lvl8pPr>
                      <a:lvl9pPr marL="3657600" algn="l" defTabSz="914400" rtl="0" eaLnBrk="1" latinLnBrk="0" hangingPunct="1">
                        <a:defRPr sz="1800" kern="1200">
                          <a:solidFill>
                            <a:schemeClr val="dk1"/>
                          </a:solidFill>
                          <a:latin typeface="Century Schoolbook" panose="02040604050505020304"/>
                        </a:defRPr>
                      </a:lvl9pPr>
                    </a:lstStyle>
                    <a:p>
                      <a:pPr algn="just"/>
                      <a:r>
                        <a:rPr lang="en-US" sz="1800" dirty="0"/>
                        <a:t>     0,75</a:t>
                      </a:r>
                      <a:endParaRPr lang="en-US" sz="1800" dirty="0"/>
                    </a:p>
                  </a:txBody>
                  <a:tcPr marT="45686" marB="45686">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E8637">
                        <a:tint val="20000"/>
                      </a:srgbClr>
                    </a:solidFill>
                  </a:tcPr>
                </a:tc>
              </a:tr>
              <a:tr h="370557">
                <a:tc>
                  <a:txBody>
                    <a:bodyPr/>
                    <a:lstStyle>
                      <a:lvl1pPr marL="0" algn="l" defTabSz="914400" rtl="0" eaLnBrk="1" latinLnBrk="0" hangingPunct="1">
                        <a:defRPr sz="1800" kern="1200">
                          <a:solidFill>
                            <a:schemeClr val="dk1"/>
                          </a:solidFill>
                          <a:latin typeface="Century Schoolbook" panose="02040604050505020304"/>
                        </a:defRPr>
                      </a:lvl1pPr>
                      <a:lvl2pPr marL="457200" algn="l" defTabSz="914400" rtl="0" eaLnBrk="1" latinLnBrk="0" hangingPunct="1">
                        <a:defRPr sz="1800" kern="1200">
                          <a:solidFill>
                            <a:schemeClr val="dk1"/>
                          </a:solidFill>
                          <a:latin typeface="Century Schoolbook" panose="02040604050505020304"/>
                        </a:defRPr>
                      </a:lvl2pPr>
                      <a:lvl3pPr marL="914400" algn="l" defTabSz="914400" rtl="0" eaLnBrk="1" latinLnBrk="0" hangingPunct="1">
                        <a:defRPr sz="1800" kern="1200">
                          <a:solidFill>
                            <a:schemeClr val="dk1"/>
                          </a:solidFill>
                          <a:latin typeface="Century Schoolbook" panose="02040604050505020304"/>
                        </a:defRPr>
                      </a:lvl3pPr>
                      <a:lvl4pPr marL="1371600" algn="l" defTabSz="914400" rtl="0" eaLnBrk="1" latinLnBrk="0" hangingPunct="1">
                        <a:defRPr sz="1800" kern="1200">
                          <a:solidFill>
                            <a:schemeClr val="dk1"/>
                          </a:solidFill>
                          <a:latin typeface="Century Schoolbook" panose="02040604050505020304"/>
                        </a:defRPr>
                      </a:lvl4pPr>
                      <a:lvl5pPr marL="1828800" algn="l" defTabSz="914400" rtl="0" eaLnBrk="1" latinLnBrk="0" hangingPunct="1">
                        <a:defRPr sz="1800" kern="1200">
                          <a:solidFill>
                            <a:schemeClr val="dk1"/>
                          </a:solidFill>
                          <a:latin typeface="Century Schoolbook" panose="02040604050505020304"/>
                        </a:defRPr>
                      </a:lvl5pPr>
                      <a:lvl6pPr marL="2286000" algn="l" defTabSz="914400" rtl="0" eaLnBrk="1" latinLnBrk="0" hangingPunct="1">
                        <a:defRPr sz="1800" kern="1200">
                          <a:solidFill>
                            <a:schemeClr val="dk1"/>
                          </a:solidFill>
                          <a:latin typeface="Century Schoolbook" panose="02040604050505020304"/>
                        </a:defRPr>
                      </a:lvl6pPr>
                      <a:lvl7pPr marL="2743200" algn="l" defTabSz="914400" rtl="0" eaLnBrk="1" latinLnBrk="0" hangingPunct="1">
                        <a:defRPr sz="1800" kern="1200">
                          <a:solidFill>
                            <a:schemeClr val="dk1"/>
                          </a:solidFill>
                          <a:latin typeface="Century Schoolbook" panose="02040604050505020304"/>
                        </a:defRPr>
                      </a:lvl7pPr>
                      <a:lvl8pPr marL="3200400" algn="l" defTabSz="914400" rtl="0" eaLnBrk="1" latinLnBrk="0" hangingPunct="1">
                        <a:defRPr sz="1800" kern="1200">
                          <a:solidFill>
                            <a:schemeClr val="dk1"/>
                          </a:solidFill>
                          <a:latin typeface="Century Schoolbook" panose="02040604050505020304"/>
                        </a:defRPr>
                      </a:lvl8pPr>
                      <a:lvl9pPr marL="3657600" algn="l" defTabSz="914400" rtl="0" eaLnBrk="1" latinLnBrk="0" hangingPunct="1">
                        <a:defRPr sz="1800" kern="1200">
                          <a:solidFill>
                            <a:schemeClr val="dk1"/>
                          </a:solidFill>
                          <a:latin typeface="Century Schoolbook" panose="02040604050505020304"/>
                        </a:defRPr>
                      </a:lvl9pPr>
                    </a:lstStyle>
                    <a:p>
                      <a:pPr algn="ctr"/>
                      <a:r>
                        <a:rPr lang="en-US" sz="1800" b="1" dirty="0"/>
                        <a:t>5</a:t>
                      </a:r>
                      <a:endParaRPr lang="en-US" sz="1800" b="1" dirty="0"/>
                    </a:p>
                  </a:txBody>
                  <a:tcPr marT="45686" marB="45686">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E8637">
                        <a:tint val="40000"/>
                      </a:srgbClr>
                    </a:solidFill>
                  </a:tcPr>
                </a:tc>
                <a:tc>
                  <a:txBody>
                    <a:bodyPr/>
                    <a:lstStyle>
                      <a:lvl1pPr marL="0" algn="l" defTabSz="914400" rtl="0" eaLnBrk="1" latinLnBrk="0" hangingPunct="1">
                        <a:defRPr sz="1800" kern="1200">
                          <a:solidFill>
                            <a:schemeClr val="dk1"/>
                          </a:solidFill>
                          <a:latin typeface="Century Schoolbook" panose="02040604050505020304"/>
                        </a:defRPr>
                      </a:lvl1pPr>
                      <a:lvl2pPr marL="457200" algn="l" defTabSz="914400" rtl="0" eaLnBrk="1" latinLnBrk="0" hangingPunct="1">
                        <a:defRPr sz="1800" kern="1200">
                          <a:solidFill>
                            <a:schemeClr val="dk1"/>
                          </a:solidFill>
                          <a:latin typeface="Century Schoolbook" panose="02040604050505020304"/>
                        </a:defRPr>
                      </a:lvl2pPr>
                      <a:lvl3pPr marL="914400" algn="l" defTabSz="914400" rtl="0" eaLnBrk="1" latinLnBrk="0" hangingPunct="1">
                        <a:defRPr sz="1800" kern="1200">
                          <a:solidFill>
                            <a:schemeClr val="dk1"/>
                          </a:solidFill>
                          <a:latin typeface="Century Schoolbook" panose="02040604050505020304"/>
                        </a:defRPr>
                      </a:lvl3pPr>
                      <a:lvl4pPr marL="1371600" algn="l" defTabSz="914400" rtl="0" eaLnBrk="1" latinLnBrk="0" hangingPunct="1">
                        <a:defRPr sz="1800" kern="1200">
                          <a:solidFill>
                            <a:schemeClr val="dk1"/>
                          </a:solidFill>
                          <a:latin typeface="Century Schoolbook" panose="02040604050505020304"/>
                        </a:defRPr>
                      </a:lvl4pPr>
                      <a:lvl5pPr marL="1828800" algn="l" defTabSz="914400" rtl="0" eaLnBrk="1" latinLnBrk="0" hangingPunct="1">
                        <a:defRPr sz="1800" kern="1200">
                          <a:solidFill>
                            <a:schemeClr val="dk1"/>
                          </a:solidFill>
                          <a:latin typeface="Century Schoolbook" panose="02040604050505020304"/>
                        </a:defRPr>
                      </a:lvl5pPr>
                      <a:lvl6pPr marL="2286000" algn="l" defTabSz="914400" rtl="0" eaLnBrk="1" latinLnBrk="0" hangingPunct="1">
                        <a:defRPr sz="1800" kern="1200">
                          <a:solidFill>
                            <a:schemeClr val="dk1"/>
                          </a:solidFill>
                          <a:latin typeface="Century Schoolbook" panose="02040604050505020304"/>
                        </a:defRPr>
                      </a:lvl6pPr>
                      <a:lvl7pPr marL="2743200" algn="l" defTabSz="914400" rtl="0" eaLnBrk="1" latinLnBrk="0" hangingPunct="1">
                        <a:defRPr sz="1800" kern="1200">
                          <a:solidFill>
                            <a:schemeClr val="dk1"/>
                          </a:solidFill>
                          <a:latin typeface="Century Schoolbook" panose="02040604050505020304"/>
                        </a:defRPr>
                      </a:lvl7pPr>
                      <a:lvl8pPr marL="3200400" algn="l" defTabSz="914400" rtl="0" eaLnBrk="1" latinLnBrk="0" hangingPunct="1">
                        <a:defRPr sz="1800" kern="1200">
                          <a:solidFill>
                            <a:schemeClr val="dk1"/>
                          </a:solidFill>
                          <a:latin typeface="Century Schoolbook" panose="02040604050505020304"/>
                        </a:defRPr>
                      </a:lvl8pPr>
                      <a:lvl9pPr marL="3657600" algn="l" defTabSz="914400" rtl="0" eaLnBrk="1" latinLnBrk="0" hangingPunct="1">
                        <a:defRPr sz="1800" kern="1200">
                          <a:solidFill>
                            <a:schemeClr val="dk1"/>
                          </a:solidFill>
                          <a:latin typeface="Century Schoolbook" panose="02040604050505020304"/>
                        </a:defRPr>
                      </a:lvl9pPr>
                    </a:lstStyle>
                    <a:p>
                      <a:pPr algn="just"/>
                      <a:r>
                        <a:rPr lang="en-US" sz="1800" dirty="0"/>
                        <a:t>       6</a:t>
                      </a:r>
                      <a:endParaRPr lang="en-US" sz="1800" dirty="0"/>
                    </a:p>
                  </a:txBody>
                  <a:tcPr marT="45686" marB="45686">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E8637">
                        <a:tint val="40000"/>
                      </a:srgbClr>
                    </a:solidFill>
                  </a:tcPr>
                </a:tc>
                <a:tc>
                  <a:txBody>
                    <a:bodyPr/>
                    <a:lstStyle>
                      <a:lvl1pPr marL="0" algn="l" defTabSz="914400" rtl="0" eaLnBrk="1" latinLnBrk="0" hangingPunct="1">
                        <a:defRPr sz="1800" kern="1200">
                          <a:solidFill>
                            <a:schemeClr val="dk1"/>
                          </a:solidFill>
                          <a:latin typeface="Century Schoolbook" panose="02040604050505020304"/>
                        </a:defRPr>
                      </a:lvl1pPr>
                      <a:lvl2pPr marL="457200" algn="l" defTabSz="914400" rtl="0" eaLnBrk="1" latinLnBrk="0" hangingPunct="1">
                        <a:defRPr sz="1800" kern="1200">
                          <a:solidFill>
                            <a:schemeClr val="dk1"/>
                          </a:solidFill>
                          <a:latin typeface="Century Schoolbook" panose="02040604050505020304"/>
                        </a:defRPr>
                      </a:lvl2pPr>
                      <a:lvl3pPr marL="914400" algn="l" defTabSz="914400" rtl="0" eaLnBrk="1" latinLnBrk="0" hangingPunct="1">
                        <a:defRPr sz="1800" kern="1200">
                          <a:solidFill>
                            <a:schemeClr val="dk1"/>
                          </a:solidFill>
                          <a:latin typeface="Century Schoolbook" panose="02040604050505020304"/>
                        </a:defRPr>
                      </a:lvl3pPr>
                      <a:lvl4pPr marL="1371600" algn="l" defTabSz="914400" rtl="0" eaLnBrk="1" latinLnBrk="0" hangingPunct="1">
                        <a:defRPr sz="1800" kern="1200">
                          <a:solidFill>
                            <a:schemeClr val="dk1"/>
                          </a:solidFill>
                          <a:latin typeface="Century Schoolbook" panose="02040604050505020304"/>
                        </a:defRPr>
                      </a:lvl4pPr>
                      <a:lvl5pPr marL="1828800" algn="l" defTabSz="914400" rtl="0" eaLnBrk="1" latinLnBrk="0" hangingPunct="1">
                        <a:defRPr sz="1800" kern="1200">
                          <a:solidFill>
                            <a:schemeClr val="dk1"/>
                          </a:solidFill>
                          <a:latin typeface="Century Schoolbook" panose="02040604050505020304"/>
                        </a:defRPr>
                      </a:lvl5pPr>
                      <a:lvl6pPr marL="2286000" algn="l" defTabSz="914400" rtl="0" eaLnBrk="1" latinLnBrk="0" hangingPunct="1">
                        <a:defRPr sz="1800" kern="1200">
                          <a:solidFill>
                            <a:schemeClr val="dk1"/>
                          </a:solidFill>
                          <a:latin typeface="Century Schoolbook" panose="02040604050505020304"/>
                        </a:defRPr>
                      </a:lvl6pPr>
                      <a:lvl7pPr marL="2743200" algn="l" defTabSz="914400" rtl="0" eaLnBrk="1" latinLnBrk="0" hangingPunct="1">
                        <a:defRPr sz="1800" kern="1200">
                          <a:solidFill>
                            <a:schemeClr val="dk1"/>
                          </a:solidFill>
                          <a:latin typeface="Century Schoolbook" panose="02040604050505020304"/>
                        </a:defRPr>
                      </a:lvl7pPr>
                      <a:lvl8pPr marL="3200400" algn="l" defTabSz="914400" rtl="0" eaLnBrk="1" latinLnBrk="0" hangingPunct="1">
                        <a:defRPr sz="1800" kern="1200">
                          <a:solidFill>
                            <a:schemeClr val="dk1"/>
                          </a:solidFill>
                          <a:latin typeface="Century Schoolbook" panose="02040604050505020304"/>
                        </a:defRPr>
                      </a:lvl8pPr>
                      <a:lvl9pPr marL="3657600" algn="l" defTabSz="914400" rtl="0" eaLnBrk="1" latinLnBrk="0" hangingPunct="1">
                        <a:defRPr sz="1800" kern="1200">
                          <a:solidFill>
                            <a:schemeClr val="dk1"/>
                          </a:solidFill>
                          <a:latin typeface="Century Schoolbook" panose="02040604050505020304"/>
                        </a:defRPr>
                      </a:lvl9pPr>
                    </a:lstStyle>
                    <a:p>
                      <a:pPr algn="just"/>
                      <a:r>
                        <a:rPr lang="en-US" sz="1800" dirty="0"/>
                        <a:t>        1</a:t>
                      </a:r>
                      <a:endParaRPr lang="en-US" sz="1800" dirty="0"/>
                    </a:p>
                  </a:txBody>
                  <a:tcPr marT="45686" marB="45686">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E8637">
                        <a:tint val="40000"/>
                      </a:srgbClr>
                    </a:solidFill>
                  </a:tcPr>
                </a:tc>
              </a:tr>
            </a:tbl>
          </a:graphicData>
        </a:graphic>
      </p:graphicFrame>
      <p:sp>
        <p:nvSpPr>
          <p:cNvPr id="12297" name="Rectangle 9"/>
          <p:cNvSpPr/>
          <p:nvPr/>
        </p:nvSpPr>
        <p:spPr>
          <a:xfrm>
            <a:off x="304800" y="-3175"/>
            <a:ext cx="8420100" cy="830263"/>
          </a:xfrm>
          <a:prstGeom prst="rect">
            <a:avLst/>
          </a:prstGeom>
          <a:solidFill>
            <a:schemeClr val="bg1"/>
          </a:solidFill>
          <a:ln w="9525">
            <a:noFill/>
          </a:ln>
        </p:spPr>
        <p:txBody>
          <a:bodyPr wrap="square" anchor="ctr" anchorCtr="0">
            <a:spAutoFit/>
          </a:bodyPr>
          <a:p>
            <a:pPr algn="ctr"/>
            <a:r>
              <a:rPr lang="en-US" altLang="en-US" sz="2400" b="1" dirty="0">
                <a:solidFill>
                  <a:srgbClr val="0000FF"/>
                </a:solidFill>
                <a:latin typeface="Times New Roman" panose="02020603050405020304" pitchFamily="18" charset="0"/>
              </a:rPr>
              <a:t>Bài 1. Sự phụ thuộc của cường độ dòng điện v</a:t>
            </a:r>
            <a:r>
              <a:rPr lang="en-US" altLang="en-US" sz="2400" b="1" dirty="0">
                <a:solidFill>
                  <a:srgbClr val="0000FF"/>
                </a:solidFill>
                <a:latin typeface="Times New Roman" panose="02020603050405020304" pitchFamily="18" charset="0"/>
                <a:ea typeface="Times New Roman" panose="02020603050405020304" pitchFamily="18" charset="0"/>
              </a:rPr>
              <a:t>à</a:t>
            </a:r>
            <a:r>
              <a:rPr lang="en-US" altLang="en-US" sz="2400" b="1" dirty="0">
                <a:solidFill>
                  <a:srgbClr val="0000FF"/>
                </a:solidFill>
                <a:latin typeface="Times New Roman" panose="02020603050405020304" pitchFamily="18" charset="0"/>
              </a:rPr>
              <a:t>o hiệu điện thế giữa hai đầu dây dẫn</a:t>
            </a:r>
            <a:endParaRPr lang="en-US" altLang="en-US" sz="2400" b="1" dirty="0">
              <a:solidFill>
                <a:srgbClr val="0000FF"/>
              </a:solidFill>
              <a:latin typeface="Times New Roman" panose="02020603050405020304" pitchFamily="18" charset="0"/>
              <a:ea typeface="Times New Roman" panose="02020603050405020304" pitchFamily="18" charset="0"/>
            </a:endParaRPr>
          </a:p>
        </p:txBody>
      </p:sp>
      <p:sp>
        <p:nvSpPr>
          <p:cNvPr id="2" name="Text Box 1"/>
          <p:cNvSpPr txBox="1"/>
          <p:nvPr/>
        </p:nvSpPr>
        <p:spPr>
          <a:xfrm>
            <a:off x="1366838" y="3157220"/>
            <a:ext cx="2040255" cy="3107690"/>
          </a:xfrm>
          <a:prstGeom prst="rect">
            <a:avLst/>
          </a:prstGeom>
          <a:noFill/>
        </p:spPr>
        <p:txBody>
          <a:bodyPr wrap="none" rtlCol="0" anchor="t">
            <a:spAutoFit/>
          </a:bodyPr>
          <a:p>
            <a:pPr algn="just">
              <a:spcBef>
                <a:spcPct val="50000"/>
              </a:spcBef>
            </a:pPr>
            <a:r>
              <a:rPr lang="en-US" altLang="en-US" sz="2800" b="1" dirty="0">
                <a:latin typeface="Times New Roman" panose="02020603050405020304" pitchFamily="18" charset="0"/>
                <a:sym typeface="+mn-ea"/>
              </a:rPr>
              <a:t>O(0;0)</a:t>
            </a:r>
            <a:endParaRPr lang="en-US" altLang="en-US" sz="2800" b="1" dirty="0">
              <a:latin typeface="Times New Roman" panose="02020603050405020304" pitchFamily="18" charset="0"/>
              <a:sym typeface="+mn-ea"/>
            </a:endParaRPr>
          </a:p>
          <a:p>
            <a:pPr algn="just">
              <a:spcBef>
                <a:spcPct val="50000"/>
              </a:spcBef>
            </a:pPr>
            <a:r>
              <a:rPr lang="en-US" sz="2800"/>
              <a:t>A(1,5; 0,25)</a:t>
            </a:r>
            <a:endParaRPr lang="en-US" sz="2800"/>
          </a:p>
          <a:p>
            <a:pPr algn="just">
              <a:spcBef>
                <a:spcPct val="50000"/>
              </a:spcBef>
            </a:pPr>
            <a:r>
              <a:rPr lang="en-US" sz="2800"/>
              <a:t>B(3;0,5)</a:t>
            </a:r>
            <a:endParaRPr lang="en-US" sz="2800"/>
          </a:p>
          <a:p>
            <a:pPr algn="just">
              <a:spcBef>
                <a:spcPct val="50000"/>
              </a:spcBef>
            </a:pPr>
            <a:r>
              <a:rPr lang="en-US" sz="2800"/>
              <a:t>C(4,5;0,75)</a:t>
            </a:r>
            <a:endParaRPr lang="en-US" sz="2800"/>
          </a:p>
          <a:p>
            <a:pPr algn="just">
              <a:spcBef>
                <a:spcPct val="50000"/>
              </a:spcBef>
            </a:pPr>
            <a:r>
              <a:rPr lang="en-US" sz="2800"/>
              <a:t>D(6;1)</a:t>
            </a:r>
            <a:endParaRPr lang="en-US" sz="2800"/>
          </a:p>
        </p:txBody>
      </p:sp>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1513"/>
                                        </p:tgtEl>
                                        <p:attrNameLst>
                                          <p:attrName>style.visibility</p:attrName>
                                        </p:attrNameLst>
                                      </p:cBhvr>
                                      <p:to>
                                        <p:strVal val="visible"/>
                                      </p:to>
                                    </p:set>
                                    <p:anim calcmode="discrete" valueType="clr">
                                      <p:cBhvr override="childStyle">
                                        <p:cTn id="7" dur="80"/>
                                        <p:tgtEl>
                                          <p:spTgt spid="2151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1513"/>
                                        </p:tgtEl>
                                        <p:attrNameLst>
                                          <p:attrName>fillcolor</p:attrName>
                                        </p:attrNameLst>
                                      </p:cBhvr>
                                      <p:tavLst>
                                        <p:tav tm="0">
                                          <p:val>
                                            <p:clrVal>
                                              <a:schemeClr val="accent2"/>
                                            </p:clrVal>
                                          </p:val>
                                        </p:tav>
                                        <p:tav tm="50000">
                                          <p:val>
                                            <p:clrVal>
                                              <a:schemeClr val="hlink"/>
                                            </p:clrVal>
                                          </p:val>
                                        </p:tav>
                                      </p:tavLst>
                                    </p:anim>
                                    <p:set>
                                      <p:cBhvr>
                                        <p:cTn id="9" dur="80"/>
                                        <p:tgtEl>
                                          <p:spTgt spid="215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8433" name="Group 2"/>
          <p:cNvGrpSpPr/>
          <p:nvPr/>
        </p:nvGrpSpPr>
        <p:grpSpPr>
          <a:xfrm>
            <a:off x="0" y="0"/>
            <a:ext cx="9144000" cy="6858000"/>
            <a:chOff x="0" y="0"/>
            <a:chExt cx="5760" cy="4320"/>
          </a:xfrm>
        </p:grpSpPr>
        <p:pic>
          <p:nvPicPr>
            <p:cNvPr id="18434" name="Picture 3" descr="Picture1"/>
            <p:cNvPicPr>
              <a:picLocks noChangeAspect="1"/>
            </p:cNvPicPr>
            <p:nvPr/>
          </p:nvPicPr>
          <p:blipFill>
            <a:blip r:embed="rId1"/>
            <a:stretch>
              <a:fillRect/>
            </a:stretch>
          </p:blipFill>
          <p:spPr>
            <a:xfrm>
              <a:off x="0" y="0"/>
              <a:ext cx="1392" cy="864"/>
            </a:xfrm>
            <a:prstGeom prst="rect">
              <a:avLst/>
            </a:prstGeom>
            <a:noFill/>
            <a:ln w="9525">
              <a:noFill/>
            </a:ln>
          </p:spPr>
        </p:pic>
        <p:pic>
          <p:nvPicPr>
            <p:cNvPr id="18435" name="Picture 4" descr="Picture1"/>
            <p:cNvPicPr>
              <a:picLocks noChangeAspect="1"/>
            </p:cNvPicPr>
            <p:nvPr/>
          </p:nvPicPr>
          <p:blipFill>
            <a:blip r:embed="rId1"/>
            <a:stretch>
              <a:fillRect/>
            </a:stretch>
          </p:blipFill>
          <p:spPr>
            <a:xfrm>
              <a:off x="4512" y="3504"/>
              <a:ext cx="1248" cy="816"/>
            </a:xfrm>
            <a:prstGeom prst="rect">
              <a:avLst/>
            </a:prstGeom>
            <a:noFill/>
            <a:ln w="9525">
              <a:noFill/>
            </a:ln>
          </p:spPr>
        </p:pic>
        <p:sp>
          <p:nvSpPr>
            <p:cNvPr id="18436" name="Line 6"/>
            <p:cNvSpPr/>
            <p:nvPr/>
          </p:nvSpPr>
          <p:spPr>
            <a:xfrm>
              <a:off x="240" y="4176"/>
              <a:ext cx="4272" cy="0"/>
            </a:xfrm>
            <a:prstGeom prst="line">
              <a:avLst/>
            </a:prstGeom>
            <a:ln w="76200" cap="flat" cmpd="tri">
              <a:solidFill>
                <a:srgbClr val="FF0000"/>
              </a:solidFill>
              <a:prstDash val="solid"/>
              <a:round/>
              <a:headEnd type="none" w="med" len="med"/>
              <a:tailEnd type="none" w="med" len="med"/>
            </a:ln>
            <a:effectLst>
              <a:outerShdw dist="107763" dir="18900000" algn="ctr" rotWithShape="0">
                <a:schemeClr val="bg2">
                  <a:alpha val="50000"/>
                </a:schemeClr>
              </a:outerShdw>
            </a:effectLst>
          </p:spPr>
        </p:sp>
        <p:sp>
          <p:nvSpPr>
            <p:cNvPr id="18437" name="Line 7"/>
            <p:cNvSpPr/>
            <p:nvPr/>
          </p:nvSpPr>
          <p:spPr>
            <a:xfrm flipV="1">
              <a:off x="144" y="720"/>
              <a:ext cx="0" cy="3360"/>
            </a:xfrm>
            <a:prstGeom prst="line">
              <a:avLst/>
            </a:prstGeom>
            <a:ln w="76200" cap="flat" cmpd="tri">
              <a:solidFill>
                <a:srgbClr val="FF0000"/>
              </a:solidFill>
              <a:prstDash val="solid"/>
              <a:round/>
              <a:headEnd type="none" w="med" len="med"/>
              <a:tailEnd type="none" w="med" len="med"/>
            </a:ln>
            <a:effectLst>
              <a:outerShdw dist="107763" dir="18900000" algn="ctr" rotWithShape="0">
                <a:schemeClr val="bg2">
                  <a:alpha val="50000"/>
                </a:schemeClr>
              </a:outerShdw>
            </a:effectLst>
          </p:spPr>
        </p:sp>
        <p:sp>
          <p:nvSpPr>
            <p:cNvPr id="18438" name="Line 8"/>
            <p:cNvSpPr/>
            <p:nvPr/>
          </p:nvSpPr>
          <p:spPr>
            <a:xfrm flipV="1">
              <a:off x="5520" y="144"/>
              <a:ext cx="0" cy="3360"/>
            </a:xfrm>
            <a:prstGeom prst="line">
              <a:avLst/>
            </a:prstGeom>
            <a:ln w="76200" cap="flat" cmpd="tri">
              <a:solidFill>
                <a:srgbClr val="FF0000"/>
              </a:solidFill>
              <a:prstDash val="solid"/>
              <a:round/>
              <a:headEnd type="none" w="med" len="med"/>
              <a:tailEnd type="none" w="med" len="med"/>
            </a:ln>
            <a:effectLst>
              <a:outerShdw dist="107763" dir="18900000" algn="ctr" rotWithShape="0">
                <a:schemeClr val="bg2">
                  <a:alpha val="50000"/>
                </a:schemeClr>
              </a:outerShdw>
            </a:effectLst>
          </p:spPr>
        </p:sp>
      </p:grpSp>
      <p:grpSp>
        <p:nvGrpSpPr>
          <p:cNvPr id="25659" name="Group 59"/>
          <p:cNvGrpSpPr/>
          <p:nvPr/>
        </p:nvGrpSpPr>
        <p:grpSpPr>
          <a:xfrm>
            <a:off x="3733800" y="1219200"/>
            <a:ext cx="5257800" cy="4419600"/>
            <a:chOff x="1200" y="960"/>
            <a:chExt cx="3312" cy="2784"/>
          </a:xfrm>
        </p:grpSpPr>
        <p:grpSp>
          <p:nvGrpSpPr>
            <p:cNvPr id="18440" name="Group 10"/>
            <p:cNvGrpSpPr/>
            <p:nvPr/>
          </p:nvGrpSpPr>
          <p:grpSpPr>
            <a:xfrm>
              <a:off x="1200" y="960"/>
              <a:ext cx="3312" cy="2784"/>
              <a:chOff x="2064" y="1200"/>
              <a:chExt cx="3312" cy="2784"/>
            </a:xfrm>
          </p:grpSpPr>
          <p:grpSp>
            <p:nvGrpSpPr>
              <p:cNvPr id="18441" name="Group 11"/>
              <p:cNvGrpSpPr/>
              <p:nvPr/>
            </p:nvGrpSpPr>
            <p:grpSpPr>
              <a:xfrm>
                <a:off x="2064" y="1200"/>
                <a:ext cx="3312" cy="2784"/>
                <a:chOff x="2064" y="1200"/>
                <a:chExt cx="3312" cy="2784"/>
              </a:xfrm>
            </p:grpSpPr>
            <p:grpSp>
              <p:nvGrpSpPr>
                <p:cNvPr id="18442" name="Group 12"/>
                <p:cNvGrpSpPr/>
                <p:nvPr/>
              </p:nvGrpSpPr>
              <p:grpSpPr>
                <a:xfrm>
                  <a:off x="2064" y="1200"/>
                  <a:ext cx="2640" cy="2640"/>
                  <a:chOff x="2064" y="1200"/>
                  <a:chExt cx="2640" cy="2640"/>
                </a:xfrm>
              </p:grpSpPr>
              <p:sp>
                <p:nvSpPr>
                  <p:cNvPr id="18443" name="Text Box 13"/>
                  <p:cNvSpPr txBox="1"/>
                  <p:nvPr/>
                </p:nvSpPr>
                <p:spPr>
                  <a:xfrm>
                    <a:off x="2256" y="3552"/>
                    <a:ext cx="624" cy="288"/>
                  </a:xfrm>
                  <a:prstGeom prst="rect">
                    <a:avLst/>
                  </a:prstGeom>
                  <a:noFill/>
                  <a:ln w="9525">
                    <a:noFill/>
                  </a:ln>
                </p:spPr>
                <p:txBody>
                  <a:bodyPr anchor="t" anchorCtr="0">
                    <a:spAutoFit/>
                  </a:bodyPr>
                  <a:p>
                    <a:pPr>
                      <a:spcBef>
                        <a:spcPct val="50000"/>
                      </a:spcBef>
                    </a:pPr>
                    <a:r>
                      <a:rPr lang="en-US" altLang="en-US" sz="2400" b="1" dirty="0">
                        <a:latin typeface="Arial" panose="020B0604020202020204" pitchFamily="34" charset="0"/>
                      </a:rPr>
                      <a:t>0</a:t>
                    </a:r>
                    <a:endParaRPr lang="en-US" altLang="en-US" sz="2400" b="1" dirty="0">
                      <a:latin typeface="Arial" panose="020B0604020202020204" pitchFamily="34" charset="0"/>
                    </a:endParaRPr>
                  </a:p>
                </p:txBody>
              </p:sp>
              <p:grpSp>
                <p:nvGrpSpPr>
                  <p:cNvPr id="18444" name="Group 14"/>
                  <p:cNvGrpSpPr/>
                  <p:nvPr/>
                </p:nvGrpSpPr>
                <p:grpSpPr>
                  <a:xfrm>
                    <a:off x="2064" y="1200"/>
                    <a:ext cx="2640" cy="2448"/>
                    <a:chOff x="2064" y="1200"/>
                    <a:chExt cx="2640" cy="2448"/>
                  </a:xfrm>
                </p:grpSpPr>
                <p:grpSp>
                  <p:nvGrpSpPr>
                    <p:cNvPr id="18445" name="Group 15"/>
                    <p:cNvGrpSpPr/>
                    <p:nvPr/>
                  </p:nvGrpSpPr>
                  <p:grpSpPr>
                    <a:xfrm>
                      <a:off x="2544" y="1488"/>
                      <a:ext cx="2160" cy="2160"/>
                      <a:chOff x="2544" y="1488"/>
                      <a:chExt cx="2160" cy="2160"/>
                    </a:xfrm>
                  </p:grpSpPr>
                  <p:grpSp>
                    <p:nvGrpSpPr>
                      <p:cNvPr id="18446" name="Group 16"/>
                      <p:cNvGrpSpPr/>
                      <p:nvPr/>
                    </p:nvGrpSpPr>
                    <p:grpSpPr>
                      <a:xfrm>
                        <a:off x="2544" y="1488"/>
                        <a:ext cx="2160" cy="2160"/>
                        <a:chOff x="2544" y="1488"/>
                        <a:chExt cx="2160" cy="2160"/>
                      </a:xfrm>
                    </p:grpSpPr>
                    <p:grpSp>
                      <p:nvGrpSpPr>
                        <p:cNvPr id="18447" name="Group 17"/>
                        <p:cNvGrpSpPr/>
                        <p:nvPr/>
                      </p:nvGrpSpPr>
                      <p:grpSpPr>
                        <a:xfrm>
                          <a:off x="2544" y="1488"/>
                          <a:ext cx="2160" cy="2160"/>
                          <a:chOff x="2544" y="1488"/>
                          <a:chExt cx="2160" cy="2160"/>
                        </a:xfrm>
                      </p:grpSpPr>
                      <p:grpSp>
                        <p:nvGrpSpPr>
                          <p:cNvPr id="18448" name="Group 18"/>
                          <p:cNvGrpSpPr/>
                          <p:nvPr/>
                        </p:nvGrpSpPr>
                        <p:grpSpPr>
                          <a:xfrm>
                            <a:off x="2544" y="1488"/>
                            <a:ext cx="2160" cy="2160"/>
                            <a:chOff x="2544" y="1488"/>
                            <a:chExt cx="2160" cy="2160"/>
                          </a:xfrm>
                        </p:grpSpPr>
                        <p:grpSp>
                          <p:nvGrpSpPr>
                            <p:cNvPr id="18449" name="Group 19"/>
                            <p:cNvGrpSpPr/>
                            <p:nvPr/>
                          </p:nvGrpSpPr>
                          <p:grpSpPr>
                            <a:xfrm>
                              <a:off x="2544" y="1488"/>
                              <a:ext cx="2160" cy="2160"/>
                              <a:chOff x="1632" y="1392"/>
                              <a:chExt cx="2160" cy="2160"/>
                            </a:xfrm>
                          </p:grpSpPr>
                          <p:grpSp>
                            <p:nvGrpSpPr>
                              <p:cNvPr id="18450" name="Group 20"/>
                              <p:cNvGrpSpPr/>
                              <p:nvPr/>
                            </p:nvGrpSpPr>
                            <p:grpSpPr>
                              <a:xfrm>
                                <a:off x="1632" y="3552"/>
                                <a:ext cx="2160" cy="0"/>
                                <a:chOff x="1632" y="3072"/>
                                <a:chExt cx="2160" cy="0"/>
                              </a:xfrm>
                            </p:grpSpPr>
                            <p:sp>
                              <p:nvSpPr>
                                <p:cNvPr id="18451" name="Line 21"/>
                                <p:cNvSpPr/>
                                <p:nvPr/>
                              </p:nvSpPr>
                              <p:spPr>
                                <a:xfrm>
                                  <a:off x="1632" y="3072"/>
                                  <a:ext cx="432" cy="0"/>
                                </a:xfrm>
                                <a:prstGeom prst="line">
                                  <a:avLst/>
                                </a:prstGeom>
                                <a:ln w="28575" cap="flat" cmpd="sng">
                                  <a:solidFill>
                                    <a:schemeClr val="tx1"/>
                                  </a:solidFill>
                                  <a:prstDash val="solid"/>
                                  <a:round/>
                                  <a:headEnd type="oval" w="med" len="med"/>
                                  <a:tailEnd type="oval" w="med" len="med"/>
                                </a:ln>
                              </p:spPr>
                            </p:sp>
                            <p:sp>
                              <p:nvSpPr>
                                <p:cNvPr id="18452" name="Line 22"/>
                                <p:cNvSpPr/>
                                <p:nvPr/>
                              </p:nvSpPr>
                              <p:spPr>
                                <a:xfrm>
                                  <a:off x="2064" y="3072"/>
                                  <a:ext cx="432" cy="0"/>
                                </a:xfrm>
                                <a:prstGeom prst="line">
                                  <a:avLst/>
                                </a:prstGeom>
                                <a:ln w="28575" cap="flat" cmpd="sng">
                                  <a:solidFill>
                                    <a:schemeClr val="tx1"/>
                                  </a:solidFill>
                                  <a:prstDash val="solid"/>
                                  <a:round/>
                                  <a:headEnd type="oval" w="med" len="med"/>
                                  <a:tailEnd type="oval" w="med" len="med"/>
                                </a:ln>
                              </p:spPr>
                            </p:sp>
                            <p:sp>
                              <p:nvSpPr>
                                <p:cNvPr id="18453" name="Line 23"/>
                                <p:cNvSpPr/>
                                <p:nvPr/>
                              </p:nvSpPr>
                              <p:spPr>
                                <a:xfrm>
                                  <a:off x="2496" y="3072"/>
                                  <a:ext cx="432" cy="0"/>
                                </a:xfrm>
                                <a:prstGeom prst="line">
                                  <a:avLst/>
                                </a:prstGeom>
                                <a:ln w="28575" cap="flat" cmpd="sng">
                                  <a:solidFill>
                                    <a:schemeClr val="tx1"/>
                                  </a:solidFill>
                                  <a:prstDash val="solid"/>
                                  <a:round/>
                                  <a:headEnd type="oval" w="med" len="med"/>
                                  <a:tailEnd type="oval" w="med" len="med"/>
                                </a:ln>
                              </p:spPr>
                            </p:sp>
                            <p:sp>
                              <p:nvSpPr>
                                <p:cNvPr id="18454" name="Line 24"/>
                                <p:cNvSpPr/>
                                <p:nvPr/>
                              </p:nvSpPr>
                              <p:spPr>
                                <a:xfrm>
                                  <a:off x="2928" y="3072"/>
                                  <a:ext cx="432" cy="0"/>
                                </a:xfrm>
                                <a:prstGeom prst="line">
                                  <a:avLst/>
                                </a:prstGeom>
                                <a:ln w="28575" cap="flat" cmpd="sng">
                                  <a:solidFill>
                                    <a:schemeClr val="tx1"/>
                                  </a:solidFill>
                                  <a:prstDash val="solid"/>
                                  <a:round/>
                                  <a:headEnd type="oval" w="med" len="med"/>
                                  <a:tailEnd type="oval" w="med" len="med"/>
                                </a:ln>
                              </p:spPr>
                            </p:sp>
                            <p:sp>
                              <p:nvSpPr>
                                <p:cNvPr id="18455" name="Line 25"/>
                                <p:cNvSpPr/>
                                <p:nvPr/>
                              </p:nvSpPr>
                              <p:spPr>
                                <a:xfrm>
                                  <a:off x="3360" y="3072"/>
                                  <a:ext cx="432" cy="0"/>
                                </a:xfrm>
                                <a:prstGeom prst="line">
                                  <a:avLst/>
                                </a:prstGeom>
                                <a:ln w="28575" cap="flat" cmpd="sng">
                                  <a:solidFill>
                                    <a:schemeClr val="tx1"/>
                                  </a:solidFill>
                                  <a:prstDash val="solid"/>
                                  <a:round/>
                                  <a:headEnd type="oval" w="med" len="med"/>
                                  <a:tailEnd type="triangle" w="med" len="med"/>
                                </a:ln>
                              </p:spPr>
                            </p:sp>
                          </p:grpSp>
                          <p:grpSp>
                            <p:nvGrpSpPr>
                              <p:cNvPr id="18456" name="Group 26"/>
                              <p:cNvGrpSpPr/>
                              <p:nvPr/>
                            </p:nvGrpSpPr>
                            <p:grpSpPr>
                              <a:xfrm rot="-5400000">
                                <a:off x="551" y="2470"/>
                                <a:ext cx="2160" cy="1"/>
                                <a:chOff x="1632" y="3072"/>
                                <a:chExt cx="2160" cy="0"/>
                              </a:xfrm>
                            </p:grpSpPr>
                            <p:sp>
                              <p:nvSpPr>
                                <p:cNvPr id="18457" name="Line 27"/>
                                <p:cNvSpPr/>
                                <p:nvPr/>
                              </p:nvSpPr>
                              <p:spPr>
                                <a:xfrm>
                                  <a:off x="1632" y="3072"/>
                                  <a:ext cx="432" cy="0"/>
                                </a:xfrm>
                                <a:prstGeom prst="line">
                                  <a:avLst/>
                                </a:prstGeom>
                                <a:ln w="28575" cap="flat" cmpd="sng">
                                  <a:solidFill>
                                    <a:schemeClr val="tx1"/>
                                  </a:solidFill>
                                  <a:prstDash val="solid"/>
                                  <a:round/>
                                  <a:headEnd type="oval" w="med" len="med"/>
                                  <a:tailEnd type="oval" w="med" len="med"/>
                                </a:ln>
                              </p:spPr>
                            </p:sp>
                            <p:sp>
                              <p:nvSpPr>
                                <p:cNvPr id="18458" name="Line 28"/>
                                <p:cNvSpPr/>
                                <p:nvPr/>
                              </p:nvSpPr>
                              <p:spPr>
                                <a:xfrm>
                                  <a:off x="2064" y="3072"/>
                                  <a:ext cx="432" cy="0"/>
                                </a:xfrm>
                                <a:prstGeom prst="line">
                                  <a:avLst/>
                                </a:prstGeom>
                                <a:ln w="28575" cap="flat" cmpd="sng">
                                  <a:solidFill>
                                    <a:schemeClr val="tx1"/>
                                  </a:solidFill>
                                  <a:prstDash val="solid"/>
                                  <a:round/>
                                  <a:headEnd type="oval" w="med" len="med"/>
                                  <a:tailEnd type="oval" w="med" len="med"/>
                                </a:ln>
                              </p:spPr>
                            </p:sp>
                            <p:sp>
                              <p:nvSpPr>
                                <p:cNvPr id="18459" name="Line 29"/>
                                <p:cNvSpPr/>
                                <p:nvPr/>
                              </p:nvSpPr>
                              <p:spPr>
                                <a:xfrm>
                                  <a:off x="2496" y="3072"/>
                                  <a:ext cx="432" cy="0"/>
                                </a:xfrm>
                                <a:prstGeom prst="line">
                                  <a:avLst/>
                                </a:prstGeom>
                                <a:ln w="28575" cap="flat" cmpd="sng">
                                  <a:solidFill>
                                    <a:schemeClr val="tx1"/>
                                  </a:solidFill>
                                  <a:prstDash val="solid"/>
                                  <a:round/>
                                  <a:headEnd type="oval" w="med" len="med"/>
                                  <a:tailEnd type="oval" w="med" len="med"/>
                                </a:ln>
                              </p:spPr>
                            </p:sp>
                            <p:sp>
                              <p:nvSpPr>
                                <p:cNvPr id="18460" name="Line 30"/>
                                <p:cNvSpPr/>
                                <p:nvPr/>
                              </p:nvSpPr>
                              <p:spPr>
                                <a:xfrm>
                                  <a:off x="2928" y="3072"/>
                                  <a:ext cx="432" cy="0"/>
                                </a:xfrm>
                                <a:prstGeom prst="line">
                                  <a:avLst/>
                                </a:prstGeom>
                                <a:ln w="28575" cap="flat" cmpd="sng">
                                  <a:solidFill>
                                    <a:schemeClr val="tx1"/>
                                  </a:solidFill>
                                  <a:prstDash val="solid"/>
                                  <a:round/>
                                  <a:headEnd type="oval" w="med" len="med"/>
                                  <a:tailEnd type="oval" w="med" len="med"/>
                                </a:ln>
                              </p:spPr>
                            </p:sp>
                            <p:sp>
                              <p:nvSpPr>
                                <p:cNvPr id="18461" name="Line 31"/>
                                <p:cNvSpPr/>
                                <p:nvPr/>
                              </p:nvSpPr>
                              <p:spPr>
                                <a:xfrm>
                                  <a:off x="3360" y="3072"/>
                                  <a:ext cx="432" cy="0"/>
                                </a:xfrm>
                                <a:prstGeom prst="line">
                                  <a:avLst/>
                                </a:prstGeom>
                                <a:ln w="28575" cap="flat" cmpd="sng">
                                  <a:solidFill>
                                    <a:schemeClr val="tx1"/>
                                  </a:solidFill>
                                  <a:prstDash val="solid"/>
                                  <a:round/>
                                  <a:headEnd type="oval" w="med" len="med"/>
                                  <a:tailEnd type="triangle" w="med" len="med"/>
                                </a:ln>
                              </p:spPr>
                            </p:sp>
                          </p:grpSp>
                        </p:grpSp>
                        <p:grpSp>
                          <p:nvGrpSpPr>
                            <p:cNvPr id="18462" name="Group 32"/>
                            <p:cNvGrpSpPr/>
                            <p:nvPr/>
                          </p:nvGrpSpPr>
                          <p:grpSpPr>
                            <a:xfrm>
                              <a:off x="2544" y="3216"/>
                              <a:ext cx="432" cy="432"/>
                              <a:chOff x="2544" y="3216"/>
                              <a:chExt cx="432" cy="432"/>
                            </a:xfrm>
                          </p:grpSpPr>
                          <p:sp>
                            <p:nvSpPr>
                              <p:cNvPr id="18463" name="Line 33"/>
                              <p:cNvSpPr/>
                              <p:nvPr/>
                            </p:nvSpPr>
                            <p:spPr>
                              <a:xfrm>
                                <a:off x="2544" y="3216"/>
                                <a:ext cx="432" cy="0"/>
                              </a:xfrm>
                              <a:prstGeom prst="line">
                                <a:avLst/>
                              </a:prstGeom>
                              <a:ln w="28575" cap="flat" cmpd="sng">
                                <a:solidFill>
                                  <a:schemeClr val="tx1"/>
                                </a:solidFill>
                                <a:prstDash val="dash"/>
                                <a:round/>
                                <a:headEnd type="none" w="med" len="med"/>
                                <a:tailEnd type="none" w="med" len="med"/>
                              </a:ln>
                            </p:spPr>
                          </p:sp>
                          <p:sp>
                            <p:nvSpPr>
                              <p:cNvPr id="18464" name="Line 34"/>
                              <p:cNvSpPr/>
                              <p:nvPr/>
                            </p:nvSpPr>
                            <p:spPr>
                              <a:xfrm>
                                <a:off x="2976" y="3216"/>
                                <a:ext cx="0" cy="432"/>
                              </a:xfrm>
                              <a:prstGeom prst="line">
                                <a:avLst/>
                              </a:prstGeom>
                              <a:ln w="28575" cap="flat" cmpd="sng">
                                <a:solidFill>
                                  <a:schemeClr val="tx1"/>
                                </a:solidFill>
                                <a:prstDash val="dash"/>
                                <a:round/>
                                <a:headEnd type="none" w="med" len="med"/>
                                <a:tailEnd type="none" w="med" len="med"/>
                              </a:ln>
                            </p:spPr>
                          </p:sp>
                        </p:grpSp>
                      </p:grpSp>
                      <p:grpSp>
                        <p:nvGrpSpPr>
                          <p:cNvPr id="18465" name="Group 35"/>
                          <p:cNvGrpSpPr/>
                          <p:nvPr/>
                        </p:nvGrpSpPr>
                        <p:grpSpPr>
                          <a:xfrm>
                            <a:off x="2544" y="2784"/>
                            <a:ext cx="864" cy="864"/>
                            <a:chOff x="2544" y="2784"/>
                            <a:chExt cx="864" cy="864"/>
                          </a:xfrm>
                        </p:grpSpPr>
                        <p:sp>
                          <p:nvSpPr>
                            <p:cNvPr id="18466" name="Line 36"/>
                            <p:cNvSpPr/>
                            <p:nvPr/>
                          </p:nvSpPr>
                          <p:spPr>
                            <a:xfrm>
                              <a:off x="2544" y="2784"/>
                              <a:ext cx="864" cy="0"/>
                            </a:xfrm>
                            <a:prstGeom prst="line">
                              <a:avLst/>
                            </a:prstGeom>
                            <a:ln w="28575" cap="flat" cmpd="sng">
                              <a:solidFill>
                                <a:schemeClr val="tx1"/>
                              </a:solidFill>
                              <a:prstDash val="dash"/>
                              <a:round/>
                              <a:headEnd type="none" w="med" len="med"/>
                              <a:tailEnd type="none" w="med" len="med"/>
                            </a:ln>
                          </p:spPr>
                        </p:sp>
                        <p:sp>
                          <p:nvSpPr>
                            <p:cNvPr id="18467" name="Line 37"/>
                            <p:cNvSpPr/>
                            <p:nvPr/>
                          </p:nvSpPr>
                          <p:spPr>
                            <a:xfrm flipH="1">
                              <a:off x="3408" y="2784"/>
                              <a:ext cx="0" cy="864"/>
                            </a:xfrm>
                            <a:prstGeom prst="line">
                              <a:avLst/>
                            </a:prstGeom>
                            <a:ln w="28575" cap="flat" cmpd="sng">
                              <a:solidFill>
                                <a:schemeClr val="tx1"/>
                              </a:solidFill>
                              <a:prstDash val="dash"/>
                              <a:round/>
                              <a:headEnd type="none" w="med" len="med"/>
                              <a:tailEnd type="none" w="med" len="med"/>
                            </a:ln>
                          </p:spPr>
                        </p:sp>
                      </p:grpSp>
                    </p:grpSp>
                    <p:grpSp>
                      <p:nvGrpSpPr>
                        <p:cNvPr id="18468" name="Group 38"/>
                        <p:cNvGrpSpPr/>
                        <p:nvPr/>
                      </p:nvGrpSpPr>
                      <p:grpSpPr>
                        <a:xfrm>
                          <a:off x="2544" y="2352"/>
                          <a:ext cx="1296" cy="1296"/>
                          <a:chOff x="2544" y="2352"/>
                          <a:chExt cx="1296" cy="1296"/>
                        </a:xfrm>
                      </p:grpSpPr>
                      <p:sp>
                        <p:nvSpPr>
                          <p:cNvPr id="18469" name="Line 39"/>
                          <p:cNvSpPr/>
                          <p:nvPr/>
                        </p:nvSpPr>
                        <p:spPr>
                          <a:xfrm>
                            <a:off x="2544" y="2352"/>
                            <a:ext cx="1296" cy="0"/>
                          </a:xfrm>
                          <a:prstGeom prst="line">
                            <a:avLst/>
                          </a:prstGeom>
                          <a:ln w="28575" cap="flat" cmpd="sng">
                            <a:solidFill>
                              <a:schemeClr val="tx1"/>
                            </a:solidFill>
                            <a:prstDash val="dash"/>
                            <a:round/>
                            <a:headEnd type="none" w="med" len="med"/>
                            <a:tailEnd type="none" w="med" len="med"/>
                          </a:ln>
                        </p:spPr>
                      </p:sp>
                      <p:sp>
                        <p:nvSpPr>
                          <p:cNvPr id="18470" name="Line 40"/>
                          <p:cNvSpPr/>
                          <p:nvPr/>
                        </p:nvSpPr>
                        <p:spPr>
                          <a:xfrm>
                            <a:off x="3840" y="2352"/>
                            <a:ext cx="0" cy="1296"/>
                          </a:xfrm>
                          <a:prstGeom prst="line">
                            <a:avLst/>
                          </a:prstGeom>
                          <a:ln w="28575" cap="flat" cmpd="sng">
                            <a:solidFill>
                              <a:schemeClr val="tx1"/>
                            </a:solidFill>
                            <a:prstDash val="dash"/>
                            <a:round/>
                            <a:headEnd type="none" w="med" len="med"/>
                            <a:tailEnd type="none" w="med" len="med"/>
                          </a:ln>
                        </p:spPr>
                      </p:sp>
                    </p:grpSp>
                  </p:grpSp>
                  <p:sp>
                    <p:nvSpPr>
                      <p:cNvPr id="18471" name="Line 41"/>
                      <p:cNvSpPr/>
                      <p:nvPr/>
                    </p:nvSpPr>
                    <p:spPr>
                      <a:xfrm>
                        <a:off x="2544" y="1920"/>
                        <a:ext cx="1728" cy="0"/>
                      </a:xfrm>
                      <a:prstGeom prst="line">
                        <a:avLst/>
                      </a:prstGeom>
                      <a:ln w="28575" cap="flat" cmpd="sng">
                        <a:solidFill>
                          <a:schemeClr val="tx1"/>
                        </a:solidFill>
                        <a:prstDash val="dash"/>
                        <a:round/>
                        <a:headEnd type="none" w="med" len="med"/>
                        <a:tailEnd type="none" w="med" len="med"/>
                      </a:ln>
                    </p:spPr>
                  </p:sp>
                  <p:sp>
                    <p:nvSpPr>
                      <p:cNvPr id="18472" name="Line 42"/>
                      <p:cNvSpPr/>
                      <p:nvPr/>
                    </p:nvSpPr>
                    <p:spPr>
                      <a:xfrm flipV="1">
                        <a:off x="4272" y="1920"/>
                        <a:ext cx="0" cy="1728"/>
                      </a:xfrm>
                      <a:prstGeom prst="line">
                        <a:avLst/>
                      </a:prstGeom>
                      <a:ln w="28575" cap="flat" cmpd="sng">
                        <a:solidFill>
                          <a:schemeClr val="tx1"/>
                        </a:solidFill>
                        <a:prstDash val="dash"/>
                        <a:round/>
                        <a:headEnd type="none" w="med" len="med"/>
                        <a:tailEnd type="none" w="med" len="med"/>
                      </a:ln>
                    </p:spPr>
                  </p:sp>
                </p:grpSp>
                <p:sp>
                  <p:nvSpPr>
                    <p:cNvPr id="18473" name="Text Box 43"/>
                    <p:cNvSpPr txBox="1"/>
                    <p:nvPr/>
                  </p:nvSpPr>
                  <p:spPr>
                    <a:xfrm>
                      <a:off x="2064" y="3072"/>
                      <a:ext cx="576" cy="288"/>
                    </a:xfrm>
                    <a:prstGeom prst="rect">
                      <a:avLst/>
                    </a:prstGeom>
                    <a:noFill/>
                    <a:ln w="9525">
                      <a:noFill/>
                    </a:ln>
                  </p:spPr>
                  <p:txBody>
                    <a:bodyPr anchor="t" anchorCtr="0">
                      <a:spAutoFit/>
                    </a:bodyPr>
                    <a:p>
                      <a:pPr>
                        <a:spcBef>
                          <a:spcPct val="50000"/>
                        </a:spcBef>
                      </a:pPr>
                      <a:r>
                        <a:rPr lang="en-US" altLang="en-US" sz="2400" b="1" dirty="0">
                          <a:latin typeface="Arial" panose="020B0604020202020204" pitchFamily="34" charset="0"/>
                        </a:rPr>
                        <a:t>0,3</a:t>
                      </a:r>
                      <a:endParaRPr lang="en-US" altLang="en-US" sz="2400" b="1" dirty="0">
                        <a:latin typeface="Arial" panose="020B0604020202020204" pitchFamily="34" charset="0"/>
                      </a:endParaRPr>
                    </a:p>
                  </p:txBody>
                </p:sp>
                <p:sp>
                  <p:nvSpPr>
                    <p:cNvPr id="18474" name="Text Box 44"/>
                    <p:cNvSpPr txBox="1"/>
                    <p:nvPr/>
                  </p:nvSpPr>
                  <p:spPr>
                    <a:xfrm>
                      <a:off x="2064" y="2688"/>
                      <a:ext cx="672" cy="288"/>
                    </a:xfrm>
                    <a:prstGeom prst="rect">
                      <a:avLst/>
                    </a:prstGeom>
                    <a:noFill/>
                    <a:ln w="9525">
                      <a:noFill/>
                    </a:ln>
                  </p:spPr>
                  <p:txBody>
                    <a:bodyPr anchor="t" anchorCtr="0">
                      <a:spAutoFit/>
                    </a:bodyPr>
                    <a:p>
                      <a:pPr>
                        <a:spcBef>
                          <a:spcPct val="50000"/>
                        </a:spcBef>
                      </a:pPr>
                      <a:r>
                        <a:rPr lang="en-US" altLang="en-US" sz="2400" b="1" dirty="0">
                          <a:latin typeface="Arial" panose="020B0604020202020204" pitchFamily="34" charset="0"/>
                        </a:rPr>
                        <a:t>0,6</a:t>
                      </a:r>
                      <a:endParaRPr lang="en-US" altLang="en-US" sz="2400" b="1" dirty="0">
                        <a:latin typeface="Arial" panose="020B0604020202020204" pitchFamily="34" charset="0"/>
                      </a:endParaRPr>
                    </a:p>
                  </p:txBody>
                </p:sp>
                <p:sp>
                  <p:nvSpPr>
                    <p:cNvPr id="18475" name="Text Box 45"/>
                    <p:cNvSpPr txBox="1"/>
                    <p:nvPr/>
                  </p:nvSpPr>
                  <p:spPr>
                    <a:xfrm>
                      <a:off x="2064" y="2256"/>
                      <a:ext cx="672" cy="288"/>
                    </a:xfrm>
                    <a:prstGeom prst="rect">
                      <a:avLst/>
                    </a:prstGeom>
                    <a:noFill/>
                    <a:ln w="9525">
                      <a:noFill/>
                    </a:ln>
                  </p:spPr>
                  <p:txBody>
                    <a:bodyPr anchor="t" anchorCtr="0">
                      <a:spAutoFit/>
                    </a:bodyPr>
                    <a:p>
                      <a:pPr>
                        <a:spcBef>
                          <a:spcPct val="50000"/>
                        </a:spcBef>
                      </a:pPr>
                      <a:r>
                        <a:rPr lang="en-US" altLang="en-US" sz="2400" b="1" dirty="0">
                          <a:latin typeface="Arial" panose="020B0604020202020204" pitchFamily="34" charset="0"/>
                        </a:rPr>
                        <a:t>0,9</a:t>
                      </a:r>
                      <a:endParaRPr lang="en-US" altLang="en-US" sz="2400" b="1" dirty="0">
                        <a:latin typeface="Arial" panose="020B0604020202020204" pitchFamily="34" charset="0"/>
                      </a:endParaRPr>
                    </a:p>
                  </p:txBody>
                </p:sp>
                <p:sp>
                  <p:nvSpPr>
                    <p:cNvPr id="18476" name="Text Box 46"/>
                    <p:cNvSpPr txBox="1"/>
                    <p:nvPr/>
                  </p:nvSpPr>
                  <p:spPr>
                    <a:xfrm>
                      <a:off x="2064" y="1824"/>
                      <a:ext cx="624" cy="288"/>
                    </a:xfrm>
                    <a:prstGeom prst="rect">
                      <a:avLst/>
                    </a:prstGeom>
                    <a:noFill/>
                    <a:ln w="9525">
                      <a:noFill/>
                    </a:ln>
                  </p:spPr>
                  <p:txBody>
                    <a:bodyPr anchor="t" anchorCtr="0">
                      <a:spAutoFit/>
                    </a:bodyPr>
                    <a:p>
                      <a:pPr>
                        <a:spcBef>
                          <a:spcPct val="50000"/>
                        </a:spcBef>
                      </a:pPr>
                      <a:r>
                        <a:rPr lang="en-US" altLang="en-US" sz="2400" b="1" dirty="0">
                          <a:latin typeface="Arial" panose="020B0604020202020204" pitchFamily="34" charset="0"/>
                        </a:rPr>
                        <a:t>1,2</a:t>
                      </a:r>
                      <a:endParaRPr lang="en-US" altLang="en-US" sz="2400" b="1" dirty="0">
                        <a:latin typeface="Arial" panose="020B0604020202020204" pitchFamily="34" charset="0"/>
                      </a:endParaRPr>
                    </a:p>
                  </p:txBody>
                </p:sp>
                <p:sp>
                  <p:nvSpPr>
                    <p:cNvPr id="18477" name="Text Box 47"/>
                    <p:cNvSpPr txBox="1"/>
                    <p:nvPr/>
                  </p:nvSpPr>
                  <p:spPr>
                    <a:xfrm>
                      <a:off x="2304" y="1200"/>
                      <a:ext cx="624" cy="288"/>
                    </a:xfrm>
                    <a:prstGeom prst="rect">
                      <a:avLst/>
                    </a:prstGeom>
                    <a:noFill/>
                    <a:ln w="9525">
                      <a:noFill/>
                    </a:ln>
                  </p:spPr>
                  <p:txBody>
                    <a:bodyPr anchor="t" anchorCtr="0">
                      <a:spAutoFit/>
                    </a:bodyPr>
                    <a:p>
                      <a:pPr>
                        <a:spcBef>
                          <a:spcPct val="50000"/>
                        </a:spcBef>
                      </a:pPr>
                      <a:r>
                        <a:rPr lang="en-US" altLang="en-US" sz="2400" b="1" dirty="0">
                          <a:latin typeface="Arial" panose="020B0604020202020204" pitchFamily="34" charset="0"/>
                        </a:rPr>
                        <a:t>I(A)</a:t>
                      </a:r>
                      <a:endParaRPr lang="en-US" altLang="en-US" sz="2400" b="1" dirty="0">
                        <a:latin typeface="Arial" panose="020B0604020202020204" pitchFamily="34" charset="0"/>
                      </a:endParaRPr>
                    </a:p>
                  </p:txBody>
                </p:sp>
              </p:grpSp>
            </p:grpSp>
            <p:sp>
              <p:nvSpPr>
                <p:cNvPr id="18478" name="Text Box 48"/>
                <p:cNvSpPr txBox="1"/>
                <p:nvPr/>
              </p:nvSpPr>
              <p:spPr>
                <a:xfrm>
                  <a:off x="2784" y="3696"/>
                  <a:ext cx="540" cy="288"/>
                </a:xfrm>
                <a:prstGeom prst="rect">
                  <a:avLst/>
                </a:prstGeom>
                <a:noFill/>
                <a:ln w="9525">
                  <a:noFill/>
                </a:ln>
              </p:spPr>
              <p:txBody>
                <a:bodyPr anchor="t" anchorCtr="0">
                  <a:spAutoFit/>
                </a:bodyPr>
                <a:p>
                  <a:pPr>
                    <a:spcBef>
                      <a:spcPct val="50000"/>
                    </a:spcBef>
                  </a:pPr>
                  <a:r>
                    <a:rPr lang="en-US" altLang="en-US" sz="2400" b="1" dirty="0">
                      <a:latin typeface="Arial" panose="020B0604020202020204" pitchFamily="34" charset="0"/>
                    </a:rPr>
                    <a:t>1,5</a:t>
                  </a:r>
                  <a:endParaRPr lang="en-US" altLang="en-US" sz="2400" b="1" dirty="0">
                    <a:latin typeface="Arial" panose="020B0604020202020204" pitchFamily="34" charset="0"/>
                  </a:endParaRPr>
                </a:p>
              </p:txBody>
            </p:sp>
            <p:sp>
              <p:nvSpPr>
                <p:cNvPr id="18479" name="Text Box 49"/>
                <p:cNvSpPr txBox="1"/>
                <p:nvPr/>
              </p:nvSpPr>
              <p:spPr>
                <a:xfrm>
                  <a:off x="3264" y="3696"/>
                  <a:ext cx="420" cy="288"/>
                </a:xfrm>
                <a:prstGeom prst="rect">
                  <a:avLst/>
                </a:prstGeom>
                <a:noFill/>
                <a:ln w="9525">
                  <a:noFill/>
                </a:ln>
              </p:spPr>
              <p:txBody>
                <a:bodyPr anchor="t" anchorCtr="0">
                  <a:spAutoFit/>
                </a:bodyPr>
                <a:p>
                  <a:pPr>
                    <a:spcBef>
                      <a:spcPct val="50000"/>
                    </a:spcBef>
                  </a:pPr>
                  <a:r>
                    <a:rPr lang="en-US" altLang="en-US" sz="2400" b="1" dirty="0">
                      <a:latin typeface="Arial" panose="020B0604020202020204" pitchFamily="34" charset="0"/>
                    </a:rPr>
                    <a:t>3,0</a:t>
                  </a:r>
                  <a:endParaRPr lang="en-US" altLang="en-US" sz="2400" b="1" dirty="0">
                    <a:latin typeface="Arial" panose="020B0604020202020204" pitchFamily="34" charset="0"/>
                  </a:endParaRPr>
                </a:p>
              </p:txBody>
            </p:sp>
            <p:sp>
              <p:nvSpPr>
                <p:cNvPr id="18480" name="Text Box 50"/>
                <p:cNvSpPr txBox="1"/>
                <p:nvPr/>
              </p:nvSpPr>
              <p:spPr>
                <a:xfrm>
                  <a:off x="3648" y="3696"/>
                  <a:ext cx="420" cy="288"/>
                </a:xfrm>
                <a:prstGeom prst="rect">
                  <a:avLst/>
                </a:prstGeom>
                <a:noFill/>
                <a:ln w="9525">
                  <a:noFill/>
                </a:ln>
              </p:spPr>
              <p:txBody>
                <a:bodyPr anchor="t" anchorCtr="0">
                  <a:spAutoFit/>
                </a:bodyPr>
                <a:p>
                  <a:pPr>
                    <a:spcBef>
                      <a:spcPct val="50000"/>
                    </a:spcBef>
                  </a:pPr>
                  <a:r>
                    <a:rPr lang="en-US" altLang="en-US" sz="2400" b="1" dirty="0">
                      <a:latin typeface="Arial" panose="020B0604020202020204" pitchFamily="34" charset="0"/>
                    </a:rPr>
                    <a:t>4,5</a:t>
                  </a:r>
                  <a:endParaRPr lang="en-US" altLang="en-US" sz="2400" b="1" dirty="0">
                    <a:latin typeface="Arial" panose="020B0604020202020204" pitchFamily="34" charset="0"/>
                  </a:endParaRPr>
                </a:p>
              </p:txBody>
            </p:sp>
            <p:sp>
              <p:nvSpPr>
                <p:cNvPr id="18481" name="Text Box 51"/>
                <p:cNvSpPr txBox="1"/>
                <p:nvPr/>
              </p:nvSpPr>
              <p:spPr>
                <a:xfrm>
                  <a:off x="4128" y="3696"/>
                  <a:ext cx="420" cy="288"/>
                </a:xfrm>
                <a:prstGeom prst="rect">
                  <a:avLst/>
                </a:prstGeom>
                <a:noFill/>
                <a:ln w="9525">
                  <a:noFill/>
                </a:ln>
              </p:spPr>
              <p:txBody>
                <a:bodyPr anchor="t" anchorCtr="0">
                  <a:spAutoFit/>
                </a:bodyPr>
                <a:p>
                  <a:pPr>
                    <a:spcBef>
                      <a:spcPct val="50000"/>
                    </a:spcBef>
                  </a:pPr>
                  <a:r>
                    <a:rPr lang="en-US" altLang="en-US" sz="2400" b="1" dirty="0">
                      <a:latin typeface="Arial" panose="020B0604020202020204" pitchFamily="34" charset="0"/>
                    </a:rPr>
                    <a:t>6,0</a:t>
                  </a:r>
                  <a:endParaRPr lang="en-US" altLang="en-US" sz="2400" b="1" dirty="0">
                    <a:latin typeface="Arial" panose="020B0604020202020204" pitchFamily="34" charset="0"/>
                  </a:endParaRPr>
                </a:p>
              </p:txBody>
            </p:sp>
            <p:sp>
              <p:nvSpPr>
                <p:cNvPr id="18482" name="Text Box 52"/>
                <p:cNvSpPr txBox="1"/>
                <p:nvPr/>
              </p:nvSpPr>
              <p:spPr>
                <a:xfrm>
                  <a:off x="4656" y="3696"/>
                  <a:ext cx="720" cy="288"/>
                </a:xfrm>
                <a:prstGeom prst="rect">
                  <a:avLst/>
                </a:prstGeom>
                <a:noFill/>
                <a:ln w="9525">
                  <a:noFill/>
                </a:ln>
              </p:spPr>
              <p:txBody>
                <a:bodyPr anchor="t" anchorCtr="0">
                  <a:spAutoFit/>
                </a:bodyPr>
                <a:p>
                  <a:pPr>
                    <a:spcBef>
                      <a:spcPct val="50000"/>
                    </a:spcBef>
                  </a:pPr>
                  <a:r>
                    <a:rPr lang="en-US" altLang="en-US" sz="2400" b="1" dirty="0">
                      <a:latin typeface="Arial" panose="020B0604020202020204" pitchFamily="34" charset="0"/>
                    </a:rPr>
                    <a:t>U(V)</a:t>
                  </a:r>
                  <a:endParaRPr lang="en-US" altLang="en-US" sz="2400" b="1" dirty="0">
                    <a:latin typeface="Arial" panose="020B0604020202020204" pitchFamily="34" charset="0"/>
                  </a:endParaRPr>
                </a:p>
              </p:txBody>
            </p:sp>
          </p:grpSp>
          <p:sp>
            <p:nvSpPr>
              <p:cNvPr id="18483" name="Text Box 53"/>
              <p:cNvSpPr txBox="1"/>
              <p:nvPr/>
            </p:nvSpPr>
            <p:spPr>
              <a:xfrm>
                <a:off x="2784" y="2976"/>
                <a:ext cx="336" cy="231"/>
              </a:xfrm>
              <a:prstGeom prst="rect">
                <a:avLst/>
              </a:prstGeom>
              <a:noFill/>
              <a:ln w="9525">
                <a:noFill/>
              </a:ln>
            </p:spPr>
            <p:txBody>
              <a:bodyPr anchor="t" anchorCtr="0">
                <a:spAutoFit/>
              </a:bodyPr>
              <a:p>
                <a:pPr>
                  <a:spcBef>
                    <a:spcPct val="50000"/>
                  </a:spcBef>
                </a:pPr>
                <a:r>
                  <a:rPr lang="en-US" altLang="en-US" b="1" dirty="0">
                    <a:latin typeface="Arial" panose="020B0604020202020204" pitchFamily="34" charset="0"/>
                  </a:rPr>
                  <a:t>B</a:t>
                </a:r>
                <a:endParaRPr lang="en-US" altLang="en-US" b="1" dirty="0">
                  <a:latin typeface="Arial" panose="020B0604020202020204" pitchFamily="34" charset="0"/>
                </a:endParaRPr>
              </a:p>
            </p:txBody>
          </p:sp>
          <p:sp>
            <p:nvSpPr>
              <p:cNvPr id="18484" name="Text Box 54"/>
              <p:cNvSpPr txBox="1"/>
              <p:nvPr/>
            </p:nvSpPr>
            <p:spPr>
              <a:xfrm>
                <a:off x="3261" y="2604"/>
                <a:ext cx="432" cy="231"/>
              </a:xfrm>
              <a:prstGeom prst="rect">
                <a:avLst/>
              </a:prstGeom>
              <a:noFill/>
              <a:ln w="9525">
                <a:noFill/>
              </a:ln>
            </p:spPr>
            <p:txBody>
              <a:bodyPr anchor="t" anchorCtr="0">
                <a:spAutoFit/>
              </a:bodyPr>
              <a:p>
                <a:pPr>
                  <a:spcBef>
                    <a:spcPct val="50000"/>
                  </a:spcBef>
                </a:pPr>
                <a:r>
                  <a:rPr lang="en-US" altLang="en-US" b="1" dirty="0">
                    <a:latin typeface="Arial" panose="020B0604020202020204" pitchFamily="34" charset="0"/>
                  </a:rPr>
                  <a:t>C</a:t>
                </a:r>
                <a:endParaRPr lang="en-US" altLang="en-US" b="1" dirty="0">
                  <a:latin typeface="Arial" panose="020B0604020202020204" pitchFamily="34" charset="0"/>
                </a:endParaRPr>
              </a:p>
            </p:txBody>
          </p:sp>
          <p:sp>
            <p:nvSpPr>
              <p:cNvPr id="18485" name="Text Box 55"/>
              <p:cNvSpPr txBox="1"/>
              <p:nvPr/>
            </p:nvSpPr>
            <p:spPr>
              <a:xfrm>
                <a:off x="3696" y="2112"/>
                <a:ext cx="432" cy="231"/>
              </a:xfrm>
              <a:prstGeom prst="rect">
                <a:avLst/>
              </a:prstGeom>
              <a:noFill/>
              <a:ln w="9525">
                <a:noFill/>
              </a:ln>
            </p:spPr>
            <p:txBody>
              <a:bodyPr anchor="t" anchorCtr="0">
                <a:spAutoFit/>
              </a:bodyPr>
              <a:p>
                <a:pPr>
                  <a:spcBef>
                    <a:spcPct val="50000"/>
                  </a:spcBef>
                </a:pPr>
                <a:r>
                  <a:rPr lang="en-US" altLang="en-US" b="1" dirty="0">
                    <a:latin typeface="Arial" panose="020B0604020202020204" pitchFamily="34" charset="0"/>
                  </a:rPr>
                  <a:t>D</a:t>
                </a:r>
                <a:endParaRPr lang="en-US" altLang="en-US" b="1" dirty="0">
                  <a:latin typeface="Arial" panose="020B0604020202020204" pitchFamily="34" charset="0"/>
                </a:endParaRPr>
              </a:p>
            </p:txBody>
          </p:sp>
          <p:sp>
            <p:nvSpPr>
              <p:cNvPr id="18486" name="Text Box 56"/>
              <p:cNvSpPr txBox="1"/>
              <p:nvPr/>
            </p:nvSpPr>
            <p:spPr>
              <a:xfrm>
                <a:off x="4128" y="1584"/>
                <a:ext cx="528" cy="231"/>
              </a:xfrm>
              <a:prstGeom prst="rect">
                <a:avLst/>
              </a:prstGeom>
              <a:noFill/>
              <a:ln w="9525">
                <a:noFill/>
              </a:ln>
            </p:spPr>
            <p:txBody>
              <a:bodyPr anchor="t" anchorCtr="0">
                <a:spAutoFit/>
              </a:bodyPr>
              <a:p>
                <a:pPr>
                  <a:spcBef>
                    <a:spcPct val="50000"/>
                  </a:spcBef>
                </a:pPr>
                <a:r>
                  <a:rPr lang="en-US" altLang="en-US" b="1" dirty="0">
                    <a:latin typeface="Arial" panose="020B0604020202020204" pitchFamily="34" charset="0"/>
                  </a:rPr>
                  <a:t>E</a:t>
                </a:r>
                <a:endParaRPr lang="en-US" altLang="en-US" b="1" dirty="0">
                  <a:latin typeface="Arial" panose="020B0604020202020204" pitchFamily="34" charset="0"/>
                </a:endParaRPr>
              </a:p>
            </p:txBody>
          </p:sp>
        </p:grpSp>
        <p:sp>
          <p:nvSpPr>
            <p:cNvPr id="18487" name="Line 58"/>
            <p:cNvSpPr/>
            <p:nvPr/>
          </p:nvSpPr>
          <p:spPr>
            <a:xfrm flipV="1">
              <a:off x="1680" y="1248"/>
              <a:ext cx="2160" cy="2160"/>
            </a:xfrm>
            <a:prstGeom prst="line">
              <a:avLst/>
            </a:prstGeom>
            <a:ln w="38100" cap="flat" cmpd="sng">
              <a:solidFill>
                <a:srgbClr val="FF0000"/>
              </a:solidFill>
              <a:prstDash val="solid"/>
              <a:round/>
              <a:headEnd type="none" w="med" len="med"/>
              <a:tailEnd type="none" w="med" len="med"/>
            </a:ln>
          </p:spPr>
        </p:sp>
      </p:grpSp>
      <p:sp>
        <p:nvSpPr>
          <p:cNvPr id="15364" name="WordArt 11"/>
          <p:cNvSpPr>
            <a:spLocks noTextEdit="1"/>
          </p:cNvSpPr>
          <p:nvPr/>
        </p:nvSpPr>
        <p:spPr>
          <a:xfrm>
            <a:off x="2057400" y="914400"/>
            <a:ext cx="1319213" cy="523875"/>
          </a:xfrm>
          <a:prstGeom prst="rect">
            <a:avLst/>
          </a:prstGeom>
        </p:spPr>
        <p:txBody>
          <a:bodyPr wrap="none" fromWordArt="1">
            <a:prstTxWarp prst="textPlain">
              <a:avLst>
                <a:gd name="adj" fmla="val 50000"/>
              </a:avLst>
            </a:prstTxWarp>
            <a:normAutofit fontScale="70000"/>
          </a:bodyPr>
          <a:p>
            <a:pPr marL="0" marR="0" indent="0" algn="ctr" defTabSz="914400" rtl="0" eaLnBrk="0" fontAlgn="base" latinLnBrk="0" hangingPunct="0">
              <a:lnSpc>
                <a:spcPct val="100000"/>
              </a:lnSpc>
              <a:spcBef>
                <a:spcPct val="0"/>
              </a:spcBef>
              <a:spcAft>
                <a:spcPct val="0"/>
              </a:spcAft>
              <a:buClrTx/>
              <a:buSzTx/>
              <a:buFontTx/>
              <a:buNone/>
            </a:pPr>
            <a:r>
              <a:rPr kumimoji="0" lang="en-US" sz="3600" b="0" i="0" u="none" strike="noStrike" kern="1200" cap="none" spc="0" normalizeH="0" baseline="0" noProof="1">
                <a:ln w="9525" cap="flat" cmpd="sng">
                  <a:solidFill>
                    <a:srgbClr val="FF0000"/>
                  </a:solidFill>
                  <a:prstDash val="solid"/>
                  <a:headEnd type="none" w="med" len="med"/>
                  <a:tailEnd type="none" w="med" len="med"/>
                </a:ln>
                <a:solidFill>
                  <a:srgbClr val="FF0000"/>
                </a:solidFill>
                <a:latin typeface="Arial" panose="020B0604020202020204" pitchFamily="34" charset="0"/>
                <a:ea typeface="Arial" panose="020B0604020202020204" pitchFamily="34" charset="0"/>
                <a:cs typeface="+mn-cs"/>
              </a:rPr>
              <a:t>III. VẬN DỤNG</a:t>
            </a:r>
            <a:endParaRPr kumimoji="0" lang="en-US" sz="3600" b="0" i="0" u="none" strike="noStrike" kern="1200" cap="none" spc="0" normalizeH="0" baseline="0" noProof="1">
              <a:ln w="9525" cap="flat" cmpd="sng">
                <a:solidFill>
                  <a:srgbClr val="FF0000"/>
                </a:solidFill>
                <a:prstDash val="solid"/>
                <a:headEnd type="none" w="med" len="med"/>
                <a:tailEnd type="none" w="med" len="med"/>
              </a:ln>
              <a:solidFill>
                <a:srgbClr val="FF0000"/>
              </a:solidFill>
              <a:latin typeface="Arial" panose="020B0604020202020204" pitchFamily="34" charset="0"/>
              <a:ea typeface="Arial" panose="020B0604020202020204" pitchFamily="34" charset="0"/>
              <a:cs typeface="+mn-cs"/>
            </a:endParaRPr>
          </a:p>
        </p:txBody>
      </p:sp>
      <p:sp>
        <p:nvSpPr>
          <p:cNvPr id="18489" name="Text Box 12"/>
          <p:cNvSpPr txBox="1"/>
          <p:nvPr/>
        </p:nvSpPr>
        <p:spPr>
          <a:xfrm>
            <a:off x="457200" y="1371600"/>
            <a:ext cx="3200400" cy="3786188"/>
          </a:xfrm>
          <a:prstGeom prst="rect">
            <a:avLst/>
          </a:prstGeom>
          <a:noFill/>
          <a:ln w="9525">
            <a:noFill/>
          </a:ln>
        </p:spPr>
        <p:txBody>
          <a:bodyPr anchor="t" anchorCtr="0">
            <a:spAutoFit/>
          </a:bodyPr>
          <a:p>
            <a:pPr>
              <a:spcBef>
                <a:spcPct val="50000"/>
              </a:spcBef>
            </a:pPr>
            <a:r>
              <a:rPr lang="en-US" altLang="en-US" sz="2400" b="1" u="sng" dirty="0">
                <a:latin typeface="Arial" panose="020B0604020202020204" pitchFamily="34" charset="0"/>
              </a:rPr>
              <a:t>C3</a:t>
            </a:r>
            <a:r>
              <a:rPr lang="en-US" altLang="en-US" sz="2400" b="1" dirty="0">
                <a:latin typeface="Arial" panose="020B0604020202020204" pitchFamily="34" charset="0"/>
              </a:rPr>
              <a:t>: Từ đồ thị hình vẽ hãy xác định: </a:t>
            </a:r>
            <a:endParaRPr lang="en-US" altLang="en-US" sz="2400" b="1" dirty="0">
              <a:latin typeface="Arial" panose="020B0604020202020204" pitchFamily="34" charset="0"/>
            </a:endParaRPr>
          </a:p>
          <a:p>
            <a:pPr>
              <a:spcBef>
                <a:spcPct val="50000"/>
              </a:spcBef>
            </a:pPr>
            <a:r>
              <a:rPr lang="en-US" altLang="en-US" sz="2400" b="1" dirty="0">
                <a:latin typeface="Arial" panose="020B0604020202020204" pitchFamily="34" charset="0"/>
              </a:rPr>
              <a:t>* Cường độ dòng điện qua dây dẫn khi hiệu điện thế là 2,5V; 3,5V</a:t>
            </a:r>
            <a:endParaRPr lang="en-US" altLang="en-US" sz="2400" b="1" dirty="0">
              <a:latin typeface="Arial" panose="020B0604020202020204" pitchFamily="34" charset="0"/>
            </a:endParaRPr>
          </a:p>
          <a:p>
            <a:pPr>
              <a:spcBef>
                <a:spcPct val="50000"/>
              </a:spcBef>
            </a:pPr>
            <a:r>
              <a:rPr lang="en-US" altLang="en-US" sz="2400" b="1" dirty="0">
                <a:latin typeface="Arial" panose="020B0604020202020204" pitchFamily="34" charset="0"/>
              </a:rPr>
              <a:t>* Xác định giá trị U,I ứng với một điểm M bất kì trên đồ thị đó.</a:t>
            </a:r>
            <a:endParaRPr lang="en-US" altLang="en-US" sz="2400" b="1" dirty="0">
              <a:latin typeface="Arial" panose="020B0604020202020204" pitchFamily="34" charset="0"/>
            </a:endParaRPr>
          </a:p>
        </p:txBody>
      </p:sp>
      <p:sp>
        <p:nvSpPr>
          <p:cNvPr id="12297" name="Rectangle 9"/>
          <p:cNvSpPr/>
          <p:nvPr/>
        </p:nvSpPr>
        <p:spPr>
          <a:xfrm>
            <a:off x="304800" y="-3175"/>
            <a:ext cx="8420100" cy="830263"/>
          </a:xfrm>
          <a:prstGeom prst="rect">
            <a:avLst/>
          </a:prstGeom>
          <a:solidFill>
            <a:schemeClr val="bg1"/>
          </a:solidFill>
          <a:ln w="9525">
            <a:noFill/>
          </a:ln>
        </p:spPr>
        <p:txBody>
          <a:bodyPr wrap="square" anchor="ctr" anchorCtr="0">
            <a:spAutoFit/>
          </a:bodyPr>
          <a:p>
            <a:pPr algn="ctr"/>
            <a:r>
              <a:rPr lang="en-US" altLang="en-US" sz="2400" b="1" dirty="0">
                <a:solidFill>
                  <a:srgbClr val="0000FF"/>
                </a:solidFill>
                <a:latin typeface="Times New Roman" panose="02020603050405020304" pitchFamily="18" charset="0"/>
              </a:rPr>
              <a:t>Bài 1. Sự phụ thuộc của cường độ dòng điện v</a:t>
            </a:r>
            <a:r>
              <a:rPr lang="en-US" altLang="en-US" sz="2400" b="1" dirty="0">
                <a:solidFill>
                  <a:srgbClr val="0000FF"/>
                </a:solidFill>
                <a:latin typeface="Times New Roman" panose="02020603050405020304" pitchFamily="18" charset="0"/>
                <a:ea typeface="Times New Roman" panose="02020603050405020304" pitchFamily="18" charset="0"/>
              </a:rPr>
              <a:t>à</a:t>
            </a:r>
            <a:r>
              <a:rPr lang="en-US" altLang="en-US" sz="2400" b="1" dirty="0">
                <a:solidFill>
                  <a:srgbClr val="0000FF"/>
                </a:solidFill>
                <a:latin typeface="Times New Roman" panose="02020603050405020304" pitchFamily="18" charset="0"/>
              </a:rPr>
              <a:t>o hiệu điện thế giữa hai đầu dây dẫn</a:t>
            </a:r>
            <a:endParaRPr lang="en-US" altLang="en-US" sz="2400" b="1"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25659"/>
                                        </p:tgtEl>
                                        <p:attrNameLst>
                                          <p:attrName>style.visibility</p:attrName>
                                        </p:attrNameLst>
                                      </p:cBhvr>
                                      <p:to>
                                        <p:strVal val="visible"/>
                                      </p:to>
                                    </p:set>
                                    <p:animEffect transition="in" filter="checkerboard(across)">
                                      <p:cBhvr>
                                        <p:cTn id="7" dur="500"/>
                                        <p:tgtEl>
                                          <p:spTgt spid="25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9457" name="Group 2"/>
          <p:cNvGrpSpPr/>
          <p:nvPr/>
        </p:nvGrpSpPr>
        <p:grpSpPr>
          <a:xfrm>
            <a:off x="0" y="0"/>
            <a:ext cx="9144000" cy="6858000"/>
            <a:chOff x="0" y="0"/>
            <a:chExt cx="5760" cy="4320"/>
          </a:xfrm>
        </p:grpSpPr>
        <p:pic>
          <p:nvPicPr>
            <p:cNvPr id="19458" name="Picture 3" descr="Picture1"/>
            <p:cNvPicPr>
              <a:picLocks noChangeAspect="1"/>
            </p:cNvPicPr>
            <p:nvPr/>
          </p:nvPicPr>
          <p:blipFill>
            <a:blip r:embed="rId1"/>
            <a:stretch>
              <a:fillRect/>
            </a:stretch>
          </p:blipFill>
          <p:spPr>
            <a:xfrm>
              <a:off x="0" y="0"/>
              <a:ext cx="1392" cy="864"/>
            </a:xfrm>
            <a:prstGeom prst="rect">
              <a:avLst/>
            </a:prstGeom>
            <a:noFill/>
            <a:ln w="9525">
              <a:noFill/>
            </a:ln>
          </p:spPr>
        </p:pic>
        <p:pic>
          <p:nvPicPr>
            <p:cNvPr id="19459" name="Picture 4" descr="Picture1"/>
            <p:cNvPicPr>
              <a:picLocks noChangeAspect="1"/>
            </p:cNvPicPr>
            <p:nvPr/>
          </p:nvPicPr>
          <p:blipFill>
            <a:blip r:embed="rId1"/>
            <a:stretch>
              <a:fillRect/>
            </a:stretch>
          </p:blipFill>
          <p:spPr>
            <a:xfrm>
              <a:off x="4512" y="3504"/>
              <a:ext cx="1248" cy="816"/>
            </a:xfrm>
            <a:prstGeom prst="rect">
              <a:avLst/>
            </a:prstGeom>
            <a:noFill/>
            <a:ln w="9525">
              <a:noFill/>
            </a:ln>
          </p:spPr>
        </p:pic>
        <p:sp>
          <p:nvSpPr>
            <p:cNvPr id="19460" name="Line 6"/>
            <p:cNvSpPr/>
            <p:nvPr/>
          </p:nvSpPr>
          <p:spPr>
            <a:xfrm>
              <a:off x="240" y="4176"/>
              <a:ext cx="4272" cy="0"/>
            </a:xfrm>
            <a:prstGeom prst="line">
              <a:avLst/>
            </a:prstGeom>
            <a:ln w="76200" cap="flat" cmpd="tri">
              <a:solidFill>
                <a:srgbClr val="FF0000"/>
              </a:solidFill>
              <a:prstDash val="solid"/>
              <a:round/>
              <a:headEnd type="none" w="med" len="med"/>
              <a:tailEnd type="none" w="med" len="med"/>
            </a:ln>
            <a:effectLst>
              <a:outerShdw dist="107763" dir="18900000" algn="ctr" rotWithShape="0">
                <a:schemeClr val="bg2">
                  <a:alpha val="50000"/>
                </a:schemeClr>
              </a:outerShdw>
            </a:effectLst>
          </p:spPr>
        </p:sp>
        <p:sp>
          <p:nvSpPr>
            <p:cNvPr id="19461" name="Line 7"/>
            <p:cNvSpPr/>
            <p:nvPr/>
          </p:nvSpPr>
          <p:spPr>
            <a:xfrm flipV="1">
              <a:off x="144" y="720"/>
              <a:ext cx="0" cy="3360"/>
            </a:xfrm>
            <a:prstGeom prst="line">
              <a:avLst/>
            </a:prstGeom>
            <a:ln w="76200" cap="flat" cmpd="tri">
              <a:solidFill>
                <a:srgbClr val="FF0000"/>
              </a:solidFill>
              <a:prstDash val="solid"/>
              <a:round/>
              <a:headEnd type="none" w="med" len="med"/>
              <a:tailEnd type="none" w="med" len="med"/>
            </a:ln>
            <a:effectLst>
              <a:outerShdw dist="107763" dir="18900000" algn="ctr" rotWithShape="0">
                <a:schemeClr val="bg2">
                  <a:alpha val="50000"/>
                </a:schemeClr>
              </a:outerShdw>
            </a:effectLst>
          </p:spPr>
        </p:sp>
        <p:sp>
          <p:nvSpPr>
            <p:cNvPr id="19462" name="Line 8"/>
            <p:cNvSpPr/>
            <p:nvPr/>
          </p:nvSpPr>
          <p:spPr>
            <a:xfrm flipV="1">
              <a:off x="5520" y="144"/>
              <a:ext cx="0" cy="3360"/>
            </a:xfrm>
            <a:prstGeom prst="line">
              <a:avLst/>
            </a:prstGeom>
            <a:ln w="76200" cap="flat" cmpd="tri">
              <a:solidFill>
                <a:srgbClr val="FF0000"/>
              </a:solidFill>
              <a:prstDash val="solid"/>
              <a:round/>
              <a:headEnd type="none" w="med" len="med"/>
              <a:tailEnd type="none" w="med" len="med"/>
            </a:ln>
            <a:effectLst>
              <a:outerShdw dist="107763" dir="18900000" algn="ctr" rotWithShape="0">
                <a:schemeClr val="bg2">
                  <a:alpha val="50000"/>
                </a:schemeClr>
              </a:outerShdw>
            </a:effectLst>
          </p:spPr>
        </p:sp>
      </p:grpSp>
      <p:grpSp>
        <p:nvGrpSpPr>
          <p:cNvPr id="25659" name="Group 59"/>
          <p:cNvGrpSpPr/>
          <p:nvPr/>
        </p:nvGrpSpPr>
        <p:grpSpPr>
          <a:xfrm>
            <a:off x="3733800" y="1219200"/>
            <a:ext cx="5257800" cy="4419600"/>
            <a:chOff x="1200" y="960"/>
            <a:chExt cx="3312" cy="2784"/>
          </a:xfrm>
        </p:grpSpPr>
        <p:grpSp>
          <p:nvGrpSpPr>
            <p:cNvPr id="19464" name="Group 10"/>
            <p:cNvGrpSpPr/>
            <p:nvPr/>
          </p:nvGrpSpPr>
          <p:grpSpPr>
            <a:xfrm>
              <a:off x="1200" y="960"/>
              <a:ext cx="3312" cy="2784"/>
              <a:chOff x="2064" y="1200"/>
              <a:chExt cx="3312" cy="2784"/>
            </a:xfrm>
          </p:grpSpPr>
          <p:grpSp>
            <p:nvGrpSpPr>
              <p:cNvPr id="19465" name="Group 11"/>
              <p:cNvGrpSpPr/>
              <p:nvPr/>
            </p:nvGrpSpPr>
            <p:grpSpPr>
              <a:xfrm>
                <a:off x="2064" y="1200"/>
                <a:ext cx="3312" cy="2784"/>
                <a:chOff x="2064" y="1200"/>
                <a:chExt cx="3312" cy="2784"/>
              </a:xfrm>
            </p:grpSpPr>
            <p:grpSp>
              <p:nvGrpSpPr>
                <p:cNvPr id="19466" name="Group 12"/>
                <p:cNvGrpSpPr/>
                <p:nvPr/>
              </p:nvGrpSpPr>
              <p:grpSpPr>
                <a:xfrm>
                  <a:off x="2064" y="1200"/>
                  <a:ext cx="2640" cy="2640"/>
                  <a:chOff x="2064" y="1200"/>
                  <a:chExt cx="2640" cy="2640"/>
                </a:xfrm>
              </p:grpSpPr>
              <p:sp>
                <p:nvSpPr>
                  <p:cNvPr id="19467" name="Text Box 13"/>
                  <p:cNvSpPr txBox="1"/>
                  <p:nvPr/>
                </p:nvSpPr>
                <p:spPr>
                  <a:xfrm>
                    <a:off x="2256" y="3552"/>
                    <a:ext cx="624" cy="288"/>
                  </a:xfrm>
                  <a:prstGeom prst="rect">
                    <a:avLst/>
                  </a:prstGeom>
                  <a:noFill/>
                  <a:ln w="9525">
                    <a:noFill/>
                  </a:ln>
                </p:spPr>
                <p:txBody>
                  <a:bodyPr anchor="t" anchorCtr="0">
                    <a:spAutoFit/>
                  </a:bodyPr>
                  <a:p>
                    <a:pPr>
                      <a:spcBef>
                        <a:spcPct val="50000"/>
                      </a:spcBef>
                    </a:pPr>
                    <a:r>
                      <a:rPr lang="en-US" altLang="en-US" sz="2400" b="1" dirty="0">
                        <a:latin typeface="Arial" panose="020B0604020202020204" pitchFamily="34" charset="0"/>
                      </a:rPr>
                      <a:t>0</a:t>
                    </a:r>
                    <a:endParaRPr lang="en-US" altLang="en-US" sz="2400" b="1" dirty="0">
                      <a:latin typeface="Arial" panose="020B0604020202020204" pitchFamily="34" charset="0"/>
                    </a:endParaRPr>
                  </a:p>
                </p:txBody>
              </p:sp>
              <p:grpSp>
                <p:nvGrpSpPr>
                  <p:cNvPr id="19468" name="Group 14"/>
                  <p:cNvGrpSpPr/>
                  <p:nvPr/>
                </p:nvGrpSpPr>
                <p:grpSpPr>
                  <a:xfrm>
                    <a:off x="2064" y="1200"/>
                    <a:ext cx="2640" cy="2448"/>
                    <a:chOff x="2064" y="1200"/>
                    <a:chExt cx="2640" cy="2448"/>
                  </a:xfrm>
                </p:grpSpPr>
                <p:grpSp>
                  <p:nvGrpSpPr>
                    <p:cNvPr id="19469" name="Group 15"/>
                    <p:cNvGrpSpPr/>
                    <p:nvPr/>
                  </p:nvGrpSpPr>
                  <p:grpSpPr>
                    <a:xfrm>
                      <a:off x="2544" y="1488"/>
                      <a:ext cx="2160" cy="2160"/>
                      <a:chOff x="2544" y="1488"/>
                      <a:chExt cx="2160" cy="2160"/>
                    </a:xfrm>
                  </p:grpSpPr>
                  <p:grpSp>
                    <p:nvGrpSpPr>
                      <p:cNvPr id="19470" name="Group 16"/>
                      <p:cNvGrpSpPr/>
                      <p:nvPr/>
                    </p:nvGrpSpPr>
                    <p:grpSpPr>
                      <a:xfrm>
                        <a:off x="2544" y="1488"/>
                        <a:ext cx="2160" cy="2160"/>
                        <a:chOff x="2544" y="1488"/>
                        <a:chExt cx="2160" cy="2160"/>
                      </a:xfrm>
                    </p:grpSpPr>
                    <p:grpSp>
                      <p:nvGrpSpPr>
                        <p:cNvPr id="19471" name="Group 17"/>
                        <p:cNvGrpSpPr/>
                        <p:nvPr/>
                      </p:nvGrpSpPr>
                      <p:grpSpPr>
                        <a:xfrm>
                          <a:off x="2544" y="1488"/>
                          <a:ext cx="2160" cy="2160"/>
                          <a:chOff x="2544" y="1488"/>
                          <a:chExt cx="2160" cy="2160"/>
                        </a:xfrm>
                      </p:grpSpPr>
                      <p:grpSp>
                        <p:nvGrpSpPr>
                          <p:cNvPr id="19472" name="Group 18"/>
                          <p:cNvGrpSpPr/>
                          <p:nvPr/>
                        </p:nvGrpSpPr>
                        <p:grpSpPr>
                          <a:xfrm>
                            <a:off x="2544" y="1488"/>
                            <a:ext cx="2160" cy="2160"/>
                            <a:chOff x="2544" y="1488"/>
                            <a:chExt cx="2160" cy="2160"/>
                          </a:xfrm>
                        </p:grpSpPr>
                        <p:grpSp>
                          <p:nvGrpSpPr>
                            <p:cNvPr id="19473" name="Group 19"/>
                            <p:cNvGrpSpPr/>
                            <p:nvPr/>
                          </p:nvGrpSpPr>
                          <p:grpSpPr>
                            <a:xfrm>
                              <a:off x="2544" y="1488"/>
                              <a:ext cx="2160" cy="2160"/>
                              <a:chOff x="1632" y="1392"/>
                              <a:chExt cx="2160" cy="2160"/>
                            </a:xfrm>
                          </p:grpSpPr>
                          <p:grpSp>
                            <p:nvGrpSpPr>
                              <p:cNvPr id="19474" name="Group 20"/>
                              <p:cNvGrpSpPr/>
                              <p:nvPr/>
                            </p:nvGrpSpPr>
                            <p:grpSpPr>
                              <a:xfrm>
                                <a:off x="1632" y="3552"/>
                                <a:ext cx="2160" cy="0"/>
                                <a:chOff x="1632" y="3072"/>
                                <a:chExt cx="2160" cy="0"/>
                              </a:xfrm>
                            </p:grpSpPr>
                            <p:sp>
                              <p:nvSpPr>
                                <p:cNvPr id="19475" name="Line 21"/>
                                <p:cNvSpPr/>
                                <p:nvPr/>
                              </p:nvSpPr>
                              <p:spPr>
                                <a:xfrm>
                                  <a:off x="1632" y="3072"/>
                                  <a:ext cx="432" cy="0"/>
                                </a:xfrm>
                                <a:prstGeom prst="line">
                                  <a:avLst/>
                                </a:prstGeom>
                                <a:ln w="28575" cap="flat" cmpd="sng">
                                  <a:solidFill>
                                    <a:schemeClr val="tx1"/>
                                  </a:solidFill>
                                  <a:prstDash val="solid"/>
                                  <a:round/>
                                  <a:headEnd type="oval" w="med" len="med"/>
                                  <a:tailEnd type="oval" w="med" len="med"/>
                                </a:ln>
                              </p:spPr>
                            </p:sp>
                            <p:sp>
                              <p:nvSpPr>
                                <p:cNvPr id="19476" name="Line 22"/>
                                <p:cNvSpPr/>
                                <p:nvPr/>
                              </p:nvSpPr>
                              <p:spPr>
                                <a:xfrm>
                                  <a:off x="2064" y="3072"/>
                                  <a:ext cx="432" cy="0"/>
                                </a:xfrm>
                                <a:prstGeom prst="line">
                                  <a:avLst/>
                                </a:prstGeom>
                                <a:ln w="28575" cap="flat" cmpd="sng">
                                  <a:solidFill>
                                    <a:schemeClr val="tx1"/>
                                  </a:solidFill>
                                  <a:prstDash val="solid"/>
                                  <a:round/>
                                  <a:headEnd type="oval" w="med" len="med"/>
                                  <a:tailEnd type="oval" w="med" len="med"/>
                                </a:ln>
                              </p:spPr>
                            </p:sp>
                            <p:sp>
                              <p:nvSpPr>
                                <p:cNvPr id="19477" name="Line 23"/>
                                <p:cNvSpPr/>
                                <p:nvPr/>
                              </p:nvSpPr>
                              <p:spPr>
                                <a:xfrm>
                                  <a:off x="2496" y="3072"/>
                                  <a:ext cx="432" cy="0"/>
                                </a:xfrm>
                                <a:prstGeom prst="line">
                                  <a:avLst/>
                                </a:prstGeom>
                                <a:ln w="28575" cap="flat" cmpd="sng">
                                  <a:solidFill>
                                    <a:schemeClr val="tx1"/>
                                  </a:solidFill>
                                  <a:prstDash val="solid"/>
                                  <a:round/>
                                  <a:headEnd type="oval" w="med" len="med"/>
                                  <a:tailEnd type="oval" w="med" len="med"/>
                                </a:ln>
                              </p:spPr>
                            </p:sp>
                            <p:sp>
                              <p:nvSpPr>
                                <p:cNvPr id="19478" name="Line 24"/>
                                <p:cNvSpPr/>
                                <p:nvPr/>
                              </p:nvSpPr>
                              <p:spPr>
                                <a:xfrm>
                                  <a:off x="2928" y="3072"/>
                                  <a:ext cx="432" cy="0"/>
                                </a:xfrm>
                                <a:prstGeom prst="line">
                                  <a:avLst/>
                                </a:prstGeom>
                                <a:ln w="28575" cap="flat" cmpd="sng">
                                  <a:solidFill>
                                    <a:schemeClr val="tx1"/>
                                  </a:solidFill>
                                  <a:prstDash val="solid"/>
                                  <a:round/>
                                  <a:headEnd type="oval" w="med" len="med"/>
                                  <a:tailEnd type="oval" w="med" len="med"/>
                                </a:ln>
                              </p:spPr>
                            </p:sp>
                            <p:sp>
                              <p:nvSpPr>
                                <p:cNvPr id="19479" name="Line 25"/>
                                <p:cNvSpPr/>
                                <p:nvPr/>
                              </p:nvSpPr>
                              <p:spPr>
                                <a:xfrm>
                                  <a:off x="3360" y="3072"/>
                                  <a:ext cx="432" cy="0"/>
                                </a:xfrm>
                                <a:prstGeom prst="line">
                                  <a:avLst/>
                                </a:prstGeom>
                                <a:ln w="28575" cap="flat" cmpd="sng">
                                  <a:solidFill>
                                    <a:schemeClr val="tx1"/>
                                  </a:solidFill>
                                  <a:prstDash val="solid"/>
                                  <a:round/>
                                  <a:headEnd type="oval" w="med" len="med"/>
                                  <a:tailEnd type="triangle" w="med" len="med"/>
                                </a:ln>
                              </p:spPr>
                            </p:sp>
                          </p:grpSp>
                          <p:grpSp>
                            <p:nvGrpSpPr>
                              <p:cNvPr id="19480" name="Group 26"/>
                              <p:cNvGrpSpPr/>
                              <p:nvPr/>
                            </p:nvGrpSpPr>
                            <p:grpSpPr>
                              <a:xfrm rot="-5400000">
                                <a:off x="551" y="2470"/>
                                <a:ext cx="2160" cy="1"/>
                                <a:chOff x="1632" y="3072"/>
                                <a:chExt cx="2160" cy="0"/>
                              </a:xfrm>
                            </p:grpSpPr>
                            <p:sp>
                              <p:nvSpPr>
                                <p:cNvPr id="19481" name="Line 27"/>
                                <p:cNvSpPr/>
                                <p:nvPr/>
                              </p:nvSpPr>
                              <p:spPr>
                                <a:xfrm>
                                  <a:off x="1632" y="3072"/>
                                  <a:ext cx="432" cy="0"/>
                                </a:xfrm>
                                <a:prstGeom prst="line">
                                  <a:avLst/>
                                </a:prstGeom>
                                <a:ln w="28575" cap="flat" cmpd="sng">
                                  <a:solidFill>
                                    <a:schemeClr val="tx1"/>
                                  </a:solidFill>
                                  <a:prstDash val="solid"/>
                                  <a:round/>
                                  <a:headEnd type="oval" w="med" len="med"/>
                                  <a:tailEnd type="oval" w="med" len="med"/>
                                </a:ln>
                              </p:spPr>
                            </p:sp>
                            <p:sp>
                              <p:nvSpPr>
                                <p:cNvPr id="19482" name="Line 28"/>
                                <p:cNvSpPr/>
                                <p:nvPr/>
                              </p:nvSpPr>
                              <p:spPr>
                                <a:xfrm>
                                  <a:off x="2064" y="3072"/>
                                  <a:ext cx="432" cy="0"/>
                                </a:xfrm>
                                <a:prstGeom prst="line">
                                  <a:avLst/>
                                </a:prstGeom>
                                <a:ln w="28575" cap="flat" cmpd="sng">
                                  <a:solidFill>
                                    <a:schemeClr val="tx1"/>
                                  </a:solidFill>
                                  <a:prstDash val="solid"/>
                                  <a:round/>
                                  <a:headEnd type="oval" w="med" len="med"/>
                                  <a:tailEnd type="oval" w="med" len="med"/>
                                </a:ln>
                              </p:spPr>
                            </p:sp>
                            <p:sp>
                              <p:nvSpPr>
                                <p:cNvPr id="19483" name="Line 29"/>
                                <p:cNvSpPr/>
                                <p:nvPr/>
                              </p:nvSpPr>
                              <p:spPr>
                                <a:xfrm>
                                  <a:off x="2496" y="3072"/>
                                  <a:ext cx="432" cy="0"/>
                                </a:xfrm>
                                <a:prstGeom prst="line">
                                  <a:avLst/>
                                </a:prstGeom>
                                <a:ln w="28575" cap="flat" cmpd="sng">
                                  <a:solidFill>
                                    <a:schemeClr val="tx1"/>
                                  </a:solidFill>
                                  <a:prstDash val="solid"/>
                                  <a:round/>
                                  <a:headEnd type="oval" w="med" len="med"/>
                                  <a:tailEnd type="oval" w="med" len="med"/>
                                </a:ln>
                              </p:spPr>
                            </p:sp>
                            <p:sp>
                              <p:nvSpPr>
                                <p:cNvPr id="19484" name="Line 30"/>
                                <p:cNvSpPr/>
                                <p:nvPr/>
                              </p:nvSpPr>
                              <p:spPr>
                                <a:xfrm>
                                  <a:off x="2928" y="3072"/>
                                  <a:ext cx="432" cy="0"/>
                                </a:xfrm>
                                <a:prstGeom prst="line">
                                  <a:avLst/>
                                </a:prstGeom>
                                <a:ln w="28575" cap="flat" cmpd="sng">
                                  <a:solidFill>
                                    <a:schemeClr val="tx1"/>
                                  </a:solidFill>
                                  <a:prstDash val="solid"/>
                                  <a:round/>
                                  <a:headEnd type="oval" w="med" len="med"/>
                                  <a:tailEnd type="oval" w="med" len="med"/>
                                </a:ln>
                              </p:spPr>
                            </p:sp>
                            <p:sp>
                              <p:nvSpPr>
                                <p:cNvPr id="19485" name="Line 31"/>
                                <p:cNvSpPr/>
                                <p:nvPr/>
                              </p:nvSpPr>
                              <p:spPr>
                                <a:xfrm>
                                  <a:off x="3360" y="3072"/>
                                  <a:ext cx="432" cy="0"/>
                                </a:xfrm>
                                <a:prstGeom prst="line">
                                  <a:avLst/>
                                </a:prstGeom>
                                <a:ln w="28575" cap="flat" cmpd="sng">
                                  <a:solidFill>
                                    <a:schemeClr val="tx1"/>
                                  </a:solidFill>
                                  <a:prstDash val="solid"/>
                                  <a:round/>
                                  <a:headEnd type="oval" w="med" len="med"/>
                                  <a:tailEnd type="triangle" w="med" len="med"/>
                                </a:ln>
                              </p:spPr>
                            </p:sp>
                          </p:grpSp>
                        </p:grpSp>
                        <p:grpSp>
                          <p:nvGrpSpPr>
                            <p:cNvPr id="19486" name="Group 32"/>
                            <p:cNvGrpSpPr/>
                            <p:nvPr/>
                          </p:nvGrpSpPr>
                          <p:grpSpPr>
                            <a:xfrm>
                              <a:off x="2544" y="3216"/>
                              <a:ext cx="432" cy="432"/>
                              <a:chOff x="2544" y="3216"/>
                              <a:chExt cx="432" cy="432"/>
                            </a:xfrm>
                          </p:grpSpPr>
                          <p:sp>
                            <p:nvSpPr>
                              <p:cNvPr id="19487" name="Line 33"/>
                              <p:cNvSpPr/>
                              <p:nvPr/>
                            </p:nvSpPr>
                            <p:spPr>
                              <a:xfrm>
                                <a:off x="2544" y="3216"/>
                                <a:ext cx="432" cy="0"/>
                              </a:xfrm>
                              <a:prstGeom prst="line">
                                <a:avLst/>
                              </a:prstGeom>
                              <a:ln w="28575" cap="flat" cmpd="sng">
                                <a:solidFill>
                                  <a:schemeClr val="tx1"/>
                                </a:solidFill>
                                <a:prstDash val="dash"/>
                                <a:round/>
                                <a:headEnd type="none" w="med" len="med"/>
                                <a:tailEnd type="none" w="med" len="med"/>
                              </a:ln>
                            </p:spPr>
                          </p:sp>
                          <p:sp>
                            <p:nvSpPr>
                              <p:cNvPr id="19488" name="Line 34"/>
                              <p:cNvSpPr/>
                              <p:nvPr/>
                            </p:nvSpPr>
                            <p:spPr>
                              <a:xfrm>
                                <a:off x="2976" y="3216"/>
                                <a:ext cx="0" cy="432"/>
                              </a:xfrm>
                              <a:prstGeom prst="line">
                                <a:avLst/>
                              </a:prstGeom>
                              <a:ln w="28575" cap="flat" cmpd="sng">
                                <a:solidFill>
                                  <a:schemeClr val="tx1"/>
                                </a:solidFill>
                                <a:prstDash val="dash"/>
                                <a:round/>
                                <a:headEnd type="none" w="med" len="med"/>
                                <a:tailEnd type="none" w="med" len="med"/>
                              </a:ln>
                            </p:spPr>
                          </p:sp>
                        </p:grpSp>
                      </p:grpSp>
                      <p:grpSp>
                        <p:nvGrpSpPr>
                          <p:cNvPr id="19489" name="Group 35"/>
                          <p:cNvGrpSpPr/>
                          <p:nvPr/>
                        </p:nvGrpSpPr>
                        <p:grpSpPr>
                          <a:xfrm>
                            <a:off x="2544" y="2784"/>
                            <a:ext cx="864" cy="864"/>
                            <a:chOff x="2544" y="2784"/>
                            <a:chExt cx="864" cy="864"/>
                          </a:xfrm>
                        </p:grpSpPr>
                        <p:sp>
                          <p:nvSpPr>
                            <p:cNvPr id="19490" name="Line 36"/>
                            <p:cNvSpPr/>
                            <p:nvPr/>
                          </p:nvSpPr>
                          <p:spPr>
                            <a:xfrm>
                              <a:off x="2544" y="2784"/>
                              <a:ext cx="864" cy="0"/>
                            </a:xfrm>
                            <a:prstGeom prst="line">
                              <a:avLst/>
                            </a:prstGeom>
                            <a:ln w="28575" cap="flat" cmpd="sng">
                              <a:solidFill>
                                <a:schemeClr val="tx1"/>
                              </a:solidFill>
                              <a:prstDash val="dash"/>
                              <a:round/>
                              <a:headEnd type="none" w="med" len="med"/>
                              <a:tailEnd type="none" w="med" len="med"/>
                            </a:ln>
                          </p:spPr>
                        </p:sp>
                        <p:sp>
                          <p:nvSpPr>
                            <p:cNvPr id="19491" name="Line 37"/>
                            <p:cNvSpPr/>
                            <p:nvPr/>
                          </p:nvSpPr>
                          <p:spPr>
                            <a:xfrm flipH="1">
                              <a:off x="3408" y="2784"/>
                              <a:ext cx="0" cy="864"/>
                            </a:xfrm>
                            <a:prstGeom prst="line">
                              <a:avLst/>
                            </a:prstGeom>
                            <a:ln w="28575" cap="flat" cmpd="sng">
                              <a:solidFill>
                                <a:schemeClr val="tx1"/>
                              </a:solidFill>
                              <a:prstDash val="dash"/>
                              <a:round/>
                              <a:headEnd type="none" w="med" len="med"/>
                              <a:tailEnd type="none" w="med" len="med"/>
                            </a:ln>
                          </p:spPr>
                        </p:sp>
                      </p:grpSp>
                    </p:grpSp>
                    <p:grpSp>
                      <p:nvGrpSpPr>
                        <p:cNvPr id="19492" name="Group 38"/>
                        <p:cNvGrpSpPr/>
                        <p:nvPr/>
                      </p:nvGrpSpPr>
                      <p:grpSpPr>
                        <a:xfrm>
                          <a:off x="2544" y="2352"/>
                          <a:ext cx="1296" cy="1296"/>
                          <a:chOff x="2544" y="2352"/>
                          <a:chExt cx="1296" cy="1296"/>
                        </a:xfrm>
                      </p:grpSpPr>
                      <p:sp>
                        <p:nvSpPr>
                          <p:cNvPr id="19493" name="Line 39"/>
                          <p:cNvSpPr/>
                          <p:nvPr/>
                        </p:nvSpPr>
                        <p:spPr>
                          <a:xfrm>
                            <a:off x="2544" y="2352"/>
                            <a:ext cx="1296" cy="0"/>
                          </a:xfrm>
                          <a:prstGeom prst="line">
                            <a:avLst/>
                          </a:prstGeom>
                          <a:ln w="28575" cap="flat" cmpd="sng">
                            <a:solidFill>
                              <a:schemeClr val="tx1"/>
                            </a:solidFill>
                            <a:prstDash val="dash"/>
                            <a:round/>
                            <a:headEnd type="none" w="med" len="med"/>
                            <a:tailEnd type="none" w="med" len="med"/>
                          </a:ln>
                        </p:spPr>
                      </p:sp>
                      <p:sp>
                        <p:nvSpPr>
                          <p:cNvPr id="19494" name="Line 40"/>
                          <p:cNvSpPr/>
                          <p:nvPr/>
                        </p:nvSpPr>
                        <p:spPr>
                          <a:xfrm>
                            <a:off x="3840" y="2352"/>
                            <a:ext cx="0" cy="1296"/>
                          </a:xfrm>
                          <a:prstGeom prst="line">
                            <a:avLst/>
                          </a:prstGeom>
                          <a:ln w="28575" cap="flat" cmpd="sng">
                            <a:solidFill>
                              <a:schemeClr val="tx1"/>
                            </a:solidFill>
                            <a:prstDash val="dash"/>
                            <a:round/>
                            <a:headEnd type="none" w="med" len="med"/>
                            <a:tailEnd type="none" w="med" len="med"/>
                          </a:ln>
                        </p:spPr>
                      </p:sp>
                    </p:grpSp>
                  </p:grpSp>
                  <p:sp>
                    <p:nvSpPr>
                      <p:cNvPr id="19495" name="Line 41"/>
                      <p:cNvSpPr/>
                      <p:nvPr/>
                    </p:nvSpPr>
                    <p:spPr>
                      <a:xfrm>
                        <a:off x="2544" y="1920"/>
                        <a:ext cx="1728" cy="0"/>
                      </a:xfrm>
                      <a:prstGeom prst="line">
                        <a:avLst/>
                      </a:prstGeom>
                      <a:ln w="28575" cap="flat" cmpd="sng">
                        <a:solidFill>
                          <a:schemeClr val="tx1"/>
                        </a:solidFill>
                        <a:prstDash val="dash"/>
                        <a:round/>
                        <a:headEnd type="none" w="med" len="med"/>
                        <a:tailEnd type="none" w="med" len="med"/>
                      </a:ln>
                    </p:spPr>
                  </p:sp>
                  <p:sp>
                    <p:nvSpPr>
                      <p:cNvPr id="19496" name="Line 42"/>
                      <p:cNvSpPr/>
                      <p:nvPr/>
                    </p:nvSpPr>
                    <p:spPr>
                      <a:xfrm flipV="1">
                        <a:off x="4272" y="1920"/>
                        <a:ext cx="0" cy="1728"/>
                      </a:xfrm>
                      <a:prstGeom prst="line">
                        <a:avLst/>
                      </a:prstGeom>
                      <a:ln w="28575" cap="flat" cmpd="sng">
                        <a:solidFill>
                          <a:schemeClr val="tx1"/>
                        </a:solidFill>
                        <a:prstDash val="dash"/>
                        <a:round/>
                        <a:headEnd type="none" w="med" len="med"/>
                        <a:tailEnd type="none" w="med" len="med"/>
                      </a:ln>
                    </p:spPr>
                  </p:sp>
                </p:grpSp>
                <p:sp>
                  <p:nvSpPr>
                    <p:cNvPr id="19497" name="Text Box 43"/>
                    <p:cNvSpPr txBox="1"/>
                    <p:nvPr/>
                  </p:nvSpPr>
                  <p:spPr>
                    <a:xfrm>
                      <a:off x="2064" y="3072"/>
                      <a:ext cx="576" cy="288"/>
                    </a:xfrm>
                    <a:prstGeom prst="rect">
                      <a:avLst/>
                    </a:prstGeom>
                    <a:noFill/>
                    <a:ln w="9525">
                      <a:noFill/>
                    </a:ln>
                  </p:spPr>
                  <p:txBody>
                    <a:bodyPr anchor="t" anchorCtr="0">
                      <a:spAutoFit/>
                    </a:bodyPr>
                    <a:p>
                      <a:pPr>
                        <a:spcBef>
                          <a:spcPct val="50000"/>
                        </a:spcBef>
                      </a:pPr>
                      <a:r>
                        <a:rPr lang="en-US" altLang="en-US" sz="2400" b="1" dirty="0">
                          <a:latin typeface="Arial" panose="020B0604020202020204" pitchFamily="34" charset="0"/>
                        </a:rPr>
                        <a:t>0,3</a:t>
                      </a:r>
                      <a:endParaRPr lang="en-US" altLang="en-US" sz="2400" b="1" dirty="0">
                        <a:latin typeface="Arial" panose="020B0604020202020204" pitchFamily="34" charset="0"/>
                      </a:endParaRPr>
                    </a:p>
                  </p:txBody>
                </p:sp>
                <p:sp>
                  <p:nvSpPr>
                    <p:cNvPr id="19498" name="Text Box 44"/>
                    <p:cNvSpPr txBox="1"/>
                    <p:nvPr/>
                  </p:nvSpPr>
                  <p:spPr>
                    <a:xfrm>
                      <a:off x="2064" y="2688"/>
                      <a:ext cx="672" cy="288"/>
                    </a:xfrm>
                    <a:prstGeom prst="rect">
                      <a:avLst/>
                    </a:prstGeom>
                    <a:noFill/>
                    <a:ln w="9525">
                      <a:noFill/>
                    </a:ln>
                  </p:spPr>
                  <p:txBody>
                    <a:bodyPr anchor="t" anchorCtr="0">
                      <a:spAutoFit/>
                    </a:bodyPr>
                    <a:p>
                      <a:pPr>
                        <a:spcBef>
                          <a:spcPct val="50000"/>
                        </a:spcBef>
                      </a:pPr>
                      <a:r>
                        <a:rPr lang="en-US" altLang="en-US" sz="2400" b="1" dirty="0">
                          <a:latin typeface="Arial" panose="020B0604020202020204" pitchFamily="34" charset="0"/>
                        </a:rPr>
                        <a:t>0,6</a:t>
                      </a:r>
                      <a:endParaRPr lang="en-US" altLang="en-US" sz="2400" b="1" dirty="0">
                        <a:latin typeface="Arial" panose="020B0604020202020204" pitchFamily="34" charset="0"/>
                      </a:endParaRPr>
                    </a:p>
                  </p:txBody>
                </p:sp>
                <p:sp>
                  <p:nvSpPr>
                    <p:cNvPr id="19499" name="Text Box 45"/>
                    <p:cNvSpPr txBox="1"/>
                    <p:nvPr/>
                  </p:nvSpPr>
                  <p:spPr>
                    <a:xfrm>
                      <a:off x="2064" y="2256"/>
                      <a:ext cx="672" cy="288"/>
                    </a:xfrm>
                    <a:prstGeom prst="rect">
                      <a:avLst/>
                    </a:prstGeom>
                    <a:noFill/>
                    <a:ln w="9525">
                      <a:noFill/>
                    </a:ln>
                  </p:spPr>
                  <p:txBody>
                    <a:bodyPr anchor="t" anchorCtr="0">
                      <a:spAutoFit/>
                    </a:bodyPr>
                    <a:p>
                      <a:pPr>
                        <a:spcBef>
                          <a:spcPct val="50000"/>
                        </a:spcBef>
                      </a:pPr>
                      <a:r>
                        <a:rPr lang="en-US" altLang="en-US" sz="2400" b="1" dirty="0">
                          <a:latin typeface="Arial" panose="020B0604020202020204" pitchFamily="34" charset="0"/>
                        </a:rPr>
                        <a:t>0,9</a:t>
                      </a:r>
                      <a:endParaRPr lang="en-US" altLang="en-US" sz="2400" b="1" dirty="0">
                        <a:latin typeface="Arial" panose="020B0604020202020204" pitchFamily="34" charset="0"/>
                      </a:endParaRPr>
                    </a:p>
                  </p:txBody>
                </p:sp>
                <p:sp>
                  <p:nvSpPr>
                    <p:cNvPr id="19500" name="Text Box 46"/>
                    <p:cNvSpPr txBox="1"/>
                    <p:nvPr/>
                  </p:nvSpPr>
                  <p:spPr>
                    <a:xfrm>
                      <a:off x="2064" y="1824"/>
                      <a:ext cx="624" cy="288"/>
                    </a:xfrm>
                    <a:prstGeom prst="rect">
                      <a:avLst/>
                    </a:prstGeom>
                    <a:noFill/>
                    <a:ln w="9525">
                      <a:noFill/>
                    </a:ln>
                  </p:spPr>
                  <p:txBody>
                    <a:bodyPr anchor="t" anchorCtr="0">
                      <a:spAutoFit/>
                    </a:bodyPr>
                    <a:p>
                      <a:pPr>
                        <a:spcBef>
                          <a:spcPct val="50000"/>
                        </a:spcBef>
                      </a:pPr>
                      <a:r>
                        <a:rPr lang="en-US" altLang="en-US" sz="2400" b="1" dirty="0">
                          <a:latin typeface="Arial" panose="020B0604020202020204" pitchFamily="34" charset="0"/>
                        </a:rPr>
                        <a:t>1,2</a:t>
                      </a:r>
                      <a:endParaRPr lang="en-US" altLang="en-US" sz="2400" b="1" dirty="0">
                        <a:latin typeface="Arial" panose="020B0604020202020204" pitchFamily="34" charset="0"/>
                      </a:endParaRPr>
                    </a:p>
                  </p:txBody>
                </p:sp>
                <p:sp>
                  <p:nvSpPr>
                    <p:cNvPr id="19501" name="Text Box 47"/>
                    <p:cNvSpPr txBox="1"/>
                    <p:nvPr/>
                  </p:nvSpPr>
                  <p:spPr>
                    <a:xfrm>
                      <a:off x="2304" y="1200"/>
                      <a:ext cx="624" cy="288"/>
                    </a:xfrm>
                    <a:prstGeom prst="rect">
                      <a:avLst/>
                    </a:prstGeom>
                    <a:noFill/>
                    <a:ln w="9525">
                      <a:noFill/>
                    </a:ln>
                  </p:spPr>
                  <p:txBody>
                    <a:bodyPr anchor="t" anchorCtr="0">
                      <a:spAutoFit/>
                    </a:bodyPr>
                    <a:p>
                      <a:pPr>
                        <a:spcBef>
                          <a:spcPct val="50000"/>
                        </a:spcBef>
                      </a:pPr>
                      <a:r>
                        <a:rPr lang="en-US" altLang="en-US" sz="2400" b="1" dirty="0">
                          <a:latin typeface="Arial" panose="020B0604020202020204" pitchFamily="34" charset="0"/>
                        </a:rPr>
                        <a:t>I(A)</a:t>
                      </a:r>
                      <a:endParaRPr lang="en-US" altLang="en-US" sz="2400" b="1" dirty="0">
                        <a:latin typeface="Arial" panose="020B0604020202020204" pitchFamily="34" charset="0"/>
                      </a:endParaRPr>
                    </a:p>
                  </p:txBody>
                </p:sp>
              </p:grpSp>
            </p:grpSp>
            <p:sp>
              <p:nvSpPr>
                <p:cNvPr id="19502" name="Text Box 48"/>
                <p:cNvSpPr txBox="1"/>
                <p:nvPr/>
              </p:nvSpPr>
              <p:spPr>
                <a:xfrm>
                  <a:off x="2784" y="3696"/>
                  <a:ext cx="540" cy="288"/>
                </a:xfrm>
                <a:prstGeom prst="rect">
                  <a:avLst/>
                </a:prstGeom>
                <a:noFill/>
                <a:ln w="9525">
                  <a:noFill/>
                </a:ln>
              </p:spPr>
              <p:txBody>
                <a:bodyPr anchor="t" anchorCtr="0">
                  <a:spAutoFit/>
                </a:bodyPr>
                <a:p>
                  <a:pPr>
                    <a:spcBef>
                      <a:spcPct val="50000"/>
                    </a:spcBef>
                  </a:pPr>
                  <a:r>
                    <a:rPr lang="en-US" altLang="en-US" sz="2400" b="1" dirty="0">
                      <a:latin typeface="Arial" panose="020B0604020202020204" pitchFamily="34" charset="0"/>
                    </a:rPr>
                    <a:t>1,5</a:t>
                  </a:r>
                  <a:endParaRPr lang="en-US" altLang="en-US" sz="2400" b="1" dirty="0">
                    <a:latin typeface="Arial" panose="020B0604020202020204" pitchFamily="34" charset="0"/>
                  </a:endParaRPr>
                </a:p>
              </p:txBody>
            </p:sp>
            <p:sp>
              <p:nvSpPr>
                <p:cNvPr id="19503" name="Text Box 49"/>
                <p:cNvSpPr txBox="1"/>
                <p:nvPr/>
              </p:nvSpPr>
              <p:spPr>
                <a:xfrm>
                  <a:off x="3264" y="3696"/>
                  <a:ext cx="420" cy="288"/>
                </a:xfrm>
                <a:prstGeom prst="rect">
                  <a:avLst/>
                </a:prstGeom>
                <a:noFill/>
                <a:ln w="9525">
                  <a:noFill/>
                </a:ln>
              </p:spPr>
              <p:txBody>
                <a:bodyPr anchor="t" anchorCtr="0">
                  <a:spAutoFit/>
                </a:bodyPr>
                <a:p>
                  <a:pPr>
                    <a:spcBef>
                      <a:spcPct val="50000"/>
                    </a:spcBef>
                  </a:pPr>
                  <a:r>
                    <a:rPr lang="en-US" altLang="en-US" sz="2400" b="1" dirty="0">
                      <a:latin typeface="Arial" panose="020B0604020202020204" pitchFamily="34" charset="0"/>
                    </a:rPr>
                    <a:t>3,0</a:t>
                  </a:r>
                  <a:endParaRPr lang="en-US" altLang="en-US" sz="2400" b="1" dirty="0">
                    <a:latin typeface="Arial" panose="020B0604020202020204" pitchFamily="34" charset="0"/>
                  </a:endParaRPr>
                </a:p>
              </p:txBody>
            </p:sp>
            <p:sp>
              <p:nvSpPr>
                <p:cNvPr id="19504" name="Text Box 50"/>
                <p:cNvSpPr txBox="1"/>
                <p:nvPr/>
              </p:nvSpPr>
              <p:spPr>
                <a:xfrm>
                  <a:off x="3648" y="3696"/>
                  <a:ext cx="420" cy="288"/>
                </a:xfrm>
                <a:prstGeom prst="rect">
                  <a:avLst/>
                </a:prstGeom>
                <a:noFill/>
                <a:ln w="9525">
                  <a:noFill/>
                </a:ln>
              </p:spPr>
              <p:txBody>
                <a:bodyPr anchor="t" anchorCtr="0">
                  <a:spAutoFit/>
                </a:bodyPr>
                <a:p>
                  <a:pPr>
                    <a:spcBef>
                      <a:spcPct val="50000"/>
                    </a:spcBef>
                  </a:pPr>
                  <a:r>
                    <a:rPr lang="en-US" altLang="en-US" sz="2400" b="1" dirty="0">
                      <a:latin typeface="Arial" panose="020B0604020202020204" pitchFamily="34" charset="0"/>
                    </a:rPr>
                    <a:t>4,5</a:t>
                  </a:r>
                  <a:endParaRPr lang="en-US" altLang="en-US" sz="2400" b="1" dirty="0">
                    <a:latin typeface="Arial" panose="020B0604020202020204" pitchFamily="34" charset="0"/>
                  </a:endParaRPr>
                </a:p>
              </p:txBody>
            </p:sp>
            <p:sp>
              <p:nvSpPr>
                <p:cNvPr id="19505" name="Text Box 51"/>
                <p:cNvSpPr txBox="1"/>
                <p:nvPr/>
              </p:nvSpPr>
              <p:spPr>
                <a:xfrm>
                  <a:off x="4128" y="3696"/>
                  <a:ext cx="420" cy="288"/>
                </a:xfrm>
                <a:prstGeom prst="rect">
                  <a:avLst/>
                </a:prstGeom>
                <a:noFill/>
                <a:ln w="9525">
                  <a:noFill/>
                </a:ln>
              </p:spPr>
              <p:txBody>
                <a:bodyPr anchor="t" anchorCtr="0">
                  <a:spAutoFit/>
                </a:bodyPr>
                <a:p>
                  <a:pPr>
                    <a:spcBef>
                      <a:spcPct val="50000"/>
                    </a:spcBef>
                  </a:pPr>
                  <a:r>
                    <a:rPr lang="en-US" altLang="en-US" sz="2400" b="1" dirty="0">
                      <a:latin typeface="Arial" panose="020B0604020202020204" pitchFamily="34" charset="0"/>
                    </a:rPr>
                    <a:t>6,0</a:t>
                  </a:r>
                  <a:endParaRPr lang="en-US" altLang="en-US" sz="2400" b="1" dirty="0">
                    <a:latin typeface="Arial" panose="020B0604020202020204" pitchFamily="34" charset="0"/>
                  </a:endParaRPr>
                </a:p>
              </p:txBody>
            </p:sp>
            <p:sp>
              <p:nvSpPr>
                <p:cNvPr id="19506" name="Text Box 52"/>
                <p:cNvSpPr txBox="1"/>
                <p:nvPr/>
              </p:nvSpPr>
              <p:spPr>
                <a:xfrm>
                  <a:off x="4656" y="3696"/>
                  <a:ext cx="720" cy="288"/>
                </a:xfrm>
                <a:prstGeom prst="rect">
                  <a:avLst/>
                </a:prstGeom>
                <a:noFill/>
                <a:ln w="9525">
                  <a:noFill/>
                </a:ln>
              </p:spPr>
              <p:txBody>
                <a:bodyPr anchor="t" anchorCtr="0">
                  <a:spAutoFit/>
                </a:bodyPr>
                <a:p>
                  <a:pPr>
                    <a:spcBef>
                      <a:spcPct val="50000"/>
                    </a:spcBef>
                  </a:pPr>
                  <a:r>
                    <a:rPr lang="en-US" altLang="en-US" sz="2400" b="1" dirty="0">
                      <a:latin typeface="Arial" panose="020B0604020202020204" pitchFamily="34" charset="0"/>
                    </a:rPr>
                    <a:t>U(V)</a:t>
                  </a:r>
                  <a:endParaRPr lang="en-US" altLang="en-US" sz="2400" b="1" dirty="0">
                    <a:latin typeface="Arial" panose="020B0604020202020204" pitchFamily="34" charset="0"/>
                  </a:endParaRPr>
                </a:p>
              </p:txBody>
            </p:sp>
          </p:grpSp>
          <p:sp>
            <p:nvSpPr>
              <p:cNvPr id="19507" name="Text Box 53"/>
              <p:cNvSpPr txBox="1"/>
              <p:nvPr/>
            </p:nvSpPr>
            <p:spPr>
              <a:xfrm>
                <a:off x="2784" y="2976"/>
                <a:ext cx="336" cy="231"/>
              </a:xfrm>
              <a:prstGeom prst="rect">
                <a:avLst/>
              </a:prstGeom>
              <a:noFill/>
              <a:ln w="9525">
                <a:noFill/>
              </a:ln>
            </p:spPr>
            <p:txBody>
              <a:bodyPr anchor="t" anchorCtr="0">
                <a:spAutoFit/>
              </a:bodyPr>
              <a:p>
                <a:pPr>
                  <a:spcBef>
                    <a:spcPct val="50000"/>
                  </a:spcBef>
                </a:pPr>
                <a:r>
                  <a:rPr lang="en-US" altLang="en-US" b="1" dirty="0">
                    <a:latin typeface="Arial" panose="020B0604020202020204" pitchFamily="34" charset="0"/>
                  </a:rPr>
                  <a:t>B</a:t>
                </a:r>
                <a:endParaRPr lang="en-US" altLang="en-US" b="1" dirty="0">
                  <a:latin typeface="Arial" panose="020B0604020202020204" pitchFamily="34" charset="0"/>
                </a:endParaRPr>
              </a:p>
            </p:txBody>
          </p:sp>
          <p:sp>
            <p:nvSpPr>
              <p:cNvPr id="19508" name="Text Box 54"/>
              <p:cNvSpPr txBox="1"/>
              <p:nvPr/>
            </p:nvSpPr>
            <p:spPr>
              <a:xfrm>
                <a:off x="3216" y="2586"/>
                <a:ext cx="432" cy="231"/>
              </a:xfrm>
              <a:prstGeom prst="rect">
                <a:avLst/>
              </a:prstGeom>
              <a:noFill/>
              <a:ln w="9525">
                <a:noFill/>
              </a:ln>
            </p:spPr>
            <p:txBody>
              <a:bodyPr anchor="t" anchorCtr="0">
                <a:spAutoFit/>
              </a:bodyPr>
              <a:p>
                <a:pPr>
                  <a:spcBef>
                    <a:spcPct val="50000"/>
                  </a:spcBef>
                </a:pPr>
                <a:r>
                  <a:rPr lang="en-US" altLang="en-US" b="1" dirty="0">
                    <a:latin typeface="Arial" panose="020B0604020202020204" pitchFamily="34" charset="0"/>
                  </a:rPr>
                  <a:t>C</a:t>
                </a:r>
                <a:endParaRPr lang="en-US" altLang="en-US" b="1" dirty="0">
                  <a:latin typeface="Arial" panose="020B0604020202020204" pitchFamily="34" charset="0"/>
                </a:endParaRPr>
              </a:p>
            </p:txBody>
          </p:sp>
          <p:sp>
            <p:nvSpPr>
              <p:cNvPr id="19509" name="Text Box 55"/>
              <p:cNvSpPr txBox="1"/>
              <p:nvPr/>
            </p:nvSpPr>
            <p:spPr>
              <a:xfrm>
                <a:off x="3696" y="2112"/>
                <a:ext cx="432" cy="231"/>
              </a:xfrm>
              <a:prstGeom prst="rect">
                <a:avLst/>
              </a:prstGeom>
              <a:noFill/>
              <a:ln w="9525">
                <a:noFill/>
              </a:ln>
            </p:spPr>
            <p:txBody>
              <a:bodyPr anchor="t" anchorCtr="0">
                <a:spAutoFit/>
              </a:bodyPr>
              <a:p>
                <a:pPr>
                  <a:spcBef>
                    <a:spcPct val="50000"/>
                  </a:spcBef>
                </a:pPr>
                <a:r>
                  <a:rPr lang="en-US" altLang="en-US" b="1" dirty="0">
                    <a:latin typeface="Arial" panose="020B0604020202020204" pitchFamily="34" charset="0"/>
                  </a:rPr>
                  <a:t>D</a:t>
                </a:r>
                <a:endParaRPr lang="en-US" altLang="en-US" b="1" dirty="0">
                  <a:latin typeface="Arial" panose="020B0604020202020204" pitchFamily="34" charset="0"/>
                </a:endParaRPr>
              </a:p>
            </p:txBody>
          </p:sp>
          <p:sp>
            <p:nvSpPr>
              <p:cNvPr id="19510" name="Text Box 56"/>
              <p:cNvSpPr txBox="1"/>
              <p:nvPr/>
            </p:nvSpPr>
            <p:spPr>
              <a:xfrm>
                <a:off x="4128" y="1584"/>
                <a:ext cx="528" cy="231"/>
              </a:xfrm>
              <a:prstGeom prst="rect">
                <a:avLst/>
              </a:prstGeom>
              <a:noFill/>
              <a:ln w="9525">
                <a:noFill/>
              </a:ln>
            </p:spPr>
            <p:txBody>
              <a:bodyPr anchor="t" anchorCtr="0">
                <a:spAutoFit/>
              </a:bodyPr>
              <a:p>
                <a:pPr>
                  <a:spcBef>
                    <a:spcPct val="50000"/>
                  </a:spcBef>
                </a:pPr>
                <a:r>
                  <a:rPr lang="en-US" altLang="en-US" b="1" dirty="0">
                    <a:latin typeface="Arial" panose="020B0604020202020204" pitchFamily="34" charset="0"/>
                  </a:rPr>
                  <a:t>E</a:t>
                </a:r>
                <a:endParaRPr lang="en-US" altLang="en-US" b="1" dirty="0">
                  <a:latin typeface="Arial" panose="020B0604020202020204" pitchFamily="34" charset="0"/>
                </a:endParaRPr>
              </a:p>
            </p:txBody>
          </p:sp>
        </p:grpSp>
        <p:sp>
          <p:nvSpPr>
            <p:cNvPr id="19511" name="Line 58"/>
            <p:cNvSpPr/>
            <p:nvPr/>
          </p:nvSpPr>
          <p:spPr>
            <a:xfrm flipV="1">
              <a:off x="1680" y="1248"/>
              <a:ext cx="2160" cy="2160"/>
            </a:xfrm>
            <a:prstGeom prst="line">
              <a:avLst/>
            </a:prstGeom>
            <a:ln w="38100" cap="flat" cmpd="sng">
              <a:solidFill>
                <a:srgbClr val="FF0000"/>
              </a:solidFill>
              <a:prstDash val="solid"/>
              <a:round/>
              <a:headEnd type="none" w="med" len="med"/>
              <a:tailEnd type="none" w="med" len="med"/>
            </a:ln>
          </p:spPr>
        </p:sp>
      </p:grpSp>
      <p:sp>
        <p:nvSpPr>
          <p:cNvPr id="25660" name="Text Box 60"/>
          <p:cNvSpPr txBox="1"/>
          <p:nvPr/>
        </p:nvSpPr>
        <p:spPr>
          <a:xfrm>
            <a:off x="457200" y="1371600"/>
            <a:ext cx="3276600" cy="5030788"/>
          </a:xfrm>
          <a:prstGeom prst="rect">
            <a:avLst/>
          </a:prstGeom>
          <a:noFill/>
          <a:ln w="9525" cap="flat" cmpd="sng">
            <a:solidFill>
              <a:srgbClr val="FF0000"/>
            </a:solidFill>
            <a:prstDash val="solid"/>
            <a:miter/>
            <a:headEnd type="none" w="med" len="med"/>
            <a:tailEnd type="none" w="med" len="med"/>
          </a:ln>
        </p:spPr>
        <p:txBody>
          <a:bodyPr anchor="t" anchorCtr="0">
            <a:spAutoFit/>
          </a:bodyPr>
          <a:p>
            <a:pPr>
              <a:spcBef>
                <a:spcPct val="50000"/>
              </a:spcBef>
            </a:pPr>
            <a:r>
              <a:rPr lang="en-US" altLang="en-US" sz="2400" b="1" dirty="0">
                <a:latin typeface="Arial" panose="020B0604020202020204" pitchFamily="34" charset="0"/>
              </a:rPr>
              <a:t>*Trên trục hoành , ta tìm giá trị U = 2,5V. *Kẻ đường thẳng vuông góc với trục hoành, gặp đường biểu diễn ở đâu, thì từ điểm đó ta kẻ đường thẳng vuông góc với trục tung , gặp trục tung ở đâu thì đó là giá trị I cần tìm </a:t>
            </a:r>
            <a:endParaRPr lang="en-US" altLang="en-US" sz="2400" b="1" dirty="0">
              <a:latin typeface="Arial" panose="020B0604020202020204" pitchFamily="34" charset="0"/>
            </a:endParaRPr>
          </a:p>
          <a:p>
            <a:pPr>
              <a:spcBef>
                <a:spcPct val="50000"/>
              </a:spcBef>
            </a:pPr>
            <a:r>
              <a:rPr lang="en-US" altLang="en-US" sz="2400" b="1" dirty="0">
                <a:latin typeface="Arial" panose="020B0604020202020204" pitchFamily="34" charset="0"/>
              </a:rPr>
              <a:t>* Tương tự……</a:t>
            </a:r>
            <a:endParaRPr lang="en-US" altLang="en-US" sz="2400" b="1" dirty="0">
              <a:latin typeface="Arial" panose="020B0604020202020204" pitchFamily="34" charset="0"/>
            </a:endParaRPr>
          </a:p>
        </p:txBody>
      </p:sp>
      <p:sp>
        <p:nvSpPr>
          <p:cNvPr id="25661" name="Line 61"/>
          <p:cNvSpPr/>
          <p:nvPr/>
        </p:nvSpPr>
        <p:spPr>
          <a:xfrm flipV="1">
            <a:off x="5638800" y="3962400"/>
            <a:ext cx="0" cy="1143000"/>
          </a:xfrm>
          <a:prstGeom prst="line">
            <a:avLst/>
          </a:prstGeom>
          <a:ln w="38100" cap="flat" cmpd="sng">
            <a:solidFill>
              <a:srgbClr val="FF0000"/>
            </a:solidFill>
            <a:prstDash val="dash"/>
            <a:round/>
            <a:headEnd type="none" w="med" len="med"/>
            <a:tailEnd type="none" w="med" len="med"/>
          </a:ln>
        </p:spPr>
      </p:sp>
      <p:sp>
        <p:nvSpPr>
          <p:cNvPr id="25662" name="Line 62"/>
          <p:cNvSpPr/>
          <p:nvPr/>
        </p:nvSpPr>
        <p:spPr>
          <a:xfrm flipH="1">
            <a:off x="4495800" y="3962400"/>
            <a:ext cx="1143000" cy="0"/>
          </a:xfrm>
          <a:prstGeom prst="line">
            <a:avLst/>
          </a:prstGeom>
          <a:ln w="38100" cap="flat" cmpd="sng">
            <a:solidFill>
              <a:srgbClr val="FF0000"/>
            </a:solidFill>
            <a:prstDash val="dash"/>
            <a:round/>
            <a:headEnd type="none" w="med" len="med"/>
            <a:tailEnd type="none" w="med" len="med"/>
          </a:ln>
        </p:spPr>
      </p:sp>
      <p:sp>
        <p:nvSpPr>
          <p:cNvPr id="25663" name="Line 63"/>
          <p:cNvSpPr/>
          <p:nvPr/>
        </p:nvSpPr>
        <p:spPr>
          <a:xfrm flipV="1">
            <a:off x="6096000" y="3505200"/>
            <a:ext cx="0" cy="1600200"/>
          </a:xfrm>
          <a:prstGeom prst="line">
            <a:avLst/>
          </a:prstGeom>
          <a:ln w="38100" cap="flat" cmpd="sng">
            <a:solidFill>
              <a:srgbClr val="FF0000"/>
            </a:solidFill>
            <a:prstDash val="dash"/>
            <a:round/>
            <a:headEnd type="none" w="med" len="med"/>
            <a:tailEnd type="none" w="med" len="med"/>
          </a:ln>
        </p:spPr>
      </p:sp>
      <p:sp>
        <p:nvSpPr>
          <p:cNvPr id="25664" name="Line 64"/>
          <p:cNvSpPr/>
          <p:nvPr/>
        </p:nvSpPr>
        <p:spPr>
          <a:xfrm flipH="1">
            <a:off x="4495800" y="3505200"/>
            <a:ext cx="1600200" cy="0"/>
          </a:xfrm>
          <a:prstGeom prst="line">
            <a:avLst/>
          </a:prstGeom>
          <a:ln w="38100" cap="flat" cmpd="sng">
            <a:solidFill>
              <a:srgbClr val="FF0000"/>
            </a:solidFill>
            <a:prstDash val="dash"/>
            <a:round/>
            <a:headEnd type="none" w="med" len="med"/>
            <a:tailEnd type="none" w="med" len="med"/>
          </a:ln>
        </p:spPr>
      </p:sp>
      <p:sp>
        <p:nvSpPr>
          <p:cNvPr id="19517" name="Text Box 65"/>
          <p:cNvSpPr txBox="1"/>
          <p:nvPr/>
        </p:nvSpPr>
        <p:spPr>
          <a:xfrm>
            <a:off x="990600" y="990600"/>
            <a:ext cx="1828800" cy="519113"/>
          </a:xfrm>
          <a:prstGeom prst="rect">
            <a:avLst/>
          </a:prstGeom>
          <a:noFill/>
          <a:ln w="9525">
            <a:noFill/>
          </a:ln>
        </p:spPr>
        <p:txBody>
          <a:bodyPr anchor="t" anchorCtr="0">
            <a:spAutoFit/>
          </a:bodyPr>
          <a:p>
            <a:pPr>
              <a:spcBef>
                <a:spcPct val="50000"/>
              </a:spcBef>
            </a:pPr>
            <a:r>
              <a:rPr lang="en-US" altLang="en-US" sz="2800" b="1" u="sng" dirty="0">
                <a:latin typeface="Arial" panose="020B0604020202020204" pitchFamily="34" charset="0"/>
              </a:rPr>
              <a:t>C3</a:t>
            </a:r>
            <a:r>
              <a:rPr lang="en-US" altLang="en-US" sz="2800" b="1" dirty="0">
                <a:latin typeface="Arial" panose="020B0604020202020204" pitchFamily="34" charset="0"/>
              </a:rPr>
              <a:t>:</a:t>
            </a:r>
            <a:endParaRPr lang="en-US" altLang="en-US" sz="2800" b="1" dirty="0">
              <a:latin typeface="Arial" panose="020B0604020202020204" pitchFamily="34" charset="0"/>
            </a:endParaRPr>
          </a:p>
        </p:txBody>
      </p:sp>
      <p:sp>
        <p:nvSpPr>
          <p:cNvPr id="25666" name="Text Box 66"/>
          <p:cNvSpPr txBox="1"/>
          <p:nvPr/>
        </p:nvSpPr>
        <p:spPr>
          <a:xfrm>
            <a:off x="6705600" y="2362200"/>
            <a:ext cx="685800" cy="366713"/>
          </a:xfrm>
          <a:prstGeom prst="rect">
            <a:avLst/>
          </a:prstGeom>
          <a:noFill/>
          <a:ln w="9525">
            <a:noFill/>
          </a:ln>
        </p:spPr>
        <p:txBody>
          <a:bodyPr anchor="t" anchorCtr="0">
            <a:spAutoFit/>
          </a:bodyPr>
          <a:p>
            <a:pPr>
              <a:spcBef>
                <a:spcPct val="50000"/>
              </a:spcBef>
            </a:pPr>
            <a:r>
              <a:rPr lang="en-US" altLang="en-US" b="1" dirty="0">
                <a:solidFill>
                  <a:srgbClr val="FF0000"/>
                </a:solidFill>
                <a:latin typeface="Arial" panose="020B0604020202020204" pitchFamily="34" charset="0"/>
              </a:rPr>
              <a:t>M</a:t>
            </a:r>
            <a:endParaRPr lang="en-US" altLang="en-US" b="1" dirty="0">
              <a:solidFill>
                <a:srgbClr val="FF0000"/>
              </a:solidFill>
              <a:latin typeface="Arial" panose="020B0604020202020204" pitchFamily="34" charset="0"/>
            </a:endParaRPr>
          </a:p>
        </p:txBody>
      </p:sp>
      <p:sp>
        <p:nvSpPr>
          <p:cNvPr id="25667" name="Line 67"/>
          <p:cNvSpPr/>
          <p:nvPr/>
        </p:nvSpPr>
        <p:spPr>
          <a:xfrm>
            <a:off x="6934200" y="2667000"/>
            <a:ext cx="0" cy="2438400"/>
          </a:xfrm>
          <a:prstGeom prst="line">
            <a:avLst/>
          </a:prstGeom>
          <a:ln w="38100" cap="flat" cmpd="sng">
            <a:solidFill>
              <a:srgbClr val="FF0000"/>
            </a:solidFill>
            <a:prstDash val="dash"/>
            <a:round/>
            <a:headEnd type="none" w="med" len="med"/>
            <a:tailEnd type="none" w="med" len="med"/>
          </a:ln>
        </p:spPr>
      </p:sp>
      <p:sp>
        <p:nvSpPr>
          <p:cNvPr id="25668" name="Line 68"/>
          <p:cNvSpPr/>
          <p:nvPr/>
        </p:nvSpPr>
        <p:spPr>
          <a:xfrm flipH="1">
            <a:off x="4495800" y="2667000"/>
            <a:ext cx="2438400" cy="0"/>
          </a:xfrm>
          <a:prstGeom prst="line">
            <a:avLst/>
          </a:prstGeom>
          <a:ln w="38100" cap="flat" cmpd="sng">
            <a:solidFill>
              <a:srgbClr val="FF0000"/>
            </a:solidFill>
            <a:prstDash val="dash"/>
            <a:round/>
            <a:headEnd type="none" w="med" len="med"/>
            <a:tailEnd type="none" w="med" len="med"/>
          </a:ln>
        </p:spPr>
      </p:sp>
      <p:sp>
        <p:nvSpPr>
          <p:cNvPr id="25669" name="Text Box 69"/>
          <p:cNvSpPr txBox="1"/>
          <p:nvPr/>
        </p:nvSpPr>
        <p:spPr>
          <a:xfrm>
            <a:off x="5334000" y="5029200"/>
            <a:ext cx="914400" cy="396875"/>
          </a:xfrm>
          <a:prstGeom prst="rect">
            <a:avLst/>
          </a:prstGeom>
          <a:noFill/>
          <a:ln w="9525">
            <a:noFill/>
          </a:ln>
        </p:spPr>
        <p:txBody>
          <a:bodyPr anchor="t" anchorCtr="0">
            <a:spAutoFit/>
          </a:bodyPr>
          <a:p>
            <a:pPr>
              <a:spcBef>
                <a:spcPct val="50000"/>
              </a:spcBef>
            </a:pPr>
            <a:r>
              <a:rPr lang="en-US" altLang="en-US" sz="2000" b="1" dirty="0">
                <a:solidFill>
                  <a:srgbClr val="FF0000"/>
                </a:solidFill>
                <a:latin typeface="Arial" panose="020B0604020202020204" pitchFamily="34" charset="0"/>
              </a:rPr>
              <a:t>2,5</a:t>
            </a:r>
            <a:endParaRPr lang="en-US" altLang="en-US" sz="2000" b="1" dirty="0">
              <a:solidFill>
                <a:srgbClr val="FF0000"/>
              </a:solidFill>
              <a:latin typeface="Arial" panose="020B0604020202020204" pitchFamily="34" charset="0"/>
            </a:endParaRPr>
          </a:p>
        </p:txBody>
      </p:sp>
      <p:sp>
        <p:nvSpPr>
          <p:cNvPr id="25670" name="Text Box 70"/>
          <p:cNvSpPr txBox="1"/>
          <p:nvPr/>
        </p:nvSpPr>
        <p:spPr>
          <a:xfrm>
            <a:off x="3962400" y="3810000"/>
            <a:ext cx="762000" cy="396875"/>
          </a:xfrm>
          <a:prstGeom prst="rect">
            <a:avLst/>
          </a:prstGeom>
          <a:noFill/>
          <a:ln w="9525">
            <a:noFill/>
          </a:ln>
        </p:spPr>
        <p:txBody>
          <a:bodyPr anchor="t" anchorCtr="0">
            <a:spAutoFit/>
          </a:bodyPr>
          <a:p>
            <a:pPr>
              <a:spcBef>
                <a:spcPct val="50000"/>
              </a:spcBef>
            </a:pPr>
            <a:r>
              <a:rPr lang="en-US" altLang="en-US" sz="2000" b="1" dirty="0">
                <a:solidFill>
                  <a:srgbClr val="FF0000"/>
                </a:solidFill>
                <a:latin typeface="Arial" panose="020B0604020202020204" pitchFamily="34" charset="0"/>
              </a:rPr>
              <a:t>0,5</a:t>
            </a:r>
            <a:endParaRPr lang="en-US" altLang="en-US" sz="2000" b="1" dirty="0">
              <a:solidFill>
                <a:srgbClr val="FF0000"/>
              </a:solidFill>
              <a:latin typeface="Arial" panose="020B0604020202020204" pitchFamily="34" charset="0"/>
            </a:endParaRPr>
          </a:p>
        </p:txBody>
      </p:sp>
      <p:sp>
        <p:nvSpPr>
          <p:cNvPr id="25671" name="Text Box 71"/>
          <p:cNvSpPr txBox="1"/>
          <p:nvPr/>
        </p:nvSpPr>
        <p:spPr>
          <a:xfrm>
            <a:off x="5943600" y="5029200"/>
            <a:ext cx="609600" cy="396875"/>
          </a:xfrm>
          <a:prstGeom prst="rect">
            <a:avLst/>
          </a:prstGeom>
          <a:noFill/>
          <a:ln w="9525">
            <a:noFill/>
          </a:ln>
        </p:spPr>
        <p:txBody>
          <a:bodyPr anchor="t" anchorCtr="0">
            <a:spAutoFit/>
          </a:bodyPr>
          <a:p>
            <a:pPr>
              <a:spcBef>
                <a:spcPct val="50000"/>
              </a:spcBef>
            </a:pPr>
            <a:r>
              <a:rPr lang="en-US" altLang="en-US" sz="2000" b="1" dirty="0">
                <a:solidFill>
                  <a:srgbClr val="FF0000"/>
                </a:solidFill>
                <a:latin typeface="Arial" panose="020B0604020202020204" pitchFamily="34" charset="0"/>
              </a:rPr>
              <a:t>3,5</a:t>
            </a:r>
            <a:endParaRPr lang="en-US" altLang="en-US" sz="2000" b="1" dirty="0">
              <a:solidFill>
                <a:srgbClr val="FF0000"/>
              </a:solidFill>
              <a:latin typeface="Arial" panose="020B0604020202020204" pitchFamily="34" charset="0"/>
            </a:endParaRPr>
          </a:p>
        </p:txBody>
      </p:sp>
      <p:sp>
        <p:nvSpPr>
          <p:cNvPr id="25672" name="Text Box 72"/>
          <p:cNvSpPr txBox="1"/>
          <p:nvPr/>
        </p:nvSpPr>
        <p:spPr>
          <a:xfrm>
            <a:off x="3962400" y="3276600"/>
            <a:ext cx="838200" cy="396875"/>
          </a:xfrm>
          <a:prstGeom prst="rect">
            <a:avLst/>
          </a:prstGeom>
          <a:noFill/>
          <a:ln w="9525">
            <a:noFill/>
          </a:ln>
        </p:spPr>
        <p:txBody>
          <a:bodyPr anchor="t" anchorCtr="0">
            <a:spAutoFit/>
          </a:bodyPr>
          <a:p>
            <a:pPr>
              <a:spcBef>
                <a:spcPct val="50000"/>
              </a:spcBef>
            </a:pPr>
            <a:r>
              <a:rPr lang="en-US" altLang="en-US" sz="2000" b="1" dirty="0">
                <a:solidFill>
                  <a:srgbClr val="FF0000"/>
                </a:solidFill>
                <a:latin typeface="Arial" panose="020B0604020202020204" pitchFamily="34" charset="0"/>
              </a:rPr>
              <a:t>0,7</a:t>
            </a:r>
            <a:endParaRPr lang="en-US" altLang="en-US" sz="2000" b="1" dirty="0">
              <a:solidFill>
                <a:srgbClr val="FF0000"/>
              </a:solidFill>
              <a:latin typeface="Arial" panose="020B0604020202020204" pitchFamily="34" charset="0"/>
            </a:endParaRPr>
          </a:p>
        </p:txBody>
      </p:sp>
      <p:sp>
        <p:nvSpPr>
          <p:cNvPr id="12297" name="Rectangle 9"/>
          <p:cNvSpPr/>
          <p:nvPr/>
        </p:nvSpPr>
        <p:spPr>
          <a:xfrm>
            <a:off x="304800" y="-3175"/>
            <a:ext cx="8420100" cy="830263"/>
          </a:xfrm>
          <a:prstGeom prst="rect">
            <a:avLst/>
          </a:prstGeom>
          <a:solidFill>
            <a:schemeClr val="bg1"/>
          </a:solidFill>
          <a:ln w="9525">
            <a:noFill/>
          </a:ln>
        </p:spPr>
        <p:txBody>
          <a:bodyPr wrap="square" anchor="ctr" anchorCtr="0">
            <a:spAutoFit/>
          </a:bodyPr>
          <a:p>
            <a:pPr algn="ctr"/>
            <a:r>
              <a:rPr lang="en-US" altLang="en-US" sz="2400" b="1" dirty="0">
                <a:solidFill>
                  <a:srgbClr val="0000FF"/>
                </a:solidFill>
                <a:latin typeface="Times New Roman" panose="02020603050405020304" pitchFamily="18" charset="0"/>
              </a:rPr>
              <a:t>Bài 1. Sự phụ thuộc của cường độ dòng điện v</a:t>
            </a:r>
            <a:r>
              <a:rPr lang="en-US" altLang="en-US" sz="2400" b="1" dirty="0">
                <a:solidFill>
                  <a:srgbClr val="0000FF"/>
                </a:solidFill>
                <a:latin typeface="Times New Roman" panose="02020603050405020304" pitchFamily="18" charset="0"/>
                <a:ea typeface="Times New Roman" panose="02020603050405020304" pitchFamily="18" charset="0"/>
              </a:rPr>
              <a:t>à</a:t>
            </a:r>
            <a:r>
              <a:rPr lang="en-US" altLang="en-US" sz="2400" b="1" dirty="0">
                <a:solidFill>
                  <a:srgbClr val="0000FF"/>
                </a:solidFill>
                <a:latin typeface="Times New Roman" panose="02020603050405020304" pitchFamily="18" charset="0"/>
              </a:rPr>
              <a:t>o hiệu điện thế giữa hai đầu dây dẫn</a:t>
            </a:r>
            <a:endParaRPr lang="en-US" altLang="en-US" sz="2400" b="1"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25659"/>
                                        </p:tgtEl>
                                        <p:attrNameLst>
                                          <p:attrName>style.visibility</p:attrName>
                                        </p:attrNameLst>
                                      </p:cBhvr>
                                      <p:to>
                                        <p:strVal val="visible"/>
                                      </p:to>
                                    </p:set>
                                    <p:animEffect transition="in" filter="checkerboard(across)">
                                      <p:cBhvr>
                                        <p:cTn id="7" dur="500"/>
                                        <p:tgtEl>
                                          <p:spTgt spid="25659"/>
                                        </p:tgtEl>
                                      </p:cBhvr>
                                    </p:animEffect>
                                  </p:childTnLst>
                                </p:cTn>
                              </p:par>
                            </p:childTnLst>
                          </p:cTn>
                        </p:par>
                        <p:par>
                          <p:cTn id="8" fill="hold">
                            <p:stCondLst>
                              <p:cond delay="500"/>
                            </p:stCondLst>
                            <p:childTnLst>
                              <p:par>
                                <p:cTn id="9" presetID="24" presetClass="entr" presetSubtype="0" fill="hold" grpId="0" nodeType="afterEffect">
                                  <p:stCondLst>
                                    <p:cond delay="0"/>
                                  </p:stCondLst>
                                  <p:childTnLst>
                                    <p:set>
                                      <p:cBhvr>
                                        <p:cTn id="10" dur="1" fill="hold">
                                          <p:stCondLst>
                                            <p:cond delay="0"/>
                                          </p:stCondLst>
                                        </p:cTn>
                                        <p:tgtEl>
                                          <p:spTgt spid="25660"/>
                                        </p:tgtEl>
                                        <p:attrNameLst>
                                          <p:attrName>style.visibility</p:attrName>
                                        </p:attrNameLst>
                                      </p:cBhvr>
                                      <p:to>
                                        <p:strVal val="visible"/>
                                      </p:to>
                                    </p:set>
                                    <p:anim to="" calcmode="lin" valueType="num">
                                      <p:cBhvr>
                                        <p:cTn id="11" dur="1" fill="hold"/>
                                        <p:tgtEl>
                                          <p:spTgt spid="25660"/>
                                        </p:tgtEl>
                                        <p:attrNameLst>
                                          <p:attrName>style.visibility</p:attrName>
                                        </p:attrNameLst>
                                      </p:cBhvr>
                                    </p:anim>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25669"/>
                                        </p:tgtEl>
                                        <p:attrNameLst>
                                          <p:attrName>style.visibility</p:attrName>
                                        </p:attrNameLst>
                                      </p:cBhvr>
                                      <p:to>
                                        <p:strVal val="visible"/>
                                      </p:to>
                                    </p:set>
                                    <p:animEffect transition="in" filter="randombar(horizontal)">
                                      <p:cBhvr>
                                        <p:cTn id="16" dur="500"/>
                                        <p:tgtEl>
                                          <p:spTgt spid="25669"/>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3" fill="hold" nodeType="clickEffect">
                                  <p:stCondLst>
                                    <p:cond delay="0"/>
                                  </p:stCondLst>
                                  <p:childTnLst>
                                    <p:set>
                                      <p:cBhvr>
                                        <p:cTn id="20" dur="1" fill="hold">
                                          <p:stCondLst>
                                            <p:cond delay="0"/>
                                          </p:stCondLst>
                                        </p:cTn>
                                        <p:tgtEl>
                                          <p:spTgt spid="25661"/>
                                        </p:tgtEl>
                                        <p:attrNameLst>
                                          <p:attrName>style.visibility</p:attrName>
                                        </p:attrNameLst>
                                      </p:cBhvr>
                                      <p:to>
                                        <p:strVal val="visible"/>
                                      </p:to>
                                    </p:set>
                                    <p:animEffect transition="in" filter="strips(upRight)">
                                      <p:cBhvr>
                                        <p:cTn id="21" dur="500"/>
                                        <p:tgtEl>
                                          <p:spTgt spid="25661"/>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nodeType="clickEffect">
                                  <p:stCondLst>
                                    <p:cond delay="0"/>
                                  </p:stCondLst>
                                  <p:childTnLst>
                                    <p:set>
                                      <p:cBhvr>
                                        <p:cTn id="25" dur="1" fill="hold">
                                          <p:stCondLst>
                                            <p:cond delay="0"/>
                                          </p:stCondLst>
                                        </p:cTn>
                                        <p:tgtEl>
                                          <p:spTgt spid="25662"/>
                                        </p:tgtEl>
                                        <p:attrNameLst>
                                          <p:attrName>style.visibility</p:attrName>
                                        </p:attrNameLst>
                                      </p:cBhvr>
                                      <p:to>
                                        <p:strVal val="visible"/>
                                      </p:to>
                                    </p:set>
                                    <p:animEffect transition="in" filter="strips(downLeft)">
                                      <p:cBhvr>
                                        <p:cTn id="26" dur="500"/>
                                        <p:tgtEl>
                                          <p:spTgt spid="25662"/>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25670"/>
                                        </p:tgtEl>
                                        <p:attrNameLst>
                                          <p:attrName>style.visibility</p:attrName>
                                        </p:attrNameLst>
                                      </p:cBhvr>
                                      <p:to>
                                        <p:strVal val="visible"/>
                                      </p:to>
                                    </p:set>
                                    <p:animEffect transition="in" filter="diamond(in)">
                                      <p:cBhvr>
                                        <p:cTn id="31" dur="2000"/>
                                        <p:tgtEl>
                                          <p:spTgt spid="2567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5671"/>
                                        </p:tgtEl>
                                        <p:attrNameLst>
                                          <p:attrName>style.visibility</p:attrName>
                                        </p:attrNameLst>
                                      </p:cBhvr>
                                      <p:to>
                                        <p:strVal val="visible"/>
                                      </p:to>
                                    </p:set>
                                    <p:animEffect transition="in" filter="wipe(down)">
                                      <p:cBhvr>
                                        <p:cTn id="36" dur="500"/>
                                        <p:tgtEl>
                                          <p:spTgt spid="25671"/>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3" fill="hold" nodeType="clickEffect">
                                  <p:stCondLst>
                                    <p:cond delay="0"/>
                                  </p:stCondLst>
                                  <p:childTnLst>
                                    <p:set>
                                      <p:cBhvr>
                                        <p:cTn id="40" dur="1" fill="hold">
                                          <p:stCondLst>
                                            <p:cond delay="0"/>
                                          </p:stCondLst>
                                        </p:cTn>
                                        <p:tgtEl>
                                          <p:spTgt spid="25663"/>
                                        </p:tgtEl>
                                        <p:attrNameLst>
                                          <p:attrName>style.visibility</p:attrName>
                                        </p:attrNameLst>
                                      </p:cBhvr>
                                      <p:to>
                                        <p:strVal val="visible"/>
                                      </p:to>
                                    </p:set>
                                    <p:animEffect transition="in" filter="strips(upRight)">
                                      <p:cBhvr>
                                        <p:cTn id="41" dur="500"/>
                                        <p:tgtEl>
                                          <p:spTgt spid="25663"/>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12" fill="hold" nodeType="clickEffect">
                                  <p:stCondLst>
                                    <p:cond delay="0"/>
                                  </p:stCondLst>
                                  <p:childTnLst>
                                    <p:set>
                                      <p:cBhvr>
                                        <p:cTn id="45" dur="1" fill="hold">
                                          <p:stCondLst>
                                            <p:cond delay="0"/>
                                          </p:stCondLst>
                                        </p:cTn>
                                        <p:tgtEl>
                                          <p:spTgt spid="25664"/>
                                        </p:tgtEl>
                                        <p:attrNameLst>
                                          <p:attrName>style.visibility</p:attrName>
                                        </p:attrNameLst>
                                      </p:cBhvr>
                                      <p:to>
                                        <p:strVal val="visible"/>
                                      </p:to>
                                    </p:set>
                                    <p:animEffect transition="in" filter="strips(downLeft)">
                                      <p:cBhvr>
                                        <p:cTn id="46" dur="500"/>
                                        <p:tgtEl>
                                          <p:spTgt spid="25664"/>
                                        </p:tgtEl>
                                      </p:cBhvr>
                                    </p:animEffect>
                                  </p:childTnLst>
                                </p:cTn>
                              </p:par>
                            </p:childTnLst>
                          </p:cTn>
                        </p:par>
                      </p:childTnLst>
                    </p:cTn>
                  </p:par>
                  <p:par>
                    <p:cTn id="47" fill="hold">
                      <p:stCondLst>
                        <p:cond delay="indefinite"/>
                      </p:stCondLst>
                      <p:childTnLst>
                        <p:par>
                          <p:cTn id="48" fill="hold">
                            <p:stCondLst>
                              <p:cond delay="0"/>
                            </p:stCondLst>
                            <p:childTnLst>
                              <p:par>
                                <p:cTn id="49" presetID="8" presetClass="entr" presetSubtype="16" fill="hold" grpId="0" nodeType="clickEffect">
                                  <p:stCondLst>
                                    <p:cond delay="0"/>
                                  </p:stCondLst>
                                  <p:childTnLst>
                                    <p:set>
                                      <p:cBhvr>
                                        <p:cTn id="50" dur="1" fill="hold">
                                          <p:stCondLst>
                                            <p:cond delay="0"/>
                                          </p:stCondLst>
                                        </p:cTn>
                                        <p:tgtEl>
                                          <p:spTgt spid="25672"/>
                                        </p:tgtEl>
                                        <p:attrNameLst>
                                          <p:attrName>style.visibility</p:attrName>
                                        </p:attrNameLst>
                                      </p:cBhvr>
                                      <p:to>
                                        <p:strVal val="visible"/>
                                      </p:to>
                                    </p:set>
                                    <p:animEffect transition="in" filter="diamond(in)">
                                      <p:cBhvr>
                                        <p:cTn id="51" dur="2000"/>
                                        <p:tgtEl>
                                          <p:spTgt spid="25672"/>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5666"/>
                                        </p:tgtEl>
                                        <p:attrNameLst>
                                          <p:attrName>style.visibility</p:attrName>
                                        </p:attrNameLst>
                                      </p:cBhvr>
                                      <p:to>
                                        <p:strVal val="visible"/>
                                      </p:to>
                                    </p:set>
                                    <p:anim calcmode="lin" valueType="num">
                                      <p:cBhvr>
                                        <p:cTn id="56" dur="500" fill="hold"/>
                                        <p:tgtEl>
                                          <p:spTgt spid="25666"/>
                                        </p:tgtEl>
                                        <p:attrNameLst>
                                          <p:attrName>ppt_w</p:attrName>
                                        </p:attrNameLst>
                                      </p:cBhvr>
                                      <p:tavLst>
                                        <p:tav tm="0">
                                          <p:val>
                                            <p:fltVal val="0.000000"/>
                                          </p:val>
                                        </p:tav>
                                        <p:tav tm="100000">
                                          <p:val>
                                            <p:strVal val="#ppt_w"/>
                                          </p:val>
                                        </p:tav>
                                      </p:tavLst>
                                    </p:anim>
                                    <p:anim calcmode="lin" valueType="num">
                                      <p:cBhvr>
                                        <p:cTn id="57" dur="500" fill="hold"/>
                                        <p:tgtEl>
                                          <p:spTgt spid="25666"/>
                                        </p:tgtEl>
                                        <p:attrNameLst>
                                          <p:attrName>ppt_h</p:attrName>
                                        </p:attrNameLst>
                                      </p:cBhvr>
                                      <p:tavLst>
                                        <p:tav tm="0">
                                          <p:val>
                                            <p:fltVal val="0.000000"/>
                                          </p:val>
                                        </p:tav>
                                        <p:tav tm="100000">
                                          <p:val>
                                            <p:strVal val="#ppt_h"/>
                                          </p:val>
                                        </p:tav>
                                      </p:tavLst>
                                    </p:anim>
                                    <p:animEffect transition="in" filter="fade">
                                      <p:cBhvr>
                                        <p:cTn id="58" dur="500"/>
                                        <p:tgtEl>
                                          <p:spTgt spid="25666"/>
                                        </p:tgtEl>
                                      </p:cBhvr>
                                    </p:animEffect>
                                  </p:childTnLst>
                                </p:cTn>
                              </p:par>
                            </p:childTnLst>
                          </p:cTn>
                        </p:par>
                      </p:childTnLst>
                    </p:cTn>
                  </p:par>
                  <p:par>
                    <p:cTn id="59" fill="hold">
                      <p:stCondLst>
                        <p:cond delay="indefinite"/>
                      </p:stCondLst>
                      <p:childTnLst>
                        <p:par>
                          <p:cTn id="60" fill="hold">
                            <p:stCondLst>
                              <p:cond delay="0"/>
                            </p:stCondLst>
                            <p:childTnLst>
                              <p:par>
                                <p:cTn id="61" presetID="18" presetClass="entr" presetSubtype="12" fill="hold" nodeType="clickEffect">
                                  <p:stCondLst>
                                    <p:cond delay="0"/>
                                  </p:stCondLst>
                                  <p:childTnLst>
                                    <p:set>
                                      <p:cBhvr>
                                        <p:cTn id="62" dur="1" fill="hold">
                                          <p:stCondLst>
                                            <p:cond delay="0"/>
                                          </p:stCondLst>
                                        </p:cTn>
                                        <p:tgtEl>
                                          <p:spTgt spid="25667"/>
                                        </p:tgtEl>
                                        <p:attrNameLst>
                                          <p:attrName>style.visibility</p:attrName>
                                        </p:attrNameLst>
                                      </p:cBhvr>
                                      <p:to>
                                        <p:strVal val="visible"/>
                                      </p:to>
                                    </p:set>
                                    <p:animEffect transition="in" filter="strips(downLeft)">
                                      <p:cBhvr>
                                        <p:cTn id="63" dur="500"/>
                                        <p:tgtEl>
                                          <p:spTgt spid="25667"/>
                                        </p:tgtEl>
                                      </p:cBhvr>
                                    </p:animEffect>
                                  </p:childTnLst>
                                </p:cTn>
                              </p:par>
                            </p:childTnLst>
                          </p:cTn>
                        </p:par>
                      </p:childTnLst>
                    </p:cTn>
                  </p:par>
                  <p:par>
                    <p:cTn id="64" fill="hold">
                      <p:stCondLst>
                        <p:cond delay="indefinite"/>
                      </p:stCondLst>
                      <p:childTnLst>
                        <p:par>
                          <p:cTn id="65" fill="hold">
                            <p:stCondLst>
                              <p:cond delay="0"/>
                            </p:stCondLst>
                            <p:childTnLst>
                              <p:par>
                                <p:cTn id="66" presetID="18" presetClass="entr" presetSubtype="12" fill="hold" nodeType="clickEffect">
                                  <p:stCondLst>
                                    <p:cond delay="0"/>
                                  </p:stCondLst>
                                  <p:childTnLst>
                                    <p:set>
                                      <p:cBhvr>
                                        <p:cTn id="67" dur="1" fill="hold">
                                          <p:stCondLst>
                                            <p:cond delay="0"/>
                                          </p:stCondLst>
                                        </p:cTn>
                                        <p:tgtEl>
                                          <p:spTgt spid="25668"/>
                                        </p:tgtEl>
                                        <p:attrNameLst>
                                          <p:attrName>style.visibility</p:attrName>
                                        </p:attrNameLst>
                                      </p:cBhvr>
                                      <p:to>
                                        <p:strVal val="visible"/>
                                      </p:to>
                                    </p:set>
                                    <p:animEffect transition="in" filter="strips(downLeft)">
                                      <p:cBhvr>
                                        <p:cTn id="68" dur="500"/>
                                        <p:tgtEl>
                                          <p:spTgt spid="25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60" grpId="0" animBg="1"/>
      <p:bldP spid="25666" grpId="0"/>
      <p:bldP spid="25669" grpId="0"/>
      <p:bldP spid="25670" grpId="0"/>
      <p:bldP spid="25671" grpId="0"/>
      <p:bldP spid="2567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Rectangle 11"/>
          <p:cNvSpPr/>
          <p:nvPr/>
        </p:nvSpPr>
        <p:spPr>
          <a:xfrm>
            <a:off x="0" y="762000"/>
            <a:ext cx="1900238" cy="396875"/>
          </a:xfrm>
          <a:prstGeom prst="rect">
            <a:avLst/>
          </a:prstGeom>
          <a:solidFill>
            <a:schemeClr val="bg1"/>
          </a:solidFill>
          <a:ln w="9525">
            <a:noFill/>
          </a:ln>
        </p:spPr>
        <p:txBody>
          <a:bodyPr wrap="none" anchor="ctr" anchorCtr="0">
            <a:spAutoFit/>
          </a:bodyPr>
          <a:p>
            <a:r>
              <a:rPr lang="en-US" altLang="en-US" sz="2000" dirty="0">
                <a:latin typeface=".VnTimeH" panose="020B7200000000000000" pitchFamily="34" charset="0"/>
              </a:rPr>
              <a:t>I. ThÝ nghiÖm</a:t>
            </a:r>
            <a:endParaRPr lang="en-US" altLang="en-US" sz="2000" dirty="0">
              <a:latin typeface=".VnTimeH" panose="020B7200000000000000" pitchFamily="34" charset="0"/>
            </a:endParaRPr>
          </a:p>
        </p:txBody>
      </p:sp>
      <p:sp>
        <p:nvSpPr>
          <p:cNvPr id="20482" name="Rectangle 19"/>
          <p:cNvSpPr/>
          <p:nvPr/>
        </p:nvSpPr>
        <p:spPr>
          <a:xfrm>
            <a:off x="0" y="1205707"/>
            <a:ext cx="8524875" cy="368300"/>
          </a:xfrm>
          <a:prstGeom prst="rect">
            <a:avLst/>
          </a:prstGeom>
          <a:solidFill>
            <a:schemeClr val="bg1"/>
          </a:solidFill>
          <a:ln w="9525">
            <a:noFill/>
          </a:ln>
        </p:spPr>
        <p:txBody>
          <a:bodyPr wrap="none" anchor="ctr" anchorCtr="0">
            <a:spAutoFit/>
          </a:bodyPr>
          <a:p>
            <a:r>
              <a:rPr lang="en-US" altLang="en-US" dirty="0">
                <a:latin typeface=".VnTimeH" panose="020B7200000000000000" pitchFamily="34" charset="0"/>
              </a:rPr>
              <a:t>II. Đå thÞ biÓu diÔn sù phô thuéc cña cƯ­êng ®é dßng ®iÖn vµo h®t </a:t>
            </a:r>
            <a:endParaRPr lang="en-US" altLang="en-US" dirty="0">
              <a:latin typeface=".VnTimeH" panose="020B7200000000000000" pitchFamily="34" charset="0"/>
            </a:endParaRPr>
          </a:p>
        </p:txBody>
      </p:sp>
      <p:sp>
        <p:nvSpPr>
          <p:cNvPr id="20483" name="Text Box 20"/>
          <p:cNvSpPr txBox="1"/>
          <p:nvPr/>
        </p:nvSpPr>
        <p:spPr>
          <a:xfrm>
            <a:off x="0" y="1600200"/>
            <a:ext cx="2667000" cy="366713"/>
          </a:xfrm>
          <a:prstGeom prst="rect">
            <a:avLst/>
          </a:prstGeom>
          <a:solidFill>
            <a:schemeClr val="bg1"/>
          </a:solidFill>
          <a:ln w="9525">
            <a:noFill/>
          </a:ln>
        </p:spPr>
        <p:txBody>
          <a:bodyPr anchor="t" anchorCtr="0">
            <a:spAutoFit/>
          </a:bodyPr>
          <a:p>
            <a:pPr>
              <a:spcBef>
                <a:spcPct val="50000"/>
              </a:spcBef>
            </a:pPr>
            <a:r>
              <a:rPr lang="en-US" altLang="en-US" dirty="0">
                <a:latin typeface=".VnTimeH" panose="020B7200000000000000" pitchFamily="34" charset="0"/>
              </a:rPr>
              <a:t>III. VËn dông</a:t>
            </a:r>
            <a:endParaRPr lang="en-US" altLang="en-US" dirty="0">
              <a:latin typeface=".VnTimeH" panose="020B7200000000000000" pitchFamily="34" charset="0"/>
            </a:endParaRPr>
          </a:p>
        </p:txBody>
      </p:sp>
      <p:sp>
        <p:nvSpPr>
          <p:cNvPr id="101419" name="Text Box 43"/>
          <p:cNvSpPr txBox="1"/>
          <p:nvPr/>
        </p:nvSpPr>
        <p:spPr>
          <a:xfrm>
            <a:off x="0" y="2057400"/>
            <a:ext cx="2667000" cy="4523105"/>
          </a:xfrm>
          <a:prstGeom prst="rect">
            <a:avLst/>
          </a:prstGeom>
          <a:solidFill>
            <a:schemeClr val="bg1"/>
          </a:solidFill>
          <a:ln w="9525" cap="flat" cmpd="sng">
            <a:solidFill>
              <a:srgbClr val="FF0000"/>
            </a:solidFill>
            <a:prstDash val="solid"/>
            <a:miter/>
            <a:headEnd type="none" w="med" len="med"/>
            <a:tailEnd type="none" w="med" len="med"/>
          </a:ln>
        </p:spPr>
        <p:txBody>
          <a:bodyPr anchor="t" anchorCtr="0">
            <a:spAutoFit/>
          </a:bodyPr>
          <a:p>
            <a:pPr algn="just">
              <a:spcBef>
                <a:spcPct val="50000"/>
              </a:spcBef>
            </a:pPr>
            <a:r>
              <a:rPr lang="en-US" altLang="en-US" sz="2400" dirty="0">
                <a:latin typeface=".VnTime" panose="020B7200000000000000" pitchFamily="34" charset="0"/>
              </a:rPr>
              <a:t>C4  Mét b¹n HS trong qu¸ </a:t>
            </a:r>
            <a:r>
              <a:rPr lang="en-US" altLang="en-US" sz="2400" dirty="0">
                <a:latin typeface="Times New Roman" panose="02020603050405020304" pitchFamily="18" charset="0"/>
                <a:cs typeface="Times New Roman" panose="02020603050405020304" pitchFamily="18" charset="0"/>
              </a:rPr>
              <a:t>trình</a:t>
            </a:r>
            <a:r>
              <a:rPr lang="en-US" altLang="en-US" sz="2400" dirty="0">
                <a:latin typeface=".VnTime" panose="020B7200000000000000" pitchFamily="34" charset="0"/>
              </a:rPr>
              <a:t> TN như trªn víi mét d©y dÉn kh¸c, ®· bá sãt kh«ng ghi mét vµi gi¸ trÞ vµo b¶ng kÕt qu¶ (b¶ng bªn). Em h·y ®iÒn </a:t>
            </a:r>
            <a:r>
              <a:rPr lang="en-US" alt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những</a:t>
            </a:r>
            <a:r>
              <a:rPr lang="en-US" altLang="en-US" sz="2400" dirty="0">
                <a:latin typeface=".VnTime" panose="020B7200000000000000" pitchFamily="34" charset="0"/>
              </a:rPr>
              <a:t> gi¸ trÞ thiÕu vµo b¶ng (gi¶ sö phÐp ®o cña b¹n ®ã sai sè kh«ng ®¸ng kÓ)</a:t>
            </a:r>
            <a:endParaRPr lang="en-US" altLang="en-US" sz="2400" i="1" dirty="0">
              <a:latin typeface=".VnTime" panose="020B7200000000000000" pitchFamily="34" charset="0"/>
            </a:endParaRPr>
          </a:p>
        </p:txBody>
      </p:sp>
      <p:graphicFrame>
        <p:nvGraphicFramePr>
          <p:cNvPr id="101514" name="Group 138"/>
          <p:cNvGraphicFramePr>
            <a:graphicFrameLocks noGrp="1"/>
          </p:cNvGraphicFramePr>
          <p:nvPr>
            <p:ph idx="1"/>
          </p:nvPr>
        </p:nvGraphicFramePr>
        <p:xfrm>
          <a:off x="2971800" y="1600200"/>
          <a:ext cx="5715000" cy="4800601"/>
        </p:xfrm>
        <a:graphic>
          <a:graphicData uri="http://schemas.openxmlformats.org/drawingml/2006/table">
            <a:tbl>
              <a:tblPr/>
              <a:tblGrid>
                <a:gridCol w="1905000"/>
                <a:gridCol w="1905000"/>
                <a:gridCol w="1905000"/>
              </a:tblGrid>
              <a:tr h="13430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en-US" sz="2000" b="0" i="0" u="none" strike="noStrike" cap="none" normalizeH="0" baseline="0">
                          <a:ln>
                            <a:noFill/>
                          </a:ln>
                          <a:solidFill>
                            <a:schemeClr val="tx1"/>
                          </a:solidFill>
                          <a:effectLst/>
                          <a:latin typeface=".VnTime" panose="020B7200000000000000" pitchFamily="34" charset="0"/>
                        </a:rPr>
                        <a:t>              KQ ®o</a:t>
                      </a:r>
                      <a:endParaRPr kumimoji="0" lang="en-US" altLang="en-US" sz="2000" b="0" i="0" u="none" strike="noStrike" cap="none" normalizeH="0" baseline="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000" b="0" i="0" u="none" strike="noStrike" cap="none" normalizeH="0" baseline="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en-US" sz="2000" b="0" i="0" u="none" strike="noStrike" cap="none" normalizeH="0" baseline="0">
                          <a:ln>
                            <a:noFill/>
                          </a:ln>
                          <a:solidFill>
                            <a:schemeClr val="tx1"/>
                          </a:solidFill>
                          <a:effectLst/>
                          <a:latin typeface=".VnTime" panose="020B7200000000000000" pitchFamily="34" charset="0"/>
                        </a:rPr>
                        <a:t>LÇn ®o</a:t>
                      </a:r>
                      <a:endParaRPr kumimoji="0" lang="en-US" altLang="en-US" sz="2000" b="0" i="0" u="none" strike="noStrike" cap="none" normalizeH="0" baseline="0">
                        <a:ln>
                          <a:noFill/>
                        </a:ln>
                        <a:solidFill>
                          <a:schemeClr val="tx1"/>
                        </a:solidFill>
                        <a:effectLst/>
                        <a:latin typeface=".VnTime" panose="020B7200000000000000"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en-US" sz="2400" b="0" i="0" u="none" strike="noStrike" cap="none" normalizeH="0" baseline="0">
                        <a:ln>
                          <a:noFill/>
                        </a:ln>
                        <a:solidFill>
                          <a:schemeClr val="tx1"/>
                        </a:solidFill>
                        <a:effectLst/>
                        <a:latin typeface=".VnTime" panose="020B7200000000000000" pitchFamily="34" charset="0"/>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en-US" altLang="en-US" sz="2400" b="0" i="0" u="none" strike="noStrike" cap="none" normalizeH="0" baseline="0">
                          <a:ln>
                            <a:noFill/>
                          </a:ln>
                          <a:solidFill>
                            <a:schemeClr val="tx1"/>
                          </a:solidFill>
                          <a:effectLst/>
                          <a:latin typeface=".VnTime" panose="020B7200000000000000" pitchFamily="34" charset="0"/>
                        </a:rPr>
                        <a:t>HiÖu ®iªn thÕ (V)</a:t>
                      </a:r>
                      <a:endParaRPr kumimoji="0" lang="en-US" altLang="en-US" sz="2400" b="0" i="0" u="none" strike="noStrike" cap="none" normalizeH="0" baseline="0">
                        <a:ln>
                          <a:noFill/>
                        </a:ln>
                        <a:solidFill>
                          <a:schemeClr val="tx1"/>
                        </a:solidFill>
                        <a:effectLst/>
                        <a:latin typeface=".VnTime" panose="020B7200000000000000"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en-US" sz="2400" b="0" i="0" u="none" strike="noStrike" cap="none" normalizeH="0" baseline="0" dirty="0" err="1">
                          <a:ln>
                            <a:noFill/>
                          </a:ln>
                          <a:solidFill>
                            <a:schemeClr val="tx1"/>
                          </a:solidFill>
                          <a:effectLst/>
                          <a:latin typeface=".VnTime" panose="020B7200000000000000" pitchFamily="34" charset="0"/>
                        </a:rPr>
                        <a:t>C­ưêng</a:t>
                      </a:r>
                      <a:r>
                        <a:rPr kumimoji="0" lang="en-US" altLang="en-US" sz="2400" b="0" i="0" u="none" strike="noStrike" cap="none" normalizeH="0" baseline="0" dirty="0">
                          <a:ln>
                            <a:noFill/>
                          </a:ln>
                          <a:solidFill>
                            <a:schemeClr val="tx1"/>
                          </a:solidFill>
                          <a:effectLst/>
                          <a:latin typeface=".VnTime" panose="020B7200000000000000" pitchFamily="34" charset="0"/>
                        </a:rPr>
                        <a:t> ®é </a:t>
                      </a:r>
                      <a:r>
                        <a:rPr kumimoji="0" lang="en-US" altLang="en-US" sz="2400" b="0" i="0" u="none" strike="noStrike" cap="none" normalizeH="0" baseline="0" dirty="0" err="1">
                          <a:ln>
                            <a:noFill/>
                          </a:ln>
                          <a:solidFill>
                            <a:schemeClr val="tx1"/>
                          </a:solidFill>
                          <a:effectLst/>
                          <a:latin typeface=".VnTime" panose="020B7200000000000000" pitchFamily="34" charset="0"/>
                        </a:rPr>
                        <a:t>dßng</a:t>
                      </a:r>
                      <a:r>
                        <a:rPr kumimoji="0" lang="en-US" altLang="en-US" sz="2400" b="0" i="0" u="none" strike="noStrike" cap="none" normalizeH="0" baseline="0" dirty="0">
                          <a:ln>
                            <a:noFill/>
                          </a:ln>
                          <a:solidFill>
                            <a:schemeClr val="tx1"/>
                          </a:solidFill>
                          <a:effectLst/>
                          <a:latin typeface=".VnTime" panose="020B7200000000000000" pitchFamily="34" charset="0"/>
                        </a:rPr>
                        <a:t> ®</a:t>
                      </a:r>
                      <a:r>
                        <a:rPr kumimoji="0" lang="en-US" altLang="en-US" sz="2400" b="0" i="0" u="none" strike="noStrike" cap="none" normalizeH="0" baseline="0" dirty="0" err="1">
                          <a:ln>
                            <a:noFill/>
                          </a:ln>
                          <a:solidFill>
                            <a:schemeClr val="tx1"/>
                          </a:solidFill>
                          <a:effectLst/>
                          <a:latin typeface=".VnTime" panose="020B7200000000000000" pitchFamily="34" charset="0"/>
                        </a:rPr>
                        <a:t>iÖn</a:t>
                      </a:r>
                      <a:r>
                        <a:rPr kumimoji="0" lang="en-US" altLang="en-US" sz="2400" b="0" i="0" u="none" strike="noStrike" cap="none" normalizeH="0" baseline="0" dirty="0">
                          <a:ln>
                            <a:noFill/>
                          </a:ln>
                          <a:solidFill>
                            <a:schemeClr val="tx1"/>
                          </a:solidFill>
                          <a:effectLst/>
                          <a:latin typeface=".VnTime" panose="020B7200000000000000" pitchFamily="34" charset="0"/>
                        </a:rPr>
                        <a:t> </a:t>
                      </a:r>
                      <a:endParaRPr kumimoji="0" lang="en-US" altLang="en-US" sz="2400" b="0" i="0" u="none" strike="noStrike" cap="none" normalizeH="0" baseline="0" dirty="0">
                        <a:ln>
                          <a:noFill/>
                        </a:ln>
                        <a:solidFill>
                          <a:schemeClr val="tx1"/>
                        </a:solidFill>
                        <a:effectLst/>
                        <a:latin typeface=".VnTime" panose="020B7200000000000000" pitchFamily="34" charset="0"/>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en-US" altLang="en-US" sz="2400" b="0" i="0" u="none" strike="noStrike" cap="none" normalizeH="0" baseline="0" dirty="0">
                          <a:ln>
                            <a:noFill/>
                          </a:ln>
                          <a:solidFill>
                            <a:schemeClr val="tx1"/>
                          </a:solidFill>
                          <a:effectLst/>
                          <a:latin typeface=".VnTime" panose="020B7200000000000000" pitchFamily="34" charset="0"/>
                        </a:rPr>
                        <a:t>(A)</a:t>
                      </a:r>
                      <a:endParaRPr kumimoji="0" lang="en-US" altLang="en-US" sz="2400" b="0" i="0" u="none" strike="noStrike" cap="none" normalizeH="0" baseline="0" dirty="0">
                        <a:ln>
                          <a:noFill/>
                        </a:ln>
                        <a:solidFill>
                          <a:schemeClr val="tx1"/>
                        </a:solidFill>
                        <a:effectLst/>
                        <a:latin typeface=".VnTime" panose="020B7200000000000000"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905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en-US" sz="2800" b="0" i="0" u="none" strike="noStrike" cap="none" normalizeH="0" baseline="0">
                          <a:ln>
                            <a:noFill/>
                          </a:ln>
                          <a:solidFill>
                            <a:schemeClr val="tx1"/>
                          </a:solidFill>
                          <a:effectLst/>
                          <a:latin typeface=".VnTime" panose="020B7200000000000000" pitchFamily="34" charset="0"/>
                        </a:rPr>
                        <a:t>1</a:t>
                      </a:r>
                      <a:endParaRPr kumimoji="0" lang="en-US" altLang="en-US" sz="2800" b="0" i="0" u="none" strike="noStrike" cap="none" normalizeH="0" baseline="0">
                        <a:ln>
                          <a:noFill/>
                        </a:ln>
                        <a:solidFill>
                          <a:schemeClr val="tx1"/>
                        </a:solidFill>
                        <a:effectLst/>
                        <a:latin typeface=".VnTime" panose="020B7200000000000000"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en-US" sz="2800" b="0" i="0" u="none" strike="noStrike" cap="none" normalizeH="0" baseline="0">
                          <a:ln>
                            <a:noFill/>
                          </a:ln>
                          <a:solidFill>
                            <a:schemeClr val="tx1"/>
                          </a:solidFill>
                          <a:effectLst/>
                          <a:latin typeface=".VnTime" panose="020B7200000000000000" pitchFamily="34" charset="0"/>
                        </a:rPr>
                        <a:t>2,0</a:t>
                      </a:r>
                      <a:endParaRPr kumimoji="0" lang="en-US" altLang="en-US" sz="2800" b="0" i="0" u="none" strike="noStrike" cap="none" normalizeH="0" baseline="0">
                        <a:ln>
                          <a:noFill/>
                        </a:ln>
                        <a:solidFill>
                          <a:schemeClr val="tx1"/>
                        </a:solidFill>
                        <a:effectLst/>
                        <a:latin typeface=".VnTime" panose="020B7200000000000000"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en-US" sz="2800" b="0" i="0" u="none" strike="noStrike" cap="none" normalizeH="0" baseline="0">
                          <a:ln>
                            <a:noFill/>
                          </a:ln>
                          <a:solidFill>
                            <a:schemeClr val="tx1"/>
                          </a:solidFill>
                          <a:effectLst/>
                          <a:latin typeface=".VnTime" panose="020B7200000000000000" pitchFamily="34" charset="0"/>
                        </a:rPr>
                        <a:t>0,1</a:t>
                      </a:r>
                      <a:endParaRPr kumimoji="0" lang="en-US" altLang="en-US" sz="2800" b="0" i="0" u="none" strike="noStrike" cap="none" normalizeH="0" baseline="0">
                        <a:ln>
                          <a:noFill/>
                        </a:ln>
                        <a:solidFill>
                          <a:schemeClr val="tx1"/>
                        </a:solidFill>
                        <a:effectLst/>
                        <a:latin typeface=".VnTime" panose="020B7200000000000000"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921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en-US" sz="2800" b="0" i="0" u="none" strike="noStrike" cap="none" normalizeH="0" baseline="0">
                          <a:ln>
                            <a:noFill/>
                          </a:ln>
                          <a:solidFill>
                            <a:schemeClr val="tx1"/>
                          </a:solidFill>
                          <a:effectLst/>
                          <a:latin typeface=".VnTime" panose="020B7200000000000000" pitchFamily="34" charset="0"/>
                        </a:rPr>
                        <a:t>2</a:t>
                      </a:r>
                      <a:endParaRPr kumimoji="0" lang="en-US" altLang="en-US" sz="2800" b="0" i="0" u="none" strike="noStrike" cap="none" normalizeH="0" baseline="0">
                        <a:ln>
                          <a:noFill/>
                        </a:ln>
                        <a:solidFill>
                          <a:schemeClr val="tx1"/>
                        </a:solidFill>
                        <a:effectLst/>
                        <a:latin typeface=".VnTime" panose="020B7200000000000000"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en-US" sz="2800" b="0" i="0" u="none" strike="noStrike" cap="none" normalizeH="0" baseline="0">
                          <a:ln>
                            <a:noFill/>
                          </a:ln>
                          <a:solidFill>
                            <a:schemeClr val="tx1"/>
                          </a:solidFill>
                          <a:effectLst/>
                          <a:latin typeface=".VnTime" panose="020B7200000000000000" pitchFamily="34" charset="0"/>
                        </a:rPr>
                        <a:t>2,5</a:t>
                      </a:r>
                      <a:endParaRPr kumimoji="0" lang="en-US" altLang="en-US" sz="2800" b="0" i="0" u="none" strike="noStrike" cap="none" normalizeH="0" baseline="0">
                        <a:ln>
                          <a:noFill/>
                        </a:ln>
                        <a:solidFill>
                          <a:schemeClr val="tx1"/>
                        </a:solidFill>
                        <a:effectLst/>
                        <a:latin typeface=".VnTime" panose="020B7200000000000000"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en-US" sz="2800" b="0" i="0" u="none" strike="noStrike" cap="none" normalizeH="0" baseline="0">
                        <a:ln>
                          <a:noFill/>
                        </a:ln>
                        <a:solidFill>
                          <a:schemeClr val="tx1"/>
                        </a:solidFill>
                        <a:effectLst/>
                        <a:latin typeface=".VnTime" panose="020B7200000000000000"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921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en-US" sz="2800" b="0" i="0" u="none" strike="noStrike" cap="none" normalizeH="0" baseline="0">
                          <a:ln>
                            <a:noFill/>
                          </a:ln>
                          <a:solidFill>
                            <a:schemeClr val="tx1"/>
                          </a:solidFill>
                          <a:effectLst/>
                          <a:latin typeface=".VnTime" panose="020B7200000000000000" pitchFamily="34" charset="0"/>
                        </a:rPr>
                        <a:t>3</a:t>
                      </a:r>
                      <a:endParaRPr kumimoji="0" lang="en-US" altLang="en-US" sz="2800" b="0" i="0" u="none" strike="noStrike" cap="none" normalizeH="0" baseline="0">
                        <a:ln>
                          <a:noFill/>
                        </a:ln>
                        <a:solidFill>
                          <a:schemeClr val="tx1"/>
                        </a:solidFill>
                        <a:effectLst/>
                        <a:latin typeface=".VnTime" panose="020B7200000000000000"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en-US" sz="2800" b="0" i="0" u="none" strike="noStrike" cap="none" normalizeH="0" baseline="0">
                        <a:ln>
                          <a:noFill/>
                        </a:ln>
                        <a:solidFill>
                          <a:schemeClr val="tx1"/>
                        </a:solidFill>
                        <a:effectLst/>
                        <a:latin typeface=".VnTime" panose="020B7200000000000000"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en-US" sz="2800" b="0" i="0" u="none" strike="noStrike" cap="none" normalizeH="0" baseline="0">
                          <a:ln>
                            <a:noFill/>
                          </a:ln>
                          <a:solidFill>
                            <a:schemeClr val="tx1"/>
                          </a:solidFill>
                          <a:effectLst/>
                          <a:latin typeface=".VnTime" panose="020B7200000000000000" pitchFamily="34" charset="0"/>
                        </a:rPr>
                        <a:t>0,2</a:t>
                      </a:r>
                      <a:endParaRPr kumimoji="0" lang="en-US" altLang="en-US" sz="2800" b="0" i="0" u="none" strike="noStrike" cap="none" normalizeH="0" baseline="0">
                        <a:ln>
                          <a:noFill/>
                        </a:ln>
                        <a:solidFill>
                          <a:schemeClr val="tx1"/>
                        </a:solidFill>
                        <a:effectLst/>
                        <a:latin typeface=".VnTime" panose="020B7200000000000000"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905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en-US" sz="2800" b="0" i="0" u="none" strike="noStrike" cap="none" normalizeH="0" baseline="0">
                          <a:ln>
                            <a:noFill/>
                          </a:ln>
                          <a:solidFill>
                            <a:schemeClr val="tx1"/>
                          </a:solidFill>
                          <a:effectLst/>
                          <a:latin typeface=".VnTime" panose="020B7200000000000000" pitchFamily="34" charset="0"/>
                        </a:rPr>
                        <a:t>4</a:t>
                      </a:r>
                      <a:endParaRPr kumimoji="0" lang="en-US" altLang="en-US" sz="2800" b="0" i="0" u="none" strike="noStrike" cap="none" normalizeH="0" baseline="0">
                        <a:ln>
                          <a:noFill/>
                        </a:ln>
                        <a:solidFill>
                          <a:schemeClr val="tx1"/>
                        </a:solidFill>
                        <a:effectLst/>
                        <a:latin typeface=".VnTime" panose="020B7200000000000000"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en-US" sz="2800" b="0" i="0" u="none" strike="noStrike" cap="none" normalizeH="0" baseline="0">
                        <a:ln>
                          <a:noFill/>
                        </a:ln>
                        <a:solidFill>
                          <a:schemeClr val="tx1"/>
                        </a:solidFill>
                        <a:effectLst/>
                        <a:latin typeface=".VnTime" panose="020B7200000000000000"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en-US" sz="2800" b="0" i="0" u="none" strike="noStrike" cap="none" normalizeH="0" baseline="0">
                          <a:ln>
                            <a:noFill/>
                          </a:ln>
                          <a:solidFill>
                            <a:schemeClr val="tx1"/>
                          </a:solidFill>
                          <a:effectLst/>
                          <a:latin typeface=".VnTime" panose="020B7200000000000000" pitchFamily="34" charset="0"/>
                        </a:rPr>
                        <a:t>0,25</a:t>
                      </a:r>
                      <a:endParaRPr kumimoji="0" lang="en-US" altLang="en-US" sz="2800" b="0" i="0" u="none" strike="noStrike" cap="none" normalizeH="0" baseline="0">
                        <a:ln>
                          <a:noFill/>
                        </a:ln>
                        <a:solidFill>
                          <a:schemeClr val="tx1"/>
                        </a:solidFill>
                        <a:effectLst/>
                        <a:latin typeface=".VnTime" panose="020B7200000000000000"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921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en-US" sz="2800" b="0" i="0" u="none" strike="noStrike" cap="none" normalizeH="0" baseline="0">
                          <a:ln>
                            <a:noFill/>
                          </a:ln>
                          <a:solidFill>
                            <a:schemeClr val="tx1"/>
                          </a:solidFill>
                          <a:effectLst/>
                          <a:latin typeface=".VnTime" panose="020B7200000000000000" pitchFamily="34" charset="0"/>
                        </a:rPr>
                        <a:t>5</a:t>
                      </a:r>
                      <a:endParaRPr kumimoji="0" lang="en-US" altLang="en-US" sz="2800" b="0" i="0" u="none" strike="noStrike" cap="none" normalizeH="0" baseline="0">
                        <a:ln>
                          <a:noFill/>
                        </a:ln>
                        <a:solidFill>
                          <a:schemeClr val="tx1"/>
                        </a:solidFill>
                        <a:effectLst/>
                        <a:latin typeface=".VnTime" panose="020B7200000000000000"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en-US" sz="2800" b="0" i="0" u="none" strike="noStrike" cap="none" normalizeH="0" baseline="0">
                          <a:ln>
                            <a:noFill/>
                          </a:ln>
                          <a:solidFill>
                            <a:schemeClr val="tx1"/>
                          </a:solidFill>
                          <a:effectLst/>
                          <a:latin typeface=".VnTime" panose="020B7200000000000000" pitchFamily="34" charset="0"/>
                        </a:rPr>
                        <a:t>6,0</a:t>
                      </a:r>
                      <a:endParaRPr kumimoji="0" lang="en-US" altLang="en-US" sz="2800" b="0" i="0" u="none" strike="noStrike" cap="none" normalizeH="0" baseline="0">
                        <a:ln>
                          <a:noFill/>
                        </a:ln>
                        <a:solidFill>
                          <a:schemeClr val="tx1"/>
                        </a:solidFill>
                        <a:effectLst/>
                        <a:latin typeface=".VnTime" panose="020B7200000000000000"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en-US" sz="2800" b="0" i="0" u="none" strike="noStrike" cap="none" normalizeH="0" baseline="0" dirty="0">
                        <a:ln>
                          <a:noFill/>
                        </a:ln>
                        <a:solidFill>
                          <a:schemeClr val="tx1"/>
                        </a:solidFill>
                        <a:effectLst/>
                        <a:latin typeface=".VnTime" panose="020B7200000000000000"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0515" name="Line 125"/>
          <p:cNvSpPr/>
          <p:nvPr/>
        </p:nvSpPr>
        <p:spPr>
          <a:xfrm>
            <a:off x="2957513" y="1590675"/>
            <a:ext cx="1919287" cy="1366838"/>
          </a:xfrm>
          <a:prstGeom prst="line">
            <a:avLst/>
          </a:prstGeom>
          <a:ln w="9525" cap="flat" cmpd="sng">
            <a:solidFill>
              <a:schemeClr val="tx1"/>
            </a:solidFill>
            <a:prstDash val="solid"/>
            <a:round/>
            <a:headEnd type="none" w="med" len="med"/>
            <a:tailEnd type="none" w="med" len="med"/>
          </a:ln>
        </p:spPr>
      </p:sp>
      <p:sp>
        <p:nvSpPr>
          <p:cNvPr id="101515" name="Text Box 139"/>
          <p:cNvSpPr txBox="1"/>
          <p:nvPr/>
        </p:nvSpPr>
        <p:spPr>
          <a:xfrm>
            <a:off x="7162800" y="3733800"/>
            <a:ext cx="990600" cy="457200"/>
          </a:xfrm>
          <a:prstGeom prst="rect">
            <a:avLst/>
          </a:prstGeom>
          <a:solidFill>
            <a:srgbClr val="0000FF"/>
          </a:solidFill>
          <a:ln w="9525">
            <a:noFill/>
          </a:ln>
        </p:spPr>
        <p:txBody>
          <a:bodyPr anchor="t" anchorCtr="0">
            <a:spAutoFit/>
          </a:bodyPr>
          <a:p>
            <a:pPr>
              <a:spcBef>
                <a:spcPct val="50000"/>
              </a:spcBef>
            </a:pPr>
            <a:r>
              <a:rPr lang="en-US" altLang="en-US" sz="2400" dirty="0">
                <a:solidFill>
                  <a:schemeClr val="bg1"/>
                </a:solidFill>
                <a:latin typeface="Arial" panose="020B0604020202020204" pitchFamily="34" charset="0"/>
              </a:rPr>
              <a:t>0,125</a:t>
            </a:r>
            <a:endParaRPr lang="en-US" altLang="en-US" sz="2400" dirty="0">
              <a:solidFill>
                <a:schemeClr val="bg1"/>
              </a:solidFill>
              <a:latin typeface="Arial" panose="020B0604020202020204" pitchFamily="34" charset="0"/>
            </a:endParaRPr>
          </a:p>
        </p:txBody>
      </p:sp>
      <p:sp>
        <p:nvSpPr>
          <p:cNvPr id="101516" name="Text Box 140"/>
          <p:cNvSpPr txBox="1"/>
          <p:nvPr/>
        </p:nvSpPr>
        <p:spPr>
          <a:xfrm>
            <a:off x="5314950" y="4419600"/>
            <a:ext cx="990600" cy="457200"/>
          </a:xfrm>
          <a:prstGeom prst="rect">
            <a:avLst/>
          </a:prstGeom>
          <a:solidFill>
            <a:srgbClr val="0000FF"/>
          </a:solidFill>
          <a:ln w="9525">
            <a:noFill/>
          </a:ln>
        </p:spPr>
        <p:txBody>
          <a:bodyPr anchor="t" anchorCtr="0">
            <a:spAutoFit/>
          </a:bodyPr>
          <a:p>
            <a:pPr>
              <a:spcBef>
                <a:spcPct val="50000"/>
              </a:spcBef>
            </a:pPr>
            <a:r>
              <a:rPr lang="en-US" altLang="en-US" sz="2400" dirty="0">
                <a:solidFill>
                  <a:schemeClr val="bg1"/>
                </a:solidFill>
                <a:latin typeface="Arial" panose="020B0604020202020204" pitchFamily="34" charset="0"/>
              </a:rPr>
              <a:t>  4,0</a:t>
            </a:r>
            <a:endParaRPr lang="en-US" altLang="en-US" sz="2400" dirty="0">
              <a:solidFill>
                <a:schemeClr val="bg1"/>
              </a:solidFill>
              <a:latin typeface="Arial" panose="020B0604020202020204" pitchFamily="34" charset="0"/>
            </a:endParaRPr>
          </a:p>
        </p:txBody>
      </p:sp>
      <p:sp>
        <p:nvSpPr>
          <p:cNvPr id="101517" name="Text Box 141"/>
          <p:cNvSpPr txBox="1"/>
          <p:nvPr/>
        </p:nvSpPr>
        <p:spPr>
          <a:xfrm>
            <a:off x="5334000" y="5105400"/>
            <a:ext cx="990600" cy="457200"/>
          </a:xfrm>
          <a:prstGeom prst="rect">
            <a:avLst/>
          </a:prstGeom>
          <a:solidFill>
            <a:srgbClr val="0000FF"/>
          </a:solidFill>
          <a:ln w="9525">
            <a:noFill/>
          </a:ln>
        </p:spPr>
        <p:txBody>
          <a:bodyPr anchor="t" anchorCtr="0">
            <a:spAutoFit/>
          </a:bodyPr>
          <a:p>
            <a:pPr>
              <a:spcBef>
                <a:spcPct val="50000"/>
              </a:spcBef>
            </a:pPr>
            <a:r>
              <a:rPr lang="en-US" altLang="en-US" sz="2400" dirty="0">
                <a:solidFill>
                  <a:schemeClr val="bg1"/>
                </a:solidFill>
                <a:latin typeface="Arial" panose="020B0604020202020204" pitchFamily="34" charset="0"/>
              </a:rPr>
              <a:t>  5,0</a:t>
            </a:r>
            <a:endParaRPr lang="en-US" altLang="en-US" sz="2400" dirty="0">
              <a:solidFill>
                <a:schemeClr val="bg1"/>
              </a:solidFill>
              <a:latin typeface="Arial" panose="020B0604020202020204" pitchFamily="34" charset="0"/>
            </a:endParaRPr>
          </a:p>
        </p:txBody>
      </p:sp>
      <p:sp>
        <p:nvSpPr>
          <p:cNvPr id="101518" name="Text Box 142"/>
          <p:cNvSpPr txBox="1"/>
          <p:nvPr/>
        </p:nvSpPr>
        <p:spPr>
          <a:xfrm>
            <a:off x="7239000" y="5791200"/>
            <a:ext cx="990600" cy="457200"/>
          </a:xfrm>
          <a:prstGeom prst="rect">
            <a:avLst/>
          </a:prstGeom>
          <a:solidFill>
            <a:srgbClr val="0000FF"/>
          </a:solidFill>
          <a:ln w="9525">
            <a:noFill/>
          </a:ln>
        </p:spPr>
        <p:txBody>
          <a:bodyPr anchor="t" anchorCtr="0">
            <a:spAutoFit/>
          </a:bodyPr>
          <a:p>
            <a:pPr>
              <a:spcBef>
                <a:spcPct val="50000"/>
              </a:spcBef>
            </a:pPr>
            <a:r>
              <a:rPr lang="en-US" altLang="en-US" sz="2400" dirty="0">
                <a:solidFill>
                  <a:schemeClr val="bg1"/>
                </a:solidFill>
                <a:latin typeface="Arial" panose="020B0604020202020204" pitchFamily="34" charset="0"/>
              </a:rPr>
              <a:t>  0,3</a:t>
            </a:r>
            <a:endParaRPr lang="en-US" altLang="en-US" sz="2400" dirty="0">
              <a:solidFill>
                <a:schemeClr val="bg1"/>
              </a:solidFill>
              <a:latin typeface="Arial" panose="020B0604020202020204" pitchFamily="34" charset="0"/>
            </a:endParaRPr>
          </a:p>
        </p:txBody>
      </p:sp>
      <p:sp>
        <p:nvSpPr>
          <p:cNvPr id="12297" name="Rectangle 9"/>
          <p:cNvSpPr/>
          <p:nvPr/>
        </p:nvSpPr>
        <p:spPr>
          <a:xfrm>
            <a:off x="304800" y="-3175"/>
            <a:ext cx="8420100" cy="830263"/>
          </a:xfrm>
          <a:prstGeom prst="rect">
            <a:avLst/>
          </a:prstGeom>
          <a:solidFill>
            <a:schemeClr val="bg1"/>
          </a:solidFill>
          <a:ln w="9525">
            <a:noFill/>
          </a:ln>
        </p:spPr>
        <p:txBody>
          <a:bodyPr wrap="square" anchor="ctr" anchorCtr="0">
            <a:spAutoFit/>
          </a:bodyPr>
          <a:p>
            <a:pPr algn="ctr"/>
            <a:r>
              <a:rPr lang="en-US" altLang="en-US" sz="2400" b="1" dirty="0">
                <a:solidFill>
                  <a:srgbClr val="0000FF"/>
                </a:solidFill>
                <a:latin typeface="Times New Roman" panose="02020603050405020304" pitchFamily="18" charset="0"/>
              </a:rPr>
              <a:t>Bài 1. Sự phụ thuộc của cường độ dòng điện v</a:t>
            </a:r>
            <a:r>
              <a:rPr lang="en-US" altLang="en-US" sz="2400" b="1" dirty="0">
                <a:solidFill>
                  <a:srgbClr val="0000FF"/>
                </a:solidFill>
                <a:latin typeface="Times New Roman" panose="02020603050405020304" pitchFamily="18" charset="0"/>
                <a:ea typeface="Times New Roman" panose="02020603050405020304" pitchFamily="18" charset="0"/>
              </a:rPr>
              <a:t>à</a:t>
            </a:r>
            <a:r>
              <a:rPr lang="en-US" altLang="en-US" sz="2400" b="1" dirty="0">
                <a:solidFill>
                  <a:srgbClr val="0000FF"/>
                </a:solidFill>
                <a:latin typeface="Times New Roman" panose="02020603050405020304" pitchFamily="18" charset="0"/>
              </a:rPr>
              <a:t>o hiệu điện thế giữa hai đầu dây dẫn</a:t>
            </a:r>
            <a:endParaRPr lang="en-US" altLang="en-US" sz="2400" b="1"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1419"/>
                                        </p:tgtEl>
                                        <p:attrNameLst>
                                          <p:attrName>style.visibility</p:attrName>
                                        </p:attrNameLst>
                                      </p:cBhvr>
                                      <p:to>
                                        <p:strVal val="visible"/>
                                      </p:to>
                                    </p:set>
                                    <p:animEffect transition="in" filter="fade">
                                      <p:cBhvr>
                                        <p:cTn id="7" dur="2000"/>
                                        <p:tgtEl>
                                          <p:spTgt spid="1014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grpId="0" nodeType="clickEffect">
                                  <p:stCondLst>
                                    <p:cond delay="0"/>
                                  </p:stCondLst>
                                  <p:childTnLst>
                                    <p:set>
                                      <p:cBhvr>
                                        <p:cTn id="11" dur="1" fill="hold">
                                          <p:stCondLst>
                                            <p:cond delay="0"/>
                                          </p:stCondLst>
                                        </p:cTn>
                                        <p:tgtEl>
                                          <p:spTgt spid="101515"/>
                                        </p:tgtEl>
                                        <p:attrNameLst>
                                          <p:attrName>style.visibility</p:attrName>
                                        </p:attrNameLst>
                                      </p:cBhvr>
                                      <p:to>
                                        <p:strVal val="visible"/>
                                      </p:to>
                                    </p:set>
                                    <p:anim calcmode="lin" valueType="num">
                                      <p:cBhvr additive="base">
                                        <p:cTn id="12" dur="500" fill="hold"/>
                                        <p:tgtEl>
                                          <p:spTgt spid="101515"/>
                                        </p:tgtEl>
                                        <p:attrNameLst>
                                          <p:attrName>ppt_x</p:attrName>
                                        </p:attrNameLst>
                                      </p:cBhvr>
                                      <p:tavLst>
                                        <p:tav tm="0">
                                          <p:val>
                                            <p:strVal val="0-#ppt_w/2"/>
                                          </p:val>
                                        </p:tav>
                                        <p:tav tm="100000">
                                          <p:val>
                                            <p:strVal val="#ppt_x"/>
                                          </p:val>
                                        </p:tav>
                                      </p:tavLst>
                                    </p:anim>
                                    <p:anim calcmode="lin" valueType="num">
                                      <p:cBhvr additive="base">
                                        <p:cTn id="13" dur="500" fill="hold"/>
                                        <p:tgtEl>
                                          <p:spTgt spid="101515"/>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3" fill="hold" grpId="0" nodeType="clickEffect">
                                  <p:stCondLst>
                                    <p:cond delay="0"/>
                                  </p:stCondLst>
                                  <p:childTnLst>
                                    <p:set>
                                      <p:cBhvr>
                                        <p:cTn id="17" dur="1" fill="hold">
                                          <p:stCondLst>
                                            <p:cond delay="0"/>
                                          </p:stCondLst>
                                        </p:cTn>
                                        <p:tgtEl>
                                          <p:spTgt spid="101516"/>
                                        </p:tgtEl>
                                        <p:attrNameLst>
                                          <p:attrName>style.visibility</p:attrName>
                                        </p:attrNameLst>
                                      </p:cBhvr>
                                      <p:to>
                                        <p:strVal val="visible"/>
                                      </p:to>
                                    </p:set>
                                    <p:anim calcmode="lin" valueType="num">
                                      <p:cBhvr additive="base">
                                        <p:cTn id="18" dur="500" fill="hold"/>
                                        <p:tgtEl>
                                          <p:spTgt spid="101516"/>
                                        </p:tgtEl>
                                        <p:attrNameLst>
                                          <p:attrName>ppt_x</p:attrName>
                                        </p:attrNameLst>
                                      </p:cBhvr>
                                      <p:tavLst>
                                        <p:tav tm="0">
                                          <p:val>
                                            <p:strVal val="1+#ppt_w/2"/>
                                          </p:val>
                                        </p:tav>
                                        <p:tav tm="100000">
                                          <p:val>
                                            <p:strVal val="#ppt_x"/>
                                          </p:val>
                                        </p:tav>
                                      </p:tavLst>
                                    </p:anim>
                                    <p:anim calcmode="lin" valueType="num">
                                      <p:cBhvr additive="base">
                                        <p:cTn id="19" dur="500" fill="hold"/>
                                        <p:tgtEl>
                                          <p:spTgt spid="101516"/>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grpId="0" nodeType="clickEffect">
                                  <p:stCondLst>
                                    <p:cond delay="0"/>
                                  </p:stCondLst>
                                  <p:childTnLst>
                                    <p:set>
                                      <p:cBhvr>
                                        <p:cTn id="23" dur="1" fill="hold">
                                          <p:stCondLst>
                                            <p:cond delay="0"/>
                                          </p:stCondLst>
                                        </p:cTn>
                                        <p:tgtEl>
                                          <p:spTgt spid="101517"/>
                                        </p:tgtEl>
                                        <p:attrNameLst>
                                          <p:attrName>style.visibility</p:attrName>
                                        </p:attrNameLst>
                                      </p:cBhvr>
                                      <p:to>
                                        <p:strVal val="visible"/>
                                      </p:to>
                                    </p:set>
                                    <p:anim calcmode="lin" valueType="num">
                                      <p:cBhvr additive="base">
                                        <p:cTn id="24" dur="500" fill="hold"/>
                                        <p:tgtEl>
                                          <p:spTgt spid="101517"/>
                                        </p:tgtEl>
                                        <p:attrNameLst>
                                          <p:attrName>ppt_x</p:attrName>
                                        </p:attrNameLst>
                                      </p:cBhvr>
                                      <p:tavLst>
                                        <p:tav tm="0">
                                          <p:val>
                                            <p:strVal val="#ppt_x"/>
                                          </p:val>
                                        </p:tav>
                                        <p:tav tm="100000">
                                          <p:val>
                                            <p:strVal val="#ppt_x"/>
                                          </p:val>
                                        </p:tav>
                                      </p:tavLst>
                                    </p:anim>
                                    <p:anim calcmode="lin" valueType="num">
                                      <p:cBhvr additive="base">
                                        <p:cTn id="25" dur="500" fill="hold"/>
                                        <p:tgtEl>
                                          <p:spTgt spid="101517"/>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12" fill="hold" grpId="0" nodeType="clickEffect">
                                  <p:stCondLst>
                                    <p:cond delay="0"/>
                                  </p:stCondLst>
                                  <p:childTnLst>
                                    <p:set>
                                      <p:cBhvr>
                                        <p:cTn id="29" dur="1" fill="hold">
                                          <p:stCondLst>
                                            <p:cond delay="0"/>
                                          </p:stCondLst>
                                        </p:cTn>
                                        <p:tgtEl>
                                          <p:spTgt spid="101518"/>
                                        </p:tgtEl>
                                        <p:attrNameLst>
                                          <p:attrName>style.visibility</p:attrName>
                                        </p:attrNameLst>
                                      </p:cBhvr>
                                      <p:to>
                                        <p:strVal val="visible"/>
                                      </p:to>
                                    </p:set>
                                    <p:anim calcmode="lin" valueType="num">
                                      <p:cBhvr additive="base">
                                        <p:cTn id="30" dur="500" fill="hold"/>
                                        <p:tgtEl>
                                          <p:spTgt spid="101518"/>
                                        </p:tgtEl>
                                        <p:attrNameLst>
                                          <p:attrName>ppt_x</p:attrName>
                                        </p:attrNameLst>
                                      </p:cBhvr>
                                      <p:tavLst>
                                        <p:tav tm="0">
                                          <p:val>
                                            <p:strVal val="0-#ppt_w/2"/>
                                          </p:val>
                                        </p:tav>
                                        <p:tav tm="100000">
                                          <p:val>
                                            <p:strVal val="#ppt_x"/>
                                          </p:val>
                                        </p:tav>
                                      </p:tavLst>
                                    </p:anim>
                                    <p:anim calcmode="lin" valueType="num">
                                      <p:cBhvr additive="base">
                                        <p:cTn id="31" dur="500" fill="hold"/>
                                        <p:tgtEl>
                                          <p:spTgt spid="1015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419" grpId="0" bldLvl="0" animBg="1"/>
      <p:bldP spid="101515" grpId="0" animBg="1"/>
      <p:bldP spid="101516" grpId="0" animBg="1"/>
      <p:bldP spid="101517" grpId="0" animBg="1"/>
      <p:bldP spid="1015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1505" name="Group 2"/>
          <p:cNvGrpSpPr/>
          <p:nvPr/>
        </p:nvGrpSpPr>
        <p:grpSpPr>
          <a:xfrm>
            <a:off x="0" y="0"/>
            <a:ext cx="9144000" cy="6858000"/>
            <a:chOff x="0" y="0"/>
            <a:chExt cx="5760" cy="4320"/>
          </a:xfrm>
        </p:grpSpPr>
        <p:pic>
          <p:nvPicPr>
            <p:cNvPr id="21506" name="Picture 3" descr="Picture1"/>
            <p:cNvPicPr>
              <a:picLocks noChangeAspect="1"/>
            </p:cNvPicPr>
            <p:nvPr/>
          </p:nvPicPr>
          <p:blipFill>
            <a:blip r:embed="rId1"/>
            <a:stretch>
              <a:fillRect/>
            </a:stretch>
          </p:blipFill>
          <p:spPr>
            <a:xfrm>
              <a:off x="0" y="0"/>
              <a:ext cx="1392" cy="864"/>
            </a:xfrm>
            <a:prstGeom prst="rect">
              <a:avLst/>
            </a:prstGeom>
            <a:noFill/>
            <a:ln w="9525">
              <a:noFill/>
            </a:ln>
          </p:spPr>
        </p:pic>
        <p:pic>
          <p:nvPicPr>
            <p:cNvPr id="21507" name="Picture 4" descr="Picture1"/>
            <p:cNvPicPr>
              <a:picLocks noChangeAspect="1"/>
            </p:cNvPicPr>
            <p:nvPr/>
          </p:nvPicPr>
          <p:blipFill>
            <a:blip r:embed="rId1"/>
            <a:stretch>
              <a:fillRect/>
            </a:stretch>
          </p:blipFill>
          <p:spPr>
            <a:xfrm>
              <a:off x="4512" y="3504"/>
              <a:ext cx="1248" cy="816"/>
            </a:xfrm>
            <a:prstGeom prst="rect">
              <a:avLst/>
            </a:prstGeom>
            <a:noFill/>
            <a:ln w="9525">
              <a:noFill/>
            </a:ln>
          </p:spPr>
        </p:pic>
        <p:sp>
          <p:nvSpPr>
            <p:cNvPr id="21508" name="Line 5"/>
            <p:cNvSpPr/>
            <p:nvPr/>
          </p:nvSpPr>
          <p:spPr>
            <a:xfrm>
              <a:off x="1296" y="240"/>
              <a:ext cx="3888" cy="0"/>
            </a:xfrm>
            <a:prstGeom prst="line">
              <a:avLst/>
            </a:prstGeom>
            <a:ln w="76200" cap="flat" cmpd="tri">
              <a:solidFill>
                <a:srgbClr val="FF0000"/>
              </a:solidFill>
              <a:prstDash val="solid"/>
              <a:round/>
              <a:headEnd type="none" w="med" len="med"/>
              <a:tailEnd type="none" w="med" len="med"/>
            </a:ln>
            <a:effectLst>
              <a:outerShdw dist="107763" dir="18900000" algn="ctr" rotWithShape="0">
                <a:schemeClr val="bg2">
                  <a:alpha val="50000"/>
                </a:schemeClr>
              </a:outerShdw>
            </a:effectLst>
          </p:spPr>
        </p:sp>
        <p:sp>
          <p:nvSpPr>
            <p:cNvPr id="21509" name="Line 6"/>
            <p:cNvSpPr/>
            <p:nvPr/>
          </p:nvSpPr>
          <p:spPr>
            <a:xfrm>
              <a:off x="240" y="4176"/>
              <a:ext cx="4272" cy="0"/>
            </a:xfrm>
            <a:prstGeom prst="line">
              <a:avLst/>
            </a:prstGeom>
            <a:ln w="76200" cap="flat" cmpd="tri">
              <a:solidFill>
                <a:srgbClr val="FF0000"/>
              </a:solidFill>
              <a:prstDash val="solid"/>
              <a:round/>
              <a:headEnd type="none" w="med" len="med"/>
              <a:tailEnd type="none" w="med" len="med"/>
            </a:ln>
            <a:effectLst>
              <a:outerShdw dist="107763" dir="18900000" algn="ctr" rotWithShape="0">
                <a:schemeClr val="bg2">
                  <a:alpha val="50000"/>
                </a:schemeClr>
              </a:outerShdw>
            </a:effectLst>
          </p:spPr>
        </p:sp>
        <p:sp>
          <p:nvSpPr>
            <p:cNvPr id="21510" name="Line 7"/>
            <p:cNvSpPr/>
            <p:nvPr/>
          </p:nvSpPr>
          <p:spPr>
            <a:xfrm flipV="1">
              <a:off x="144" y="720"/>
              <a:ext cx="0" cy="3360"/>
            </a:xfrm>
            <a:prstGeom prst="line">
              <a:avLst/>
            </a:prstGeom>
            <a:ln w="76200" cap="flat" cmpd="tri">
              <a:solidFill>
                <a:srgbClr val="FF0000"/>
              </a:solidFill>
              <a:prstDash val="solid"/>
              <a:round/>
              <a:headEnd type="none" w="med" len="med"/>
              <a:tailEnd type="none" w="med" len="med"/>
            </a:ln>
            <a:effectLst>
              <a:outerShdw dist="107763" dir="18900000" algn="ctr" rotWithShape="0">
                <a:schemeClr val="bg2">
                  <a:alpha val="50000"/>
                </a:schemeClr>
              </a:outerShdw>
            </a:effectLst>
          </p:spPr>
        </p:sp>
        <p:sp>
          <p:nvSpPr>
            <p:cNvPr id="21511" name="Line 8"/>
            <p:cNvSpPr/>
            <p:nvPr/>
          </p:nvSpPr>
          <p:spPr>
            <a:xfrm flipV="1">
              <a:off x="5520" y="144"/>
              <a:ext cx="0" cy="3360"/>
            </a:xfrm>
            <a:prstGeom prst="line">
              <a:avLst/>
            </a:prstGeom>
            <a:ln w="76200" cap="flat" cmpd="tri">
              <a:solidFill>
                <a:srgbClr val="FF0000"/>
              </a:solidFill>
              <a:prstDash val="solid"/>
              <a:round/>
              <a:headEnd type="none" w="med" len="med"/>
              <a:tailEnd type="none" w="med" len="med"/>
            </a:ln>
            <a:effectLst>
              <a:outerShdw dist="107763" dir="18900000" algn="ctr" rotWithShape="0">
                <a:schemeClr val="bg2">
                  <a:alpha val="50000"/>
                </a:schemeClr>
              </a:outerShdw>
            </a:effectLst>
          </p:spPr>
        </p:sp>
      </p:grpSp>
      <p:sp>
        <p:nvSpPr>
          <p:cNvPr id="27658" name="Text Box 10"/>
          <p:cNvSpPr txBox="1"/>
          <p:nvPr/>
        </p:nvSpPr>
        <p:spPr>
          <a:xfrm>
            <a:off x="533400" y="2362835"/>
            <a:ext cx="8001000" cy="3753485"/>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wrap="square" anchor="t" anchorCtr="0">
            <a:spAutoFit/>
          </a:bodyPr>
          <a:p>
            <a:pPr algn="just">
              <a:spcBef>
                <a:spcPct val="50000"/>
              </a:spcBef>
            </a:pPr>
            <a:r>
              <a:rPr lang="en-US" altLang="en-US" sz="2800" dirty="0">
                <a:solidFill>
                  <a:srgbClr val="0000FF"/>
                </a:solidFill>
                <a:latin typeface="Times New Roman" panose="02020603050405020304" pitchFamily="18" charset="0"/>
              </a:rPr>
              <a:t>* Cường độ dòng điện chạy qua dây dẫn điện tỉ lệ thuận với hiệu điện thế đặt v</a:t>
            </a:r>
            <a:r>
              <a:rPr lang="en-US" altLang="en-US" sz="2800" dirty="0">
                <a:solidFill>
                  <a:srgbClr val="0000FF"/>
                </a:solidFill>
                <a:latin typeface="Times New Roman" panose="02020603050405020304" pitchFamily="18" charset="0"/>
                <a:ea typeface="Times New Roman" panose="02020603050405020304" pitchFamily="18" charset="0"/>
              </a:rPr>
              <a:t>à</a:t>
            </a:r>
            <a:r>
              <a:rPr lang="en-US" altLang="en-US" sz="2800" dirty="0">
                <a:solidFill>
                  <a:srgbClr val="0000FF"/>
                </a:solidFill>
                <a:latin typeface="Times New Roman" panose="02020603050405020304" pitchFamily="18" charset="0"/>
              </a:rPr>
              <a:t>o hai đầu dây dẫn: “</a:t>
            </a:r>
            <a:r>
              <a:rPr lang="en-US" altLang="en-US" sz="2800" dirty="0">
                <a:solidFill>
                  <a:srgbClr val="0000FF"/>
                </a:solidFill>
                <a:latin typeface="Times New Roman" panose="02020603050405020304" pitchFamily="18" charset="0"/>
                <a:sym typeface="+mn-ea"/>
              </a:rPr>
              <a:t>Hiệu điện thế giữa hai đầu dây dẫn tăng (hoặc giảm) bao nhiêu lần thì c</a:t>
            </a:r>
            <a:r>
              <a:rPr lang="vi-VN" altLang="en-US" sz="2800" dirty="0">
                <a:solidFill>
                  <a:srgbClr val="0000FF"/>
                </a:solidFill>
                <a:latin typeface="Times New Roman" panose="02020603050405020304" pitchFamily="18" charset="0"/>
                <a:sym typeface="+mn-ea"/>
              </a:rPr>
              <a:t>ư</a:t>
            </a:r>
            <a:r>
              <a:rPr lang="en-US" altLang="en-US" sz="2800" dirty="0">
                <a:solidFill>
                  <a:srgbClr val="0000FF"/>
                </a:solidFill>
                <a:latin typeface="Times New Roman" panose="02020603050405020304" pitchFamily="18" charset="0"/>
                <a:sym typeface="+mn-ea"/>
              </a:rPr>
              <a:t>ờng độ dòng điện chạy qua đoạn dây dẫn đó tăng (hoặc giảm) bấy nhiêu lần”.</a:t>
            </a:r>
            <a:endParaRPr lang="en-US" altLang="en-US" sz="2800" dirty="0">
              <a:solidFill>
                <a:srgbClr val="0000FF"/>
              </a:solidFill>
              <a:latin typeface="Times New Roman" panose="02020603050405020304" pitchFamily="18" charset="0"/>
              <a:sym typeface="+mn-ea"/>
            </a:endParaRPr>
          </a:p>
          <a:p>
            <a:pPr algn="just">
              <a:spcBef>
                <a:spcPct val="50000"/>
              </a:spcBef>
            </a:pPr>
            <a:r>
              <a:rPr lang="en-US" altLang="en-US" sz="2800" dirty="0">
                <a:solidFill>
                  <a:srgbClr val="0000FF"/>
                </a:solidFill>
                <a:latin typeface="Times New Roman" panose="02020603050405020304" pitchFamily="18" charset="0"/>
              </a:rPr>
              <a:t>* Đồ thị biểu diễn sự phụ thuộc của cường độ dòng điện v</a:t>
            </a:r>
            <a:r>
              <a:rPr lang="en-US" altLang="en-US" sz="2800" dirty="0">
                <a:solidFill>
                  <a:srgbClr val="0000FF"/>
                </a:solidFill>
                <a:latin typeface="Times New Roman" panose="02020603050405020304" pitchFamily="18" charset="0"/>
                <a:ea typeface="Times New Roman" panose="02020603050405020304" pitchFamily="18" charset="0"/>
              </a:rPr>
              <a:t>à</a:t>
            </a:r>
            <a:r>
              <a:rPr lang="en-US" altLang="en-US" sz="2800" dirty="0">
                <a:solidFill>
                  <a:srgbClr val="0000FF"/>
                </a:solidFill>
                <a:latin typeface="Times New Roman" panose="02020603050405020304" pitchFamily="18" charset="0"/>
              </a:rPr>
              <a:t>o hiệu điện thế giữa hai đầu dây dẫn l</a:t>
            </a:r>
            <a:r>
              <a:rPr lang="en-US" altLang="en-US" sz="2800" dirty="0">
                <a:solidFill>
                  <a:srgbClr val="0000FF"/>
                </a:solidFill>
                <a:latin typeface="Times New Roman" panose="02020603050405020304" pitchFamily="18" charset="0"/>
                <a:ea typeface="Times New Roman" panose="02020603050405020304" pitchFamily="18" charset="0"/>
              </a:rPr>
              <a:t>à</a:t>
            </a:r>
            <a:r>
              <a:rPr lang="en-US" altLang="en-US" sz="2800" dirty="0">
                <a:solidFill>
                  <a:srgbClr val="0000FF"/>
                </a:solidFill>
                <a:latin typeface="Times New Roman" panose="02020603050405020304" pitchFamily="18" charset="0"/>
              </a:rPr>
              <a:t> một đường thẳng đi từ gốc toạ độ O(0;0)</a:t>
            </a:r>
            <a:endParaRPr lang="en-US" altLang="en-US" sz="2800" dirty="0">
              <a:solidFill>
                <a:srgbClr val="0000FF"/>
              </a:solidFill>
              <a:latin typeface="Times New Roman" panose="02020603050405020304" pitchFamily="18" charset="0"/>
              <a:ea typeface="Times New Roman" panose="02020603050405020304" pitchFamily="18" charset="0"/>
            </a:endParaRPr>
          </a:p>
        </p:txBody>
      </p:sp>
      <p:sp>
        <p:nvSpPr>
          <p:cNvPr id="18436" name="WordArt 11"/>
          <p:cNvSpPr>
            <a:spLocks noTextEdit="1"/>
          </p:cNvSpPr>
          <p:nvPr/>
        </p:nvSpPr>
        <p:spPr>
          <a:xfrm>
            <a:off x="1981200" y="1066800"/>
            <a:ext cx="5029200" cy="1219200"/>
          </a:xfrm>
          <a:prstGeom prst="rect">
            <a:avLst/>
          </a:prstGeom>
        </p:spPr>
        <p:txBody>
          <a:bodyPr wrap="none" fromWordArt="1">
            <a:prstTxWarp prst="textWave2">
              <a:avLst>
                <a:gd name="adj1" fmla="val 13005"/>
                <a:gd name="adj2" fmla="val 0"/>
              </a:avLst>
            </a:prstTxWarp>
            <a:normAutofit/>
          </a:bodyPr>
          <a:p>
            <a:pPr algn="ctr" eaLnBrk="0" hangingPunct="0"/>
            <a:r>
              <a:rPr lang="en-US" sz="3600">
                <a:ln w="9525" cap="flat" cmpd="sng">
                  <a:solidFill>
                    <a:srgbClr val="FF0000"/>
                  </a:solidFill>
                  <a:prstDash val="solid"/>
                  <a:round/>
                  <a:headEnd type="none" w="med" len="med"/>
                  <a:tailEnd type="none" w="med" len="med"/>
                </a:ln>
                <a:solidFill>
                  <a:srgbClr val="FFFF99"/>
                </a:solidFill>
                <a:latin typeface="Arial" panose="020B0604020202020204" pitchFamily="34" charset="0"/>
                <a:ea typeface="Arial" panose="020B0604020202020204" pitchFamily="34" charset="0"/>
              </a:rPr>
              <a:t>GHI NHỚ BÀI</a:t>
            </a:r>
            <a:endParaRPr lang="en-US" sz="3600">
              <a:ln w="9525" cap="flat" cmpd="sng">
                <a:solidFill>
                  <a:srgbClr val="FF0000"/>
                </a:solidFill>
                <a:prstDash val="solid"/>
                <a:round/>
                <a:headEnd type="none" w="med" len="med"/>
                <a:tailEnd type="none" w="med" len="med"/>
              </a:ln>
              <a:solidFill>
                <a:srgbClr val="FFFF99"/>
              </a:solidFill>
              <a:latin typeface="Arial" panose="020B0604020202020204" pitchFamily="34" charset="0"/>
              <a:ea typeface="Arial" panose="020B0604020202020204" pitchFamily="34" charset="0"/>
            </a:endParaRPr>
          </a:p>
        </p:txBody>
      </p:sp>
      <p:sp>
        <p:nvSpPr>
          <p:cNvPr id="12297" name="Rectangle 9"/>
          <p:cNvSpPr/>
          <p:nvPr/>
        </p:nvSpPr>
        <p:spPr>
          <a:xfrm>
            <a:off x="304800" y="225425"/>
            <a:ext cx="8420100" cy="830263"/>
          </a:xfrm>
          <a:prstGeom prst="rect">
            <a:avLst/>
          </a:prstGeom>
          <a:solidFill>
            <a:schemeClr val="bg1"/>
          </a:solidFill>
          <a:ln w="9525">
            <a:noFill/>
          </a:ln>
        </p:spPr>
        <p:txBody>
          <a:bodyPr wrap="square" anchor="ctr" anchorCtr="0">
            <a:spAutoFit/>
          </a:bodyPr>
          <a:p>
            <a:pPr algn="ctr"/>
            <a:r>
              <a:rPr lang="en-US" altLang="en-US" sz="2400" b="1" dirty="0">
                <a:solidFill>
                  <a:srgbClr val="0000FF"/>
                </a:solidFill>
                <a:latin typeface="Times New Roman" panose="02020603050405020304" pitchFamily="18" charset="0"/>
              </a:rPr>
              <a:t>Bài 1. Sự phụ thuộc của cường độ dòng điện v</a:t>
            </a:r>
            <a:r>
              <a:rPr lang="en-US" altLang="en-US" sz="2400" b="1" dirty="0">
                <a:solidFill>
                  <a:srgbClr val="0000FF"/>
                </a:solidFill>
                <a:latin typeface="Times New Roman" panose="02020603050405020304" pitchFamily="18" charset="0"/>
                <a:ea typeface="Times New Roman" panose="02020603050405020304" pitchFamily="18" charset="0"/>
              </a:rPr>
              <a:t>à</a:t>
            </a:r>
            <a:r>
              <a:rPr lang="en-US" altLang="en-US" sz="2400" b="1" dirty="0">
                <a:solidFill>
                  <a:srgbClr val="0000FF"/>
                </a:solidFill>
                <a:latin typeface="Times New Roman" panose="02020603050405020304" pitchFamily="18" charset="0"/>
              </a:rPr>
              <a:t>o hiệu điện thế giữa hai đầu dây dẫn</a:t>
            </a:r>
            <a:endParaRPr lang="en-US" altLang="en-US" sz="2400" b="1"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wipe(down)">
                                      <p:cBhvr>
                                        <p:cTn id="7" dur="500"/>
                                        <p:tgtEl>
                                          <p:spTgt spid="1843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500" fill="hold">
                                          <p:stCondLst>
                                            <p:cond delay="0"/>
                                          </p:stCondLst>
                                        </p:cTn>
                                        <p:tgtEl>
                                          <p:spTgt spid="27658">
                                            <p:txEl>
                                              <p:pRg st="0" end="0"/>
                                            </p:txEl>
                                          </p:spTgt>
                                        </p:tgtEl>
                                        <p:attrNameLst>
                                          <p:attrName>style.visibility</p:attrName>
                                        </p:attrNameLst>
                                      </p:cBhvr>
                                      <p:to>
                                        <p:strVal val="visible"/>
                                      </p:to>
                                    </p:set>
                                    <p:animEffect transition="in" filter="circle(in)">
                                      <p:cBhvr>
                                        <p:cTn id="12" dur="500"/>
                                        <p:tgtEl>
                                          <p:spTgt spid="2765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27658">
                                            <p:txEl>
                                              <p:pRg st="1" end="1"/>
                                            </p:txEl>
                                          </p:spTgt>
                                        </p:tgtEl>
                                        <p:attrNameLst>
                                          <p:attrName>style.visibility</p:attrName>
                                        </p:attrNameLst>
                                      </p:cBhvr>
                                      <p:to>
                                        <p:strVal val="visible"/>
                                      </p:to>
                                    </p:set>
                                    <p:animEffect transition="in" filter="strips(downLeft)">
                                      <p:cBhvr>
                                        <p:cTn id="17" dur="500"/>
                                        <p:tgtEl>
                                          <p:spTgt spid="2765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2529" name="Group 2"/>
          <p:cNvGrpSpPr/>
          <p:nvPr/>
        </p:nvGrpSpPr>
        <p:grpSpPr>
          <a:xfrm>
            <a:off x="0" y="0"/>
            <a:ext cx="9144000" cy="7010400"/>
            <a:chOff x="0" y="0"/>
            <a:chExt cx="5760" cy="4416"/>
          </a:xfrm>
        </p:grpSpPr>
        <p:pic>
          <p:nvPicPr>
            <p:cNvPr id="22530" name="Picture 3" descr="Picture1"/>
            <p:cNvPicPr>
              <a:picLocks noChangeAspect="1"/>
            </p:cNvPicPr>
            <p:nvPr/>
          </p:nvPicPr>
          <p:blipFill>
            <a:blip r:embed="rId1"/>
            <a:stretch>
              <a:fillRect/>
            </a:stretch>
          </p:blipFill>
          <p:spPr>
            <a:xfrm>
              <a:off x="0" y="0"/>
              <a:ext cx="1392" cy="864"/>
            </a:xfrm>
            <a:prstGeom prst="rect">
              <a:avLst/>
            </a:prstGeom>
            <a:noFill/>
            <a:ln w="9525">
              <a:noFill/>
            </a:ln>
          </p:spPr>
        </p:pic>
        <p:pic>
          <p:nvPicPr>
            <p:cNvPr id="22531" name="Picture 4" descr="Picture1"/>
            <p:cNvPicPr>
              <a:picLocks noChangeAspect="1"/>
            </p:cNvPicPr>
            <p:nvPr/>
          </p:nvPicPr>
          <p:blipFill>
            <a:blip r:embed="rId1"/>
            <a:stretch>
              <a:fillRect/>
            </a:stretch>
          </p:blipFill>
          <p:spPr>
            <a:xfrm>
              <a:off x="4512" y="3600"/>
              <a:ext cx="1248" cy="816"/>
            </a:xfrm>
            <a:prstGeom prst="rect">
              <a:avLst/>
            </a:prstGeom>
            <a:noFill/>
            <a:ln w="9525">
              <a:noFill/>
            </a:ln>
          </p:spPr>
        </p:pic>
        <p:sp>
          <p:nvSpPr>
            <p:cNvPr id="22532" name="Line 6"/>
            <p:cNvSpPr/>
            <p:nvPr/>
          </p:nvSpPr>
          <p:spPr>
            <a:xfrm>
              <a:off x="240" y="4176"/>
              <a:ext cx="4272" cy="0"/>
            </a:xfrm>
            <a:prstGeom prst="line">
              <a:avLst/>
            </a:prstGeom>
            <a:ln w="76200" cap="flat" cmpd="tri">
              <a:solidFill>
                <a:srgbClr val="FF0000"/>
              </a:solidFill>
              <a:prstDash val="solid"/>
              <a:round/>
              <a:headEnd type="none" w="med" len="med"/>
              <a:tailEnd type="none" w="med" len="med"/>
            </a:ln>
            <a:effectLst>
              <a:outerShdw dist="107763" dir="18900000" algn="ctr" rotWithShape="0">
                <a:schemeClr val="bg2">
                  <a:alpha val="50000"/>
                </a:schemeClr>
              </a:outerShdw>
            </a:effectLst>
          </p:spPr>
        </p:sp>
        <p:sp>
          <p:nvSpPr>
            <p:cNvPr id="22533" name="Line 7"/>
            <p:cNvSpPr/>
            <p:nvPr/>
          </p:nvSpPr>
          <p:spPr>
            <a:xfrm flipV="1">
              <a:off x="144" y="720"/>
              <a:ext cx="0" cy="3360"/>
            </a:xfrm>
            <a:prstGeom prst="line">
              <a:avLst/>
            </a:prstGeom>
            <a:ln w="76200" cap="flat" cmpd="tri">
              <a:solidFill>
                <a:srgbClr val="FF0000"/>
              </a:solidFill>
              <a:prstDash val="solid"/>
              <a:round/>
              <a:headEnd type="none" w="med" len="med"/>
              <a:tailEnd type="none" w="med" len="med"/>
            </a:ln>
            <a:effectLst>
              <a:outerShdw dist="107763" dir="18900000" algn="ctr" rotWithShape="0">
                <a:schemeClr val="bg2">
                  <a:alpha val="50000"/>
                </a:schemeClr>
              </a:outerShdw>
            </a:effectLst>
          </p:spPr>
        </p:sp>
        <p:sp>
          <p:nvSpPr>
            <p:cNvPr id="22534" name="Line 8"/>
            <p:cNvSpPr/>
            <p:nvPr/>
          </p:nvSpPr>
          <p:spPr>
            <a:xfrm flipV="1">
              <a:off x="5520" y="144"/>
              <a:ext cx="0" cy="3360"/>
            </a:xfrm>
            <a:prstGeom prst="line">
              <a:avLst/>
            </a:prstGeom>
            <a:ln w="76200" cap="flat" cmpd="tri">
              <a:solidFill>
                <a:srgbClr val="FF0000"/>
              </a:solidFill>
              <a:prstDash val="solid"/>
              <a:round/>
              <a:headEnd type="none" w="med" len="med"/>
              <a:tailEnd type="none" w="med" len="med"/>
            </a:ln>
            <a:effectLst>
              <a:outerShdw dist="107763" dir="18900000" algn="ctr" rotWithShape="0">
                <a:schemeClr val="bg2">
                  <a:alpha val="50000"/>
                </a:schemeClr>
              </a:outerShdw>
            </a:effectLst>
          </p:spPr>
        </p:sp>
      </p:grpSp>
      <p:sp>
        <p:nvSpPr>
          <p:cNvPr id="19459" name="WordArt 9"/>
          <p:cNvSpPr>
            <a:spLocks noTextEdit="1"/>
          </p:cNvSpPr>
          <p:nvPr/>
        </p:nvSpPr>
        <p:spPr>
          <a:xfrm>
            <a:off x="1219200" y="76200"/>
            <a:ext cx="6705600" cy="1143000"/>
          </a:xfrm>
          <a:prstGeom prst="rect">
            <a:avLst/>
          </a:prstGeom>
        </p:spPr>
        <p:txBody>
          <a:bodyPr wrap="none" fromWordArt="1">
            <a:prstTxWarp prst="textWave2">
              <a:avLst>
                <a:gd name="adj1" fmla="val 13005"/>
                <a:gd name="adj2" fmla="val 0"/>
              </a:avLst>
            </a:prstTxWarp>
            <a:normAutofit/>
          </a:bodyPr>
          <a:p>
            <a:pPr algn="ctr" eaLnBrk="0" hangingPunct="0"/>
            <a:r>
              <a:rPr lang="en-US" sz="3600">
                <a:ln w="9525" cap="flat" cmpd="sng">
                  <a:solidFill>
                    <a:srgbClr val="FF0000"/>
                  </a:solidFill>
                  <a:prstDash val="solid"/>
                  <a:round/>
                  <a:headEnd type="none" w="med" len="med"/>
                  <a:tailEnd type="none" w="med" len="med"/>
                </a:ln>
                <a:solidFill>
                  <a:srgbClr val="FFFF99"/>
                </a:solidFill>
                <a:latin typeface="Times New Roman" panose="02020603050405020304" pitchFamily="18" charset="0"/>
                <a:ea typeface="Times New Roman" panose="02020603050405020304" pitchFamily="18" charset="0"/>
              </a:rPr>
              <a:t>Có thể em chưa biết</a:t>
            </a:r>
            <a:endParaRPr lang="en-US" sz="3600">
              <a:ln w="9525" cap="flat" cmpd="sng">
                <a:solidFill>
                  <a:srgbClr val="FF0000"/>
                </a:solidFill>
                <a:prstDash val="solid"/>
                <a:round/>
                <a:headEnd type="none" w="med" len="med"/>
                <a:tailEnd type="none" w="med" len="med"/>
              </a:ln>
              <a:solidFill>
                <a:srgbClr val="FFFF99"/>
              </a:solidFill>
              <a:latin typeface="Times New Roman" panose="02020603050405020304" pitchFamily="18" charset="0"/>
              <a:ea typeface="Times New Roman" panose="02020603050405020304" pitchFamily="18" charset="0"/>
            </a:endParaRPr>
          </a:p>
        </p:txBody>
      </p:sp>
      <p:pic>
        <p:nvPicPr>
          <p:cNvPr id="30730" name="Picture 10" descr="ohm"/>
          <p:cNvPicPr>
            <a:picLocks noChangeAspect="1"/>
          </p:cNvPicPr>
          <p:nvPr/>
        </p:nvPicPr>
        <p:blipFill>
          <a:blip r:embed="rId2">
            <a:grayscl/>
            <a:lum contrast="29999"/>
          </a:blip>
          <a:stretch>
            <a:fillRect/>
          </a:stretch>
        </p:blipFill>
        <p:spPr>
          <a:xfrm>
            <a:off x="838200" y="1323975"/>
            <a:ext cx="2743200" cy="2438400"/>
          </a:xfrm>
          <a:prstGeom prst="rect">
            <a:avLst/>
          </a:prstGeom>
          <a:noFill/>
          <a:ln w="9525">
            <a:noFill/>
          </a:ln>
        </p:spPr>
      </p:pic>
      <p:pic>
        <p:nvPicPr>
          <p:cNvPr id="30731" name="Picture 11" descr="ohm 1"/>
          <p:cNvPicPr>
            <a:picLocks noChangeAspect="1"/>
          </p:cNvPicPr>
          <p:nvPr/>
        </p:nvPicPr>
        <p:blipFill>
          <a:blip r:embed="rId3"/>
          <a:stretch>
            <a:fillRect/>
          </a:stretch>
        </p:blipFill>
        <p:spPr>
          <a:xfrm>
            <a:off x="4953000" y="1143000"/>
            <a:ext cx="2895600" cy="2514600"/>
          </a:xfrm>
          <a:prstGeom prst="rect">
            <a:avLst/>
          </a:prstGeom>
          <a:noFill/>
          <a:ln w="9525">
            <a:noFill/>
          </a:ln>
        </p:spPr>
      </p:pic>
      <p:sp>
        <p:nvSpPr>
          <p:cNvPr id="30732" name="Text Box 12"/>
          <p:cNvSpPr txBox="1"/>
          <p:nvPr/>
        </p:nvSpPr>
        <p:spPr>
          <a:xfrm>
            <a:off x="304800" y="3733800"/>
            <a:ext cx="8407400" cy="2245360"/>
          </a:xfrm>
          <a:prstGeom prst="rect">
            <a:avLst/>
          </a:prstGeom>
          <a:noFill/>
          <a:ln w="9525">
            <a:noFill/>
          </a:ln>
        </p:spPr>
        <p:txBody>
          <a:bodyPr wrap="square" anchor="t" anchorCtr="0">
            <a:spAutoFit/>
          </a:bodyPr>
          <a:p>
            <a:pPr algn="just">
              <a:spcBef>
                <a:spcPct val="50000"/>
              </a:spcBef>
            </a:pPr>
            <a:r>
              <a:rPr lang="en-US" altLang="en-US" sz="2000" b="1" dirty="0">
                <a:latin typeface="Times New Roman" panose="02020603050405020304" pitchFamily="18" charset="0"/>
              </a:rPr>
              <a:t>Nh</a:t>
            </a:r>
            <a:r>
              <a:rPr lang="en-US" altLang="en-US" sz="2000" b="1" dirty="0">
                <a:latin typeface="Times New Roman" panose="02020603050405020304" pitchFamily="18" charset="0"/>
                <a:ea typeface="Times New Roman" panose="02020603050405020304" pitchFamily="18" charset="0"/>
              </a:rPr>
              <a:t>à</a:t>
            </a:r>
            <a:r>
              <a:rPr lang="en-US" altLang="en-US" sz="2000" b="1" dirty="0">
                <a:latin typeface="Times New Roman" panose="02020603050405020304" pitchFamily="18" charset="0"/>
              </a:rPr>
              <a:t> vật lí học người Đức Georg Simon Ohm (G.S.Ôm 1789 - 1854) Tìm ra định luật nói về mối quan hệ giữa cường độ dòng điện v</a:t>
            </a:r>
            <a:r>
              <a:rPr lang="en-US" altLang="en-US" sz="2000" b="1" dirty="0">
                <a:latin typeface="Times New Roman" panose="02020603050405020304" pitchFamily="18" charset="0"/>
                <a:ea typeface="Times New Roman" panose="02020603050405020304" pitchFamily="18" charset="0"/>
              </a:rPr>
              <a:t>à</a:t>
            </a:r>
            <a:r>
              <a:rPr lang="en-US" altLang="en-US" sz="2000" b="1" dirty="0">
                <a:latin typeface="Times New Roman" panose="02020603050405020304" pitchFamily="18" charset="0"/>
              </a:rPr>
              <a:t>o hiệu điện thế v</a:t>
            </a:r>
            <a:r>
              <a:rPr lang="en-US" altLang="en-US" sz="2000" b="1" dirty="0">
                <a:latin typeface="Times New Roman" panose="02020603050405020304" pitchFamily="18" charset="0"/>
                <a:ea typeface="Times New Roman" panose="02020603050405020304" pitchFamily="18" charset="0"/>
              </a:rPr>
              <a:t>à</a:t>
            </a:r>
            <a:r>
              <a:rPr lang="en-US" altLang="en-US" sz="2000" b="1" dirty="0">
                <a:latin typeface="Times New Roman" panose="02020603050405020304" pitchFamily="18" charset="0"/>
              </a:rPr>
              <a:t> điện trở của dây (Định luật Ôm) khi còn l</a:t>
            </a:r>
            <a:r>
              <a:rPr lang="en-US" altLang="en-US" sz="2000" b="1" dirty="0">
                <a:latin typeface="Times New Roman" panose="02020603050405020304" pitchFamily="18" charset="0"/>
                <a:ea typeface="Times New Roman" panose="02020603050405020304" pitchFamily="18" charset="0"/>
              </a:rPr>
              <a:t>à</a:t>
            </a:r>
            <a:r>
              <a:rPr lang="en-US" altLang="en-US" sz="2000" b="1" dirty="0">
                <a:latin typeface="Times New Roman" panose="02020603050405020304" pitchFamily="18" charset="0"/>
              </a:rPr>
              <a:t> giáo viên dậy vật lí ở một tỉnh lẻ năm 1827. Năm 1876;</a:t>
            </a:r>
            <a:r>
              <a:rPr lang="en-US" altLang="en-US" sz="2000" dirty="0">
                <a:latin typeface="Times New Roman" panose="02020603050405020304" pitchFamily="18" charset="0"/>
              </a:rPr>
              <a:t> </a:t>
            </a:r>
            <a:r>
              <a:rPr lang="en-US" altLang="en-US" sz="2000" b="1" dirty="0">
                <a:latin typeface="Times New Roman" panose="02020603050405020304" pitchFamily="18" charset="0"/>
              </a:rPr>
              <a:t>49 năm sau khi công bố định luật của mình thì viện h</a:t>
            </a:r>
            <a:r>
              <a:rPr lang="en-US" altLang="en-US" sz="2000" b="1" dirty="0">
                <a:latin typeface="Times New Roman" panose="02020603050405020304" pitchFamily="18" charset="0"/>
                <a:ea typeface="Times New Roman" panose="02020603050405020304" pitchFamily="18" charset="0"/>
              </a:rPr>
              <a:t>à</a:t>
            </a:r>
            <a:r>
              <a:rPr lang="en-US" altLang="en-US" sz="2000" b="1" dirty="0">
                <a:latin typeface="Times New Roman" panose="02020603050405020304" pitchFamily="18" charset="0"/>
              </a:rPr>
              <a:t>n lâm khoa học nước Anh đã th</a:t>
            </a:r>
            <a:r>
              <a:rPr lang="en-US" altLang="en-US" sz="2000" b="1" dirty="0">
                <a:latin typeface="Times New Roman" panose="02020603050405020304" pitchFamily="18" charset="0"/>
                <a:ea typeface="Times New Roman" panose="02020603050405020304" pitchFamily="18" charset="0"/>
              </a:rPr>
              <a:t>à</a:t>
            </a:r>
            <a:r>
              <a:rPr lang="en-US" altLang="en-US" sz="2000" b="1" dirty="0">
                <a:latin typeface="Times New Roman" panose="02020603050405020304" pitchFamily="18" charset="0"/>
              </a:rPr>
              <a:t>nh lập 1 uỷ ban đặc biệt để kiểm tra định luật Ôm một cách chính xác. Cho tới TK XIX  mới được công nhận trên to</a:t>
            </a:r>
            <a:r>
              <a:rPr lang="en-US" altLang="en-US" sz="2000" b="1" dirty="0">
                <a:latin typeface="Times New Roman" panose="02020603050405020304" pitchFamily="18" charset="0"/>
                <a:ea typeface="Times New Roman" panose="02020603050405020304" pitchFamily="18" charset="0"/>
              </a:rPr>
              <a:t>à</a:t>
            </a:r>
            <a:r>
              <a:rPr lang="en-US" altLang="en-US" sz="2000" b="1" dirty="0">
                <a:latin typeface="Times New Roman" panose="02020603050405020304" pitchFamily="18" charset="0"/>
              </a:rPr>
              <a:t>n thế giới v</a:t>
            </a:r>
            <a:r>
              <a:rPr lang="en-US" altLang="en-US" sz="2000" b="1" dirty="0">
                <a:latin typeface="Times New Roman" panose="02020603050405020304" pitchFamily="18" charset="0"/>
                <a:ea typeface="Times New Roman" panose="02020603050405020304" pitchFamily="18" charset="0"/>
              </a:rPr>
              <a:t>à</a:t>
            </a:r>
            <a:r>
              <a:rPr lang="en-US" altLang="en-US" sz="2000" b="1" dirty="0">
                <a:latin typeface="Times New Roman" panose="02020603050405020304" pitchFamily="18" charset="0"/>
              </a:rPr>
              <a:t> được ứng dụng rộng rãi cho tới ng</a:t>
            </a:r>
            <a:r>
              <a:rPr lang="en-US" altLang="en-US" sz="2000" b="1" dirty="0">
                <a:latin typeface="Times New Roman" panose="02020603050405020304" pitchFamily="18" charset="0"/>
                <a:ea typeface="Times New Roman" panose="02020603050405020304" pitchFamily="18" charset="0"/>
              </a:rPr>
              <a:t>à</a:t>
            </a:r>
            <a:r>
              <a:rPr lang="en-US" altLang="en-US" sz="2000" b="1" dirty="0">
                <a:latin typeface="Times New Roman" panose="02020603050405020304" pitchFamily="18" charset="0"/>
              </a:rPr>
              <a:t>y nay</a:t>
            </a:r>
            <a:r>
              <a:rPr lang="en-US" altLang="en-US" sz="2000" b="1" dirty="0">
                <a:latin typeface="Times New Roman" panose="02020603050405020304" pitchFamily="18" charset="0"/>
                <a:ea typeface="Times New Roman" panose="02020603050405020304" pitchFamily="18" charset="0"/>
              </a:rPr>
              <a:t>…</a:t>
            </a:r>
            <a:r>
              <a:rPr lang="en-US" altLang="en-US" sz="2000" b="1" dirty="0">
                <a:latin typeface="Times New Roman" panose="02020603050405020304" pitchFamily="18" charset="0"/>
              </a:rPr>
              <a:t>.. </a:t>
            </a:r>
            <a:endParaRPr lang="en-US" altLang="en-US" sz="2000" b="1" dirty="0">
              <a:latin typeface="Times New Roman" panose="02020603050405020304" pitchFamily="18" charset="0"/>
              <a:ea typeface="Times New Roman" panose="02020603050405020304" pitchFamily="18" charset="0"/>
            </a:endParaRPr>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19459"/>
                                        </p:tgtEl>
                                        <p:attrNameLst>
                                          <p:attrName>style.visibility</p:attrName>
                                        </p:attrNameLst>
                                      </p:cBhvr>
                                      <p:to>
                                        <p:strVal val="visible"/>
                                      </p:to>
                                    </p:set>
                                    <p:anim to="" calcmode="lin" valueType="num">
                                      <p:cBhvr>
                                        <p:cTn id="7" dur="1" fill="hold"/>
                                        <p:tgtEl>
                                          <p:spTgt spid="19459"/>
                                        </p:tgtEl>
                                        <p:attrNameLst>
                                          <p:attrName>style.visibility</p:attrName>
                                        </p:attrNameLst>
                                      </p:cBhvr>
                                    </p:anim>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30730"/>
                                        </p:tgtEl>
                                        <p:attrNameLst>
                                          <p:attrName>style.visibility</p:attrName>
                                        </p:attrNameLst>
                                      </p:cBhvr>
                                      <p:to>
                                        <p:strVal val="visible"/>
                                      </p:to>
                                    </p:set>
                                    <p:animEffect transition="in" filter="wedge">
                                      <p:cBhvr>
                                        <p:cTn id="12" dur="2000"/>
                                        <p:tgtEl>
                                          <p:spTgt spid="30730"/>
                                        </p:tgtEl>
                                      </p:cBhvr>
                                    </p:animEffect>
                                  </p:childTnLst>
                                </p:cTn>
                              </p:par>
                              <p:par>
                                <p:cTn id="13" presetID="20" presetClass="entr" presetSubtype="0" fill="hold" nodeType="withEffect">
                                  <p:stCondLst>
                                    <p:cond delay="0"/>
                                  </p:stCondLst>
                                  <p:childTnLst>
                                    <p:set>
                                      <p:cBhvr>
                                        <p:cTn id="14" dur="1" fill="hold">
                                          <p:stCondLst>
                                            <p:cond delay="0"/>
                                          </p:stCondLst>
                                        </p:cTn>
                                        <p:tgtEl>
                                          <p:spTgt spid="30731"/>
                                        </p:tgtEl>
                                        <p:attrNameLst>
                                          <p:attrName>style.visibility</p:attrName>
                                        </p:attrNameLst>
                                      </p:cBhvr>
                                      <p:to>
                                        <p:strVal val="visible"/>
                                      </p:to>
                                    </p:set>
                                    <p:animEffect transition="in" filter="wedge">
                                      <p:cBhvr>
                                        <p:cTn id="15" dur="2000"/>
                                        <p:tgtEl>
                                          <p:spTgt spid="30731"/>
                                        </p:tgtEl>
                                      </p:cBhvr>
                                    </p:animEffect>
                                  </p:childTnLst>
                                </p:cTn>
                              </p:par>
                            </p:childTnLst>
                          </p:cTn>
                        </p:par>
                        <p:par>
                          <p:cTn id="16" fill="hold">
                            <p:stCondLst>
                              <p:cond delay="2000"/>
                            </p:stCondLst>
                            <p:childTnLst>
                              <p:par>
                                <p:cTn id="17" presetID="8" presetClass="entr" presetSubtype="16" fill="hold" nodeType="afterEffect">
                                  <p:stCondLst>
                                    <p:cond delay="0"/>
                                  </p:stCondLst>
                                  <p:childTnLst>
                                    <p:set>
                                      <p:cBhvr>
                                        <p:cTn id="18" dur="1" fill="hold">
                                          <p:stCondLst>
                                            <p:cond delay="0"/>
                                          </p:stCondLst>
                                        </p:cTn>
                                        <p:tgtEl>
                                          <p:spTgt spid="30732">
                                            <p:txEl>
                                              <p:charRg st="0" end="501"/>
                                            </p:txEl>
                                          </p:spTgt>
                                        </p:tgtEl>
                                        <p:attrNameLst>
                                          <p:attrName>style.visibility</p:attrName>
                                        </p:attrNameLst>
                                      </p:cBhvr>
                                      <p:to>
                                        <p:strVal val="visible"/>
                                      </p:to>
                                    </p:set>
                                    <p:animEffect transition="in" filter="diamond(in)">
                                      <p:cBhvr>
                                        <p:cTn id="19" dur="2000"/>
                                        <p:tgtEl>
                                          <p:spTgt spid="30732">
                                            <p:txEl>
                                              <p:charRg st="0" end="50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Rectangle 1"/>
          <p:cNvSpPr/>
          <p:nvPr/>
        </p:nvSpPr>
        <p:spPr>
          <a:xfrm>
            <a:off x="609600" y="1"/>
            <a:ext cx="8153400" cy="76835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50" normalizeH="0" baseline="0" noProof="0" dirty="0" err="1">
                <a:ln w="11430"/>
                <a:solidFill>
                  <a:srgbClr val="002060"/>
                </a:solidFill>
                <a:effectLst>
                  <a:outerShdw blurRad="76200" dist="50800" dir="5400000" algn="tl" rotWithShape="0">
                    <a:srgbClr val="000000">
                      <a:alpha val="65000"/>
                    </a:srgbClr>
                  </a:outerShdw>
                </a:effectLst>
                <a:uLnTx/>
                <a:uFillTx/>
                <a:latin typeface="Century Schoolbook" panose="02040604050505020304" pitchFamily="18" charset="0"/>
                <a:ea typeface="+mn-ea"/>
                <a:cs typeface="+mn-cs"/>
              </a:rPr>
              <a:t>CHƯƠNG I. ĐIỆN</a:t>
            </a:r>
            <a:r>
              <a:rPr kumimoji="0" lang="en-US" sz="4400" b="1" i="0" u="none" strike="noStrike" kern="1200" cap="none" spc="50" normalizeH="0" baseline="0" noProof="0" dirty="0">
                <a:ln w="11430"/>
                <a:solidFill>
                  <a:srgbClr val="002060"/>
                </a:solidFill>
                <a:effectLst>
                  <a:outerShdw blurRad="76200" dist="50800" dir="5400000" algn="tl" rotWithShape="0">
                    <a:srgbClr val="000000">
                      <a:alpha val="65000"/>
                    </a:srgbClr>
                  </a:outerShdw>
                </a:effectLst>
                <a:uLnTx/>
                <a:uFillTx/>
                <a:latin typeface="Century Schoolbook" panose="02040604050505020304" pitchFamily="18" charset="0"/>
                <a:ea typeface="+mn-ea"/>
                <a:cs typeface="+mn-cs"/>
              </a:rPr>
              <a:t> HỌC</a:t>
            </a:r>
            <a:endParaRPr kumimoji="0" lang="en-US" sz="4400" b="1" i="0" u="none" strike="noStrike" kern="1200" cap="none" spc="50" normalizeH="0" baseline="0" noProof="0" dirty="0">
              <a:ln w="11430"/>
              <a:solidFill>
                <a:srgbClr val="002060"/>
              </a:solidFill>
              <a:effectLst>
                <a:outerShdw blurRad="76200" dist="50800" dir="5400000" algn="tl" rotWithShape="0">
                  <a:srgbClr val="000000">
                    <a:alpha val="65000"/>
                  </a:srgbClr>
                </a:outerShdw>
              </a:effectLst>
              <a:uLnTx/>
              <a:uFillTx/>
              <a:latin typeface="Century Schoolbook" panose="02040604050505020304" pitchFamily="18" charset="0"/>
              <a:ea typeface="+mn-ea"/>
              <a:cs typeface="+mn-cs"/>
            </a:endParaRPr>
          </a:p>
        </p:txBody>
      </p:sp>
      <p:pic>
        <p:nvPicPr>
          <p:cNvPr id="3084" name="Picture 12" descr="SUN_SYS"/>
          <p:cNvPicPr>
            <a:picLocks noChangeAspect="1"/>
          </p:cNvPicPr>
          <p:nvPr/>
        </p:nvPicPr>
        <p:blipFill>
          <a:blip r:embed="rId1"/>
          <a:stretch>
            <a:fillRect/>
          </a:stretch>
        </p:blipFill>
        <p:spPr>
          <a:xfrm>
            <a:off x="3429000" y="3429000"/>
            <a:ext cx="1981200" cy="161448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55" presetClass="entr" presetSubtype="0" fill="hold" nodeType="withEffect">
                                  <p:stCondLst>
                                    <p:cond delay="0"/>
                                  </p:stCondLst>
                                  <p:childTnLst>
                                    <p:set>
                                      <p:cBhvr>
                                        <p:cTn id="9" dur="1" fill="hold">
                                          <p:stCondLst>
                                            <p:cond delay="0"/>
                                          </p:stCondLst>
                                        </p:cTn>
                                        <p:tgtEl>
                                          <p:spTgt spid="3084"/>
                                        </p:tgtEl>
                                        <p:attrNameLst>
                                          <p:attrName>style.visibility</p:attrName>
                                        </p:attrNameLst>
                                      </p:cBhvr>
                                      <p:to>
                                        <p:strVal val="visible"/>
                                      </p:to>
                                    </p:set>
                                    <p:anim calcmode="lin" valueType="num">
                                      <p:cBhvr>
                                        <p:cTn id="10" dur="1000" fill="hold"/>
                                        <p:tgtEl>
                                          <p:spTgt spid="3084"/>
                                        </p:tgtEl>
                                        <p:attrNameLst>
                                          <p:attrName>ppt_w</p:attrName>
                                        </p:attrNameLst>
                                      </p:cBhvr>
                                      <p:tavLst>
                                        <p:tav tm="0">
                                          <p:val>
                                            <p:strVal val="#ppt_w*0.70"/>
                                          </p:val>
                                        </p:tav>
                                        <p:tav tm="100000">
                                          <p:val>
                                            <p:strVal val="#ppt_w"/>
                                          </p:val>
                                        </p:tav>
                                      </p:tavLst>
                                    </p:anim>
                                    <p:anim calcmode="lin" valueType="num">
                                      <p:cBhvr>
                                        <p:cTn id="11" dur="1000" fill="hold"/>
                                        <p:tgtEl>
                                          <p:spTgt spid="3084"/>
                                        </p:tgtEl>
                                        <p:attrNameLst>
                                          <p:attrName>ppt_h</p:attrName>
                                        </p:attrNameLst>
                                      </p:cBhvr>
                                      <p:tavLst>
                                        <p:tav tm="0">
                                          <p:val>
                                            <p:strVal val="#ppt_h"/>
                                          </p:val>
                                        </p:tav>
                                        <p:tav tm="100000">
                                          <p:val>
                                            <p:strVal val="#ppt_h"/>
                                          </p:val>
                                        </p:tav>
                                      </p:tavLst>
                                    </p:anim>
                                    <p:animEffect transition="in" filter="fade">
                                      <p:cBhvr>
                                        <p:cTn id="12" dur="1000"/>
                                        <p:tgtEl>
                                          <p:spTgt spid="3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p:txBody>
          <a:bodyPr vert="horz" wrap="square" lIns="91440" tIns="45720" rIns="91440" bIns="45720" anchor="t" anchorCtr="0"/>
          <a:p>
            <a:pPr marL="0" indent="0">
              <a:buNone/>
            </a:pPr>
            <a:r>
              <a:rPr lang="vi-VN" altLang="x-none" b="1" dirty="0">
                <a:latin typeface="Times New Roman" panose="02020603050405020304" pitchFamily="18" charset="0"/>
              </a:rPr>
              <a:t>1.</a:t>
            </a:r>
            <a:r>
              <a:rPr lang="vi-VN" altLang="x-none" dirty="0">
                <a:latin typeface="Times New Roman" panose="02020603050405020304" pitchFamily="18" charset="0"/>
              </a:rPr>
              <a:t> Khi đặt v</a:t>
            </a:r>
            <a:r>
              <a:rPr lang="vi-VN" altLang="x-none" dirty="0">
                <a:latin typeface="Times New Roman" panose="02020603050405020304" pitchFamily="18" charset="0"/>
                <a:ea typeface="Times New Roman" panose="02020603050405020304" pitchFamily="18" charset="0"/>
              </a:rPr>
              <a:t>à</a:t>
            </a:r>
            <a:r>
              <a:rPr lang="vi-VN" altLang="x-none" dirty="0">
                <a:latin typeface="Times New Roman" panose="02020603050405020304" pitchFamily="18" charset="0"/>
              </a:rPr>
              <a:t>o hai đầu dây dẫn một hiệu điện thế 12V thì cường độ dòng điện chạy qua nó l</a:t>
            </a:r>
            <a:r>
              <a:rPr lang="vi-VN" altLang="x-none" dirty="0">
                <a:latin typeface="Times New Roman" panose="02020603050405020304" pitchFamily="18" charset="0"/>
                <a:ea typeface="Times New Roman" panose="02020603050405020304" pitchFamily="18" charset="0"/>
              </a:rPr>
              <a:t>à</a:t>
            </a:r>
            <a:r>
              <a:rPr lang="vi-VN" altLang="x-none" dirty="0">
                <a:latin typeface="Times New Roman" panose="02020603050405020304" pitchFamily="18" charset="0"/>
              </a:rPr>
              <a:t> 0,5 A. Nếu hiệu điện thế đặt v</a:t>
            </a:r>
            <a:r>
              <a:rPr lang="vi-VN" altLang="x-none" dirty="0">
                <a:latin typeface="Times New Roman" panose="02020603050405020304" pitchFamily="18" charset="0"/>
                <a:ea typeface="Times New Roman" panose="02020603050405020304" pitchFamily="18" charset="0"/>
              </a:rPr>
              <a:t>à</a:t>
            </a:r>
            <a:r>
              <a:rPr lang="vi-VN" altLang="x-none" dirty="0">
                <a:latin typeface="Times New Roman" panose="02020603050405020304" pitchFamily="18" charset="0"/>
              </a:rPr>
              <a:t>o hai đầu dây dẫn đó tăng lên đến 36V thì cường độ dòng điện chạy qua nó l</a:t>
            </a:r>
            <a:r>
              <a:rPr lang="vi-VN" altLang="x-none" dirty="0">
                <a:latin typeface="Times New Roman" panose="02020603050405020304" pitchFamily="18" charset="0"/>
                <a:ea typeface="Times New Roman" panose="02020603050405020304" pitchFamily="18" charset="0"/>
              </a:rPr>
              <a:t>à</a:t>
            </a:r>
            <a:r>
              <a:rPr lang="vi-VN" altLang="x-none" dirty="0">
                <a:latin typeface="Times New Roman" panose="02020603050405020304" pitchFamily="18" charset="0"/>
              </a:rPr>
              <a:t> bao nhiêu?.</a:t>
            </a:r>
            <a:br>
              <a:rPr lang="vi-VN" altLang="x-none" dirty="0">
                <a:latin typeface="Times New Roman" panose="02020603050405020304" pitchFamily="18" charset="0"/>
              </a:rPr>
            </a:br>
            <a:br>
              <a:rPr lang="vi-VN" altLang="x-none" dirty="0">
                <a:latin typeface="Times New Roman" panose="02020603050405020304" pitchFamily="18" charset="0"/>
              </a:rPr>
            </a:br>
            <a:endParaRPr lang="vi-VN" altLang="x-none" dirty="0">
              <a:latin typeface="Times New Roman" panose="02020603050405020304" pitchFamily="18" charset="0"/>
            </a:endParaRPr>
          </a:p>
          <a:p>
            <a:pPr marL="0" indent="0">
              <a:buNone/>
            </a:pPr>
            <a:r>
              <a:rPr lang="vi-VN" altLang="x-none" b="1" dirty="0">
                <a:latin typeface="Times New Roman" panose="02020603050405020304" pitchFamily="18" charset="0"/>
              </a:rPr>
              <a:t>Đáp án:</a:t>
            </a:r>
            <a:r>
              <a:rPr lang="vi-VN" altLang="x-none" dirty="0">
                <a:latin typeface="Times New Roman" panose="02020603050405020304" pitchFamily="18" charset="0"/>
              </a:rPr>
              <a:t> I = 1,5 A</a:t>
            </a:r>
            <a:br>
              <a:rPr lang="vi-VN" altLang="x-none" dirty="0">
                <a:latin typeface="Times New Roman" panose="02020603050405020304" pitchFamily="18" charset="0"/>
              </a:rPr>
            </a:br>
            <a:endParaRPr lang="vi-VN" altLang="x-none" dirty="0">
              <a:latin typeface="Times New Roman" panose="02020603050405020304" pitchFamily="18" charset="0"/>
            </a:endParaRPr>
          </a:p>
          <a:p>
            <a:pPr>
              <a:buNone/>
            </a:pPr>
            <a:br>
              <a:rPr lang="vi-VN" altLang="x-none" dirty="0">
                <a:latin typeface="Times New Roman" panose="02020603050405020304" pitchFamily="18" charset="0"/>
              </a:rPr>
            </a:br>
            <a:endParaRPr lang="en-US"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charRg st="213" end="232"/>
                                            </p:txEl>
                                          </p:spTgt>
                                        </p:tgtEl>
                                        <p:attrNameLst>
                                          <p:attrName>style.visibility</p:attrName>
                                        </p:attrNameLst>
                                      </p:cBhvr>
                                      <p:to>
                                        <p:strVal val="visible"/>
                                      </p:to>
                                    </p:set>
                                    <p:animEffect transition="in" filter="wheel(1)">
                                      <p:cBhvr>
                                        <p:cTn id="7" dur="2000"/>
                                        <p:tgtEl>
                                          <p:spTgt spid="3">
                                            <p:txEl>
                                              <p:charRg st="213" end="23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7" name="Content Placeholder 2"/>
          <p:cNvSpPr>
            <a:spLocks noGrp="1"/>
          </p:cNvSpPr>
          <p:nvPr>
            <p:ph idx="1"/>
          </p:nvPr>
        </p:nvSpPr>
        <p:spPr/>
        <p:txBody>
          <a:bodyPr vert="horz" wrap="square" lIns="91440" tIns="45720" rIns="91440" bIns="45720" anchor="t" anchorCtr="0"/>
          <a:p>
            <a:pPr marL="0" indent="0">
              <a:buNone/>
            </a:pPr>
            <a:r>
              <a:rPr lang="vi-VN" altLang="x-none" b="1" dirty="0">
                <a:latin typeface="Times New Roman" panose="02020603050405020304" pitchFamily="18" charset="0"/>
              </a:rPr>
              <a:t>1.2.</a:t>
            </a:r>
            <a:r>
              <a:rPr lang="vi-VN" altLang="x-none" dirty="0">
                <a:latin typeface="Times New Roman" panose="02020603050405020304" pitchFamily="18" charset="0"/>
              </a:rPr>
              <a:t> Cường độ dòng điện chạy qua một dây dẫn l</a:t>
            </a:r>
            <a:r>
              <a:rPr lang="vi-VN" altLang="x-none" dirty="0">
                <a:latin typeface="Times New Roman" panose="02020603050405020304" pitchFamily="18" charset="0"/>
                <a:ea typeface="Times New Roman" panose="02020603050405020304" pitchFamily="18" charset="0"/>
              </a:rPr>
              <a:t>à</a:t>
            </a:r>
            <a:r>
              <a:rPr lang="vi-VN" altLang="x-none" dirty="0">
                <a:latin typeface="Times New Roman" panose="02020603050405020304" pitchFamily="18" charset="0"/>
              </a:rPr>
              <a:t> 1,5 A khi nó được mắc v</a:t>
            </a:r>
            <a:r>
              <a:rPr lang="vi-VN" altLang="x-none" dirty="0">
                <a:latin typeface="Times New Roman" panose="02020603050405020304" pitchFamily="18" charset="0"/>
                <a:ea typeface="Times New Roman" panose="02020603050405020304" pitchFamily="18" charset="0"/>
              </a:rPr>
              <a:t>à</a:t>
            </a:r>
            <a:r>
              <a:rPr lang="vi-VN" altLang="x-none" dirty="0">
                <a:latin typeface="Times New Roman" panose="02020603050405020304" pitchFamily="18" charset="0"/>
              </a:rPr>
              <a:t>o hiệu điện thế 12V. Muốn dòng điện chạy qua dây dẫn đó </a:t>
            </a:r>
            <a:r>
              <a:rPr lang="vi-VN" altLang="x-none" b="1" dirty="0">
                <a:solidFill>
                  <a:srgbClr val="FF0000"/>
                </a:solidFill>
                <a:latin typeface="Times New Roman" panose="02020603050405020304" pitchFamily="18" charset="0"/>
              </a:rPr>
              <a:t>tăng thêm </a:t>
            </a:r>
            <a:r>
              <a:rPr lang="vi-VN" altLang="x-none" dirty="0">
                <a:latin typeface="Times New Roman" panose="02020603050405020304" pitchFamily="18" charset="0"/>
              </a:rPr>
              <a:t>0,5A thì hiệu điện thế phải l</a:t>
            </a:r>
            <a:r>
              <a:rPr lang="vi-VN" altLang="x-none" dirty="0">
                <a:latin typeface="Times New Roman" panose="02020603050405020304" pitchFamily="18" charset="0"/>
                <a:ea typeface="Times New Roman" panose="02020603050405020304" pitchFamily="18" charset="0"/>
              </a:rPr>
              <a:t>à</a:t>
            </a:r>
            <a:r>
              <a:rPr lang="vi-VN" altLang="x-none" dirty="0">
                <a:latin typeface="Times New Roman" panose="02020603050405020304" pitchFamily="18" charset="0"/>
              </a:rPr>
              <a:t> bao nhiêu?.</a:t>
            </a:r>
            <a:br>
              <a:rPr lang="vi-VN" altLang="x-none" dirty="0">
                <a:latin typeface="Times New Roman" panose="02020603050405020304" pitchFamily="18" charset="0"/>
              </a:rPr>
            </a:br>
            <a:br>
              <a:rPr lang="vi-VN" altLang="x-none" dirty="0">
                <a:latin typeface="Times New Roman" panose="02020603050405020304" pitchFamily="18" charset="0"/>
              </a:rPr>
            </a:br>
            <a:endParaRPr lang="vi-VN" altLang="x-none" dirty="0">
              <a:latin typeface="Times New Roman" panose="02020603050405020304" pitchFamily="18" charset="0"/>
            </a:endParaRPr>
          </a:p>
          <a:p>
            <a:pPr marL="0" indent="0">
              <a:buNone/>
            </a:pPr>
            <a:r>
              <a:rPr lang="vi-VN" altLang="x-none" dirty="0">
                <a:latin typeface="Times New Roman" panose="02020603050405020304" pitchFamily="18" charset="0"/>
              </a:rPr>
              <a:t>Đáp án: U = 16 V</a:t>
            </a:r>
            <a:endParaRPr lang="vi-VN" altLang="x-none" dirty="0">
              <a:latin typeface="Times New Roman" panose="02020603050405020304" pitchFamily="18" charset="0"/>
            </a:endParaRPr>
          </a:p>
          <a:p>
            <a:endParaRPr lang="en-US"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507">
                                            <p:txEl>
                                              <p:charRg st="183" end="200"/>
                                            </p:txEl>
                                          </p:spTgt>
                                        </p:tgtEl>
                                        <p:attrNameLst>
                                          <p:attrName>style.visibility</p:attrName>
                                        </p:attrNameLst>
                                      </p:cBhvr>
                                      <p:to>
                                        <p:strVal val="visible"/>
                                      </p:to>
                                    </p:set>
                                    <p:animEffect transition="in" filter="circle(in)">
                                      <p:cBhvr>
                                        <p:cTn id="7" dur="2000"/>
                                        <p:tgtEl>
                                          <p:spTgt spid="21507">
                                            <p:txEl>
                                              <p:charRg st="183" end="20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Content Placeholder 2"/>
          <p:cNvSpPr>
            <a:spLocks noGrp="1"/>
          </p:cNvSpPr>
          <p:nvPr>
            <p:ph idx="1"/>
          </p:nvPr>
        </p:nvSpPr>
        <p:spPr>
          <a:xfrm>
            <a:off x="457200" y="381000"/>
            <a:ext cx="8229600" cy="5745163"/>
          </a:xfrm>
        </p:spPr>
        <p:txBody>
          <a:bodyPr vert="horz" wrap="square" lIns="91440" tIns="45720" rIns="91440" bIns="45720" anchor="t" anchorCtr="0"/>
          <a:p>
            <a:pPr marL="0" indent="0">
              <a:buNone/>
            </a:pPr>
            <a:r>
              <a:rPr lang="vi-VN" altLang="x-none" b="1" dirty="0"/>
              <a:t>1.3</a:t>
            </a:r>
            <a:r>
              <a:rPr lang="vi-VN" altLang="x-none" dirty="0"/>
              <a:t> Một dây dẫn được mắc vào hiệu điện thế 6V thì cường độ dòng điện chạy qua nó là 0,3A. Một bạn học sinh nói rằng: Nếu giảm hiệu điện thế đặt vào hai đầu dây dẫn 2V thì dòng điện chạy qua dây khi có cường độ là 0,15A. Theo em kết quả này đúng hay sai? Vì sao?</a:t>
            </a:r>
            <a:endParaRPr lang="vi-VN" altLang="x-none" dirty="0"/>
          </a:p>
          <a:p>
            <a:pPr marL="0" indent="0">
              <a:buNone/>
            </a:pPr>
            <a:r>
              <a:rPr lang="vi-VN" altLang="x-none" b="1" dirty="0"/>
              <a:t>Đáp án:</a:t>
            </a:r>
            <a:r>
              <a:rPr lang="vi-VN" altLang="x-none" dirty="0"/>
              <a:t> Nếu I = 0,15 A là sai vì đã nhầm là hiệu điện thế giảm đi 2 lần. Theo đầu bài, hiệu điện thế giảm đi 2 V tức là còn 4 V. Khi đó cường độ dòng điện là 0,2 A.</a:t>
            </a:r>
            <a:endParaRPr lang="vi-VN" altLang="x-none"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2530">
                                            <p:txEl>
                                              <p:charRg st="262" end="427"/>
                                            </p:txEl>
                                          </p:spTgt>
                                        </p:tgtEl>
                                        <p:attrNameLst>
                                          <p:attrName>style.visibility</p:attrName>
                                        </p:attrNameLst>
                                      </p:cBhvr>
                                      <p:to>
                                        <p:strVal val="visible"/>
                                      </p:to>
                                    </p:set>
                                    <p:animEffect transition="in" filter="circle(in)">
                                      <p:cBhvr>
                                        <p:cTn id="7" dur="2000"/>
                                        <p:tgtEl>
                                          <p:spTgt spid="22530">
                                            <p:txEl>
                                              <p:charRg st="262" end="42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5" name="Content Placeholder 2"/>
          <p:cNvSpPr>
            <a:spLocks noGrp="1"/>
          </p:cNvSpPr>
          <p:nvPr>
            <p:ph idx="1"/>
          </p:nvPr>
        </p:nvSpPr>
        <p:spPr/>
        <p:txBody>
          <a:bodyPr vert="horz" wrap="square" lIns="91440" tIns="45720" rIns="91440" bIns="45720" anchor="t" anchorCtr="0"/>
          <a:p>
            <a:pPr marL="0" indent="0">
              <a:buNone/>
            </a:pPr>
            <a:r>
              <a:rPr lang="vi-VN" altLang="x-none" b="1" dirty="0"/>
              <a:t>1.4</a:t>
            </a:r>
            <a:r>
              <a:rPr lang="vi-VN" altLang="x-none" dirty="0"/>
              <a:t> Khi đặt hiệu điện thế 12V vào hai đầu một dây dẫn thì dòng điện chạy qua nó có cường độ 6mA. Muốn dòng điện chạy qua dây dẫn đó có cường độ giảm đi 4mA thì hiệu điện thế là:</a:t>
            </a:r>
            <a:endParaRPr lang="vi-VN" altLang="x-none" dirty="0"/>
          </a:p>
          <a:p>
            <a:pPr marL="0" indent="0">
              <a:buNone/>
            </a:pPr>
            <a:r>
              <a:rPr lang="vi-VN" altLang="x-none" dirty="0"/>
              <a:t>A.3V        B.8V        C.5V         D. 4V</a:t>
            </a:r>
            <a:br>
              <a:rPr lang="vi-VN" altLang="x-none" dirty="0"/>
            </a:br>
            <a:endParaRPr lang="vi-VN" altLang="x-none" dirty="0"/>
          </a:p>
          <a:p>
            <a:pPr marL="0" indent="0">
              <a:buNone/>
            </a:pPr>
            <a:r>
              <a:rPr lang="vi-VN" altLang="x-none" b="1" dirty="0"/>
              <a:t>Đáp án:</a:t>
            </a:r>
            <a:r>
              <a:rPr lang="vi-VN" altLang="x-none" dirty="0"/>
              <a:t> D</a:t>
            </a:r>
            <a:endParaRPr lang="vi-VN" altLang="x-none"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555">
                                            <p:txEl>
                                              <p:charRg st="222" end="232"/>
                                            </p:txEl>
                                          </p:spTgt>
                                        </p:tgtEl>
                                        <p:attrNameLst>
                                          <p:attrName>style.visibility</p:attrName>
                                        </p:attrNameLst>
                                      </p:cBhvr>
                                      <p:to>
                                        <p:strVal val="visible"/>
                                      </p:to>
                                    </p:set>
                                    <p:animEffect transition="in" filter="barn(inVertical)">
                                      <p:cBhvr>
                                        <p:cTn id="7" dur="500"/>
                                        <p:tgtEl>
                                          <p:spTgt spid="23555">
                                            <p:txEl>
                                              <p:charRg st="222" end="23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Content Placeholder 2"/>
          <p:cNvSpPr>
            <a:spLocks noGrp="1"/>
          </p:cNvSpPr>
          <p:nvPr>
            <p:ph idx="1"/>
          </p:nvPr>
        </p:nvSpPr>
        <p:spPr>
          <a:xfrm>
            <a:off x="381000" y="304800"/>
            <a:ext cx="8305800" cy="5821363"/>
          </a:xfrm>
        </p:spPr>
        <p:txBody>
          <a:bodyPr vert="horz" wrap="square" lIns="91440" tIns="45720" rIns="91440" bIns="45720" anchor="t" anchorCtr="0"/>
          <a:p>
            <a:pPr marL="0" indent="0">
              <a:buNone/>
            </a:pPr>
            <a:r>
              <a:rPr lang="vi-VN" altLang="x-none" b="1" dirty="0"/>
              <a:t>1.5</a:t>
            </a:r>
            <a:r>
              <a:rPr lang="vi-VN" altLang="x-none" dirty="0"/>
              <a:t> Cường độ dòng điện chạy qua một dây dẫn phụ thuộc như thế nào vào hiệu điện thế giữa hai đầu dây dẫn đó.</a:t>
            </a:r>
            <a:endParaRPr lang="vi-VN" altLang="x-none" dirty="0"/>
          </a:p>
          <a:p>
            <a:pPr marL="0" indent="0">
              <a:buNone/>
            </a:pPr>
            <a:r>
              <a:rPr lang="vi-VN" altLang="x-none" dirty="0"/>
              <a:t>A. Không thay đổi khi thay đổi hiệu điện thế.</a:t>
            </a:r>
            <a:endParaRPr lang="vi-VN" altLang="x-none" dirty="0"/>
          </a:p>
          <a:p>
            <a:pPr marL="0" indent="0">
              <a:buNone/>
            </a:pPr>
            <a:r>
              <a:rPr lang="vi-VN" altLang="x-none" dirty="0"/>
              <a:t>B. Tỉ lệ nghịch với hiệu điện thế.</a:t>
            </a:r>
            <a:endParaRPr lang="vi-VN" altLang="x-none" dirty="0"/>
          </a:p>
          <a:p>
            <a:pPr marL="0" indent="0">
              <a:buNone/>
            </a:pPr>
            <a:r>
              <a:rPr lang="vi-VN" altLang="x-none" dirty="0"/>
              <a:t>C. Tỉ lệ thuận với hiệu điện thế.</a:t>
            </a:r>
            <a:endParaRPr lang="vi-VN" altLang="x-none" dirty="0"/>
          </a:p>
          <a:p>
            <a:pPr marL="0" indent="0">
              <a:buNone/>
            </a:pPr>
            <a:r>
              <a:rPr lang="vi-VN" altLang="x-none" dirty="0"/>
              <a:t>D. Giảm khi hiệu điện thế tăng.</a:t>
            </a:r>
            <a:br>
              <a:rPr lang="vi-VN" altLang="x-none" dirty="0"/>
            </a:br>
            <a:r>
              <a:rPr lang="vi-VN" altLang="x-none" b="1" dirty="0"/>
              <a:t>Đáp án:</a:t>
            </a:r>
            <a:r>
              <a:rPr lang="vi-VN" altLang="x-none" dirty="0"/>
              <a:t> C</a:t>
            </a:r>
            <a:endParaRPr lang="vi-VN" altLang="x-none"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4578">
                                            <p:txEl>
                                              <p:charRg st="224" end="266"/>
                                            </p:txEl>
                                          </p:spTgt>
                                        </p:tgtEl>
                                        <p:attrNameLst>
                                          <p:attrName>style.visibility</p:attrName>
                                        </p:attrNameLst>
                                      </p:cBhvr>
                                      <p:to>
                                        <p:strVal val="visible"/>
                                      </p:to>
                                    </p:set>
                                    <p:animEffect transition="in" filter="circle(in)">
                                      <p:cBhvr>
                                        <p:cTn id="7" dur="2000"/>
                                        <p:tgtEl>
                                          <p:spTgt spid="24578">
                                            <p:txEl>
                                              <p:charRg st="224" end="26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533400" y="304800"/>
            <a:ext cx="8305800" cy="5821363"/>
          </a:xfrm>
        </p:spPr>
        <p:txBody>
          <a:bodyPr vert="horz" wrap="square" lIns="91440" tIns="45720" rIns="91440" bIns="45720" anchor="t" anchorCtr="0"/>
          <a:p>
            <a:pPr marL="0" indent="0">
              <a:buNone/>
            </a:pPr>
            <a:r>
              <a:rPr lang="vi-VN" altLang="x-none" b="1" dirty="0">
                <a:latin typeface="Times New Roman" panose="02020603050405020304" pitchFamily="18" charset="0"/>
              </a:rPr>
              <a:t>1.6</a:t>
            </a:r>
            <a:r>
              <a:rPr lang="vi-VN" altLang="x-none" dirty="0">
                <a:latin typeface="Times New Roman" panose="02020603050405020304" pitchFamily="18" charset="0"/>
              </a:rPr>
              <a:t> Nếu tăng hiệu điện thế giữa hai đầu một dây dẫn lên 4 lần thì cường độ dòng điện chạy qua dây dẫn n</a:t>
            </a:r>
            <a:r>
              <a:rPr lang="vi-VN" altLang="x-none" dirty="0">
                <a:latin typeface="Times New Roman" panose="02020603050405020304" pitchFamily="18" charset="0"/>
                <a:ea typeface="Times New Roman" panose="02020603050405020304" pitchFamily="18" charset="0"/>
              </a:rPr>
              <a:t>à</a:t>
            </a:r>
            <a:r>
              <a:rPr lang="vi-VN" altLang="x-none" dirty="0">
                <a:latin typeface="Times New Roman" panose="02020603050405020304" pitchFamily="18" charset="0"/>
              </a:rPr>
              <a:t>y thay đổi như thế n</a:t>
            </a:r>
            <a:r>
              <a:rPr lang="vi-VN" altLang="x-none" dirty="0">
                <a:latin typeface="Times New Roman" panose="02020603050405020304" pitchFamily="18" charset="0"/>
                <a:ea typeface="Times New Roman" panose="02020603050405020304" pitchFamily="18" charset="0"/>
              </a:rPr>
              <a:t>à</a:t>
            </a:r>
            <a:r>
              <a:rPr lang="vi-VN" altLang="x-none" dirty="0">
                <a:latin typeface="Times New Roman" panose="02020603050405020304" pitchFamily="18" charset="0"/>
              </a:rPr>
              <a:t>o? A. Tăng 4 lần.</a:t>
            </a:r>
            <a:endParaRPr lang="vi-VN" altLang="x-none" dirty="0">
              <a:latin typeface="Times New Roman" panose="02020603050405020304" pitchFamily="18" charset="0"/>
            </a:endParaRPr>
          </a:p>
          <a:p>
            <a:pPr marL="0" indent="0">
              <a:buNone/>
            </a:pPr>
            <a:r>
              <a:rPr lang="vi-VN" altLang="x-none" dirty="0">
                <a:latin typeface="Times New Roman" panose="02020603050405020304" pitchFamily="18" charset="0"/>
              </a:rPr>
              <a:t>B. Giảm 4 lần.</a:t>
            </a:r>
            <a:endParaRPr lang="vi-VN" altLang="x-none" dirty="0">
              <a:latin typeface="Times New Roman" panose="02020603050405020304" pitchFamily="18" charset="0"/>
            </a:endParaRPr>
          </a:p>
          <a:p>
            <a:pPr marL="0" indent="0">
              <a:buNone/>
            </a:pPr>
            <a:r>
              <a:rPr lang="vi-VN" altLang="x-none" dirty="0">
                <a:latin typeface="Times New Roman" panose="02020603050405020304" pitchFamily="18" charset="0"/>
              </a:rPr>
              <a:t>C. Tăng 2 lần.</a:t>
            </a:r>
            <a:endParaRPr lang="vi-VN" altLang="x-none" dirty="0">
              <a:latin typeface="Times New Roman" panose="02020603050405020304" pitchFamily="18" charset="0"/>
            </a:endParaRPr>
          </a:p>
          <a:p>
            <a:pPr marL="0" indent="0">
              <a:buNone/>
            </a:pPr>
            <a:r>
              <a:rPr lang="vi-VN" altLang="x-none" dirty="0">
                <a:latin typeface="Times New Roman" panose="02020603050405020304" pitchFamily="18" charset="0"/>
              </a:rPr>
              <a:t>D. Giảm 2 lần.</a:t>
            </a:r>
            <a:br>
              <a:rPr lang="vi-VN" altLang="x-none" dirty="0">
                <a:latin typeface="Times New Roman" panose="02020603050405020304" pitchFamily="18" charset="0"/>
              </a:rPr>
            </a:br>
            <a:endParaRPr lang="vi-VN" altLang="x-none" dirty="0">
              <a:latin typeface="Times New Roman" panose="02020603050405020304" pitchFamily="18" charset="0"/>
            </a:endParaRPr>
          </a:p>
          <a:p>
            <a:pPr marL="0" indent="0">
              <a:buNone/>
            </a:pPr>
            <a:endParaRPr lang="vi-VN" altLang="x-none" b="1" dirty="0">
              <a:latin typeface="Times New Roman" panose="02020603050405020304" pitchFamily="18" charset="0"/>
            </a:endParaRPr>
          </a:p>
          <a:p>
            <a:pPr marL="0" indent="0">
              <a:buNone/>
            </a:pPr>
            <a:r>
              <a:rPr lang="vi-VN" altLang="x-none" b="1" dirty="0">
                <a:latin typeface="Times New Roman" panose="02020603050405020304" pitchFamily="18" charset="0"/>
              </a:rPr>
              <a:t>Đáp án:</a:t>
            </a:r>
            <a:r>
              <a:rPr lang="vi-VN" altLang="x-none" dirty="0">
                <a:latin typeface="Times New Roman" panose="02020603050405020304" pitchFamily="18" charset="0"/>
              </a:rPr>
              <a:t> A</a:t>
            </a:r>
            <a:endParaRPr lang="vi-VN" altLang="x-none" dirty="0">
              <a:latin typeface="Times New Roman" panose="02020603050405020304" pitchFamily="18" charset="0"/>
            </a:endParaRPr>
          </a:p>
          <a:p>
            <a:pPr marL="0" indent="0"/>
            <a:endParaRPr lang="en-US"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charRg st="190" end="200"/>
                                            </p:txEl>
                                          </p:spTgt>
                                        </p:tgtEl>
                                        <p:attrNameLst>
                                          <p:attrName>style.visibility</p:attrName>
                                        </p:attrNameLst>
                                      </p:cBhvr>
                                      <p:to>
                                        <p:strVal val="visible"/>
                                      </p:to>
                                    </p:set>
                                    <p:animEffect transition="in" filter="wipe(down)">
                                      <p:cBhvr>
                                        <p:cTn id="7" dur="500"/>
                                        <p:tgtEl>
                                          <p:spTgt spid="3">
                                            <p:txEl>
                                              <p:charRg st="190" end="20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Content Placeholder 2"/>
          <p:cNvSpPr>
            <a:spLocks noGrp="1"/>
          </p:cNvSpPr>
          <p:nvPr>
            <p:ph idx="1"/>
          </p:nvPr>
        </p:nvSpPr>
        <p:spPr>
          <a:xfrm>
            <a:off x="457200" y="152400"/>
            <a:ext cx="8229600" cy="5973763"/>
          </a:xfrm>
        </p:spPr>
        <p:txBody>
          <a:bodyPr vert="horz" wrap="square" lIns="91440" tIns="45720" rIns="91440" bIns="45720" anchor="t" anchorCtr="0"/>
          <a:p>
            <a:pPr marL="0" indent="0">
              <a:buNone/>
            </a:pPr>
            <a:r>
              <a:rPr lang="vi-VN" altLang="x-none" b="1" dirty="0">
                <a:latin typeface="Times New Roman" panose="02020603050405020304" pitchFamily="18" charset="0"/>
              </a:rPr>
              <a:t>1.</a:t>
            </a:r>
            <a:r>
              <a:rPr lang="en-US" b="1" dirty="0">
                <a:latin typeface="Times New Roman" panose="02020603050405020304" pitchFamily="18" charset="0"/>
              </a:rPr>
              <a:t>7</a:t>
            </a:r>
            <a:r>
              <a:rPr lang="vi-VN" altLang="x-none" dirty="0">
                <a:latin typeface="Times New Roman" panose="02020603050405020304" pitchFamily="18" charset="0"/>
              </a:rPr>
              <a:t> Dòng điện đi qua một dây dẫn có cường độ I</a:t>
            </a:r>
            <a:r>
              <a:rPr lang="vi-VN" altLang="x-none" baseline="-25000" dirty="0">
                <a:latin typeface="Times New Roman" panose="02020603050405020304" pitchFamily="18" charset="0"/>
              </a:rPr>
              <a:t>1</a:t>
            </a:r>
            <a:r>
              <a:rPr lang="vi-VN" altLang="x-none" dirty="0">
                <a:latin typeface="Times New Roman" panose="02020603050405020304" pitchFamily="18" charset="0"/>
              </a:rPr>
              <a:t> khi hiệu điện thế giữa hai đầu dây l</a:t>
            </a:r>
            <a:r>
              <a:rPr lang="vi-VN" altLang="x-none" dirty="0">
                <a:latin typeface="Times New Roman" panose="02020603050405020304" pitchFamily="18" charset="0"/>
                <a:ea typeface="Times New Roman" panose="02020603050405020304" pitchFamily="18" charset="0"/>
              </a:rPr>
              <a:t>à</a:t>
            </a:r>
            <a:r>
              <a:rPr lang="vi-VN" altLang="x-none" dirty="0">
                <a:latin typeface="Times New Roman" panose="02020603050405020304" pitchFamily="18" charset="0"/>
              </a:rPr>
              <a:t> 12V. Để dòng điện n</a:t>
            </a:r>
            <a:r>
              <a:rPr lang="vi-VN" altLang="x-none" dirty="0">
                <a:latin typeface="Times New Roman" panose="02020603050405020304" pitchFamily="18" charset="0"/>
                <a:ea typeface="Times New Roman" panose="02020603050405020304" pitchFamily="18" charset="0"/>
              </a:rPr>
              <a:t>à</a:t>
            </a:r>
            <a:r>
              <a:rPr lang="vi-VN" altLang="x-none" dirty="0">
                <a:latin typeface="Times New Roman" panose="02020603050405020304" pitchFamily="18" charset="0"/>
              </a:rPr>
              <a:t>y có cường độ I</a:t>
            </a:r>
            <a:r>
              <a:rPr lang="vi-VN" altLang="x-none" baseline="-25000" dirty="0">
                <a:latin typeface="Times New Roman" panose="02020603050405020304" pitchFamily="18" charset="0"/>
              </a:rPr>
              <a:t>2</a:t>
            </a:r>
            <a:r>
              <a:rPr lang="vi-VN" altLang="x-none" dirty="0">
                <a:latin typeface="Times New Roman" panose="02020603050405020304" pitchFamily="18" charset="0"/>
              </a:rPr>
              <a:t> nhỏ hơn I</a:t>
            </a:r>
            <a:r>
              <a:rPr lang="vi-VN" altLang="x-none" baseline="-25000" dirty="0">
                <a:latin typeface="Times New Roman" panose="02020603050405020304" pitchFamily="18" charset="0"/>
              </a:rPr>
              <a:t>1</a:t>
            </a:r>
            <a:r>
              <a:rPr lang="vi-VN" altLang="x-none" dirty="0">
                <a:latin typeface="Times New Roman" panose="02020603050405020304" pitchFamily="18" charset="0"/>
              </a:rPr>
              <a:t> một lượng l</a:t>
            </a:r>
            <a:r>
              <a:rPr lang="vi-VN" altLang="x-none" dirty="0">
                <a:latin typeface="Times New Roman" panose="02020603050405020304" pitchFamily="18" charset="0"/>
                <a:ea typeface="Times New Roman" panose="02020603050405020304" pitchFamily="18" charset="0"/>
              </a:rPr>
              <a:t>à</a:t>
            </a:r>
            <a:r>
              <a:rPr lang="vi-VN" altLang="x-none" dirty="0">
                <a:latin typeface="Times New Roman" panose="02020603050405020304" pitchFamily="18" charset="0"/>
              </a:rPr>
              <a:t> 0,6I</a:t>
            </a:r>
            <a:r>
              <a:rPr lang="vi-VN" altLang="x-none" baseline="-25000" dirty="0">
                <a:latin typeface="Times New Roman" panose="02020603050405020304" pitchFamily="18" charset="0"/>
              </a:rPr>
              <a:t>1</a:t>
            </a:r>
            <a:r>
              <a:rPr lang="vi-VN" altLang="x-none" dirty="0">
                <a:latin typeface="Times New Roman" panose="02020603050405020304" pitchFamily="18" charset="0"/>
              </a:rPr>
              <a:t> thì phải đặt giữa hai đầu dây n</a:t>
            </a:r>
            <a:r>
              <a:rPr lang="vi-VN" altLang="x-none" dirty="0">
                <a:latin typeface="Times New Roman" panose="02020603050405020304" pitchFamily="18" charset="0"/>
                <a:ea typeface="Times New Roman" panose="02020603050405020304" pitchFamily="18" charset="0"/>
              </a:rPr>
              <a:t>à</a:t>
            </a:r>
            <a:r>
              <a:rPr lang="vi-VN" altLang="x-none" dirty="0">
                <a:latin typeface="Times New Roman" panose="02020603050405020304" pitchFamily="18" charset="0"/>
              </a:rPr>
              <a:t>y một hiệu điện thế l</a:t>
            </a:r>
            <a:r>
              <a:rPr lang="vi-VN" altLang="x-none" dirty="0">
                <a:latin typeface="Times New Roman" panose="02020603050405020304" pitchFamily="18" charset="0"/>
                <a:ea typeface="Times New Roman" panose="02020603050405020304" pitchFamily="18" charset="0"/>
              </a:rPr>
              <a:t>à</a:t>
            </a:r>
            <a:r>
              <a:rPr lang="vi-VN" altLang="x-none" dirty="0">
                <a:latin typeface="Times New Roman" panose="02020603050405020304" pitchFamily="18" charset="0"/>
              </a:rPr>
              <a:t> bao nhiêu?</a:t>
            </a:r>
            <a:br>
              <a:rPr lang="vi-VN" altLang="x-none" dirty="0">
                <a:latin typeface="Times New Roman" panose="02020603050405020304" pitchFamily="18" charset="0"/>
              </a:rPr>
            </a:br>
            <a:r>
              <a:rPr lang="en-US" dirty="0">
                <a:latin typeface="Times New Roman" panose="02020603050405020304" pitchFamily="18" charset="0"/>
              </a:rPr>
              <a:t>  </a:t>
            </a:r>
            <a:r>
              <a:rPr lang="vi-VN" altLang="x-none" dirty="0">
                <a:latin typeface="Times New Roman" panose="02020603050405020304" pitchFamily="18" charset="0"/>
              </a:rPr>
              <a:t>A. 7,2 V</a:t>
            </a:r>
            <a:endParaRPr lang="vi-VN" altLang="x-none" dirty="0">
              <a:latin typeface="Times New Roman" panose="02020603050405020304" pitchFamily="18" charset="0"/>
            </a:endParaRPr>
          </a:p>
          <a:p>
            <a:pPr marL="0" indent="0">
              <a:buNone/>
            </a:pPr>
            <a:r>
              <a:rPr lang="vi-VN" altLang="x-none" dirty="0">
                <a:latin typeface="Times New Roman" panose="02020603050405020304" pitchFamily="18" charset="0"/>
              </a:rPr>
              <a:t>B. 4,8 V</a:t>
            </a:r>
            <a:endParaRPr lang="vi-VN" altLang="x-none" dirty="0">
              <a:latin typeface="Times New Roman" panose="02020603050405020304" pitchFamily="18" charset="0"/>
            </a:endParaRPr>
          </a:p>
          <a:p>
            <a:pPr marL="0" indent="0">
              <a:buNone/>
            </a:pPr>
            <a:r>
              <a:rPr lang="vi-VN" altLang="x-none" dirty="0">
                <a:latin typeface="Times New Roman" panose="02020603050405020304" pitchFamily="18" charset="0"/>
              </a:rPr>
              <a:t>C. 11,4V</a:t>
            </a:r>
            <a:endParaRPr lang="vi-VN" altLang="x-none" dirty="0">
              <a:latin typeface="Times New Roman" panose="02020603050405020304" pitchFamily="18" charset="0"/>
            </a:endParaRPr>
          </a:p>
          <a:p>
            <a:pPr marL="0" indent="0">
              <a:buNone/>
            </a:pPr>
            <a:r>
              <a:rPr lang="vi-VN" altLang="x-none" dirty="0">
                <a:latin typeface="Times New Roman" panose="02020603050405020304" pitchFamily="18" charset="0"/>
              </a:rPr>
              <a:t>D. 19,2 V</a:t>
            </a:r>
            <a:br>
              <a:rPr lang="vi-VN" altLang="x-none" dirty="0">
                <a:latin typeface="Times New Roman" panose="02020603050405020304" pitchFamily="18" charset="0"/>
              </a:rPr>
            </a:br>
            <a:endParaRPr lang="vi-VN" altLang="x-none" dirty="0">
              <a:latin typeface="Times New Roman" panose="02020603050405020304" pitchFamily="18" charset="0"/>
            </a:endParaRPr>
          </a:p>
          <a:p>
            <a:pPr marL="0" indent="0">
              <a:buNone/>
            </a:pPr>
            <a:endParaRPr lang="vi-VN" altLang="x-none" b="1" dirty="0">
              <a:latin typeface="Times New Roman" panose="02020603050405020304" pitchFamily="18" charset="0"/>
            </a:endParaRPr>
          </a:p>
          <a:p>
            <a:pPr marL="0" indent="0">
              <a:buNone/>
            </a:pPr>
            <a:r>
              <a:rPr lang="vi-VN" altLang="x-none" b="1" dirty="0">
                <a:latin typeface="Times New Roman" panose="02020603050405020304" pitchFamily="18" charset="0"/>
              </a:rPr>
              <a:t>Đáp án:</a:t>
            </a:r>
            <a:r>
              <a:rPr lang="vi-VN" altLang="x-none" dirty="0">
                <a:latin typeface="Times New Roman" panose="02020603050405020304" pitchFamily="18" charset="0"/>
              </a:rPr>
              <a:t> B</a:t>
            </a:r>
            <a:endParaRPr lang="vi-VN" altLang="x-none"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626">
                                            <p:txEl>
                                              <p:charRg st="260" end="270"/>
                                            </p:txEl>
                                          </p:spTgt>
                                        </p:tgtEl>
                                        <p:attrNameLst>
                                          <p:attrName>style.visibility</p:attrName>
                                        </p:attrNameLst>
                                      </p:cBhvr>
                                      <p:to>
                                        <p:strVal val="visible"/>
                                      </p:to>
                                    </p:set>
                                    <p:animEffect transition="in" filter="barn(inVertical)">
                                      <p:cBhvr>
                                        <p:cTn id="7" dur="500"/>
                                        <p:tgtEl>
                                          <p:spTgt spid="26626">
                                            <p:txEl>
                                              <p:charRg st="260" end="27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Content Placeholder 2"/>
          <p:cNvSpPr>
            <a:spLocks noGrp="1"/>
          </p:cNvSpPr>
          <p:nvPr>
            <p:ph idx="1"/>
          </p:nvPr>
        </p:nvSpPr>
        <p:spPr>
          <a:xfrm>
            <a:off x="381000" y="381000"/>
            <a:ext cx="8305800" cy="5745163"/>
          </a:xfrm>
        </p:spPr>
        <p:txBody>
          <a:bodyPr vert="horz" wrap="square" lIns="91440" tIns="45720" rIns="91440" bIns="45720" anchor="t" anchorCtr="0"/>
          <a:p>
            <a:pPr marL="0" indent="0">
              <a:buNone/>
            </a:pPr>
            <a:r>
              <a:rPr lang="vi-VN" altLang="x-none" b="1" dirty="0">
                <a:latin typeface="Times New Roman" panose="02020603050405020304" pitchFamily="18" charset="0"/>
              </a:rPr>
              <a:t>1.</a:t>
            </a:r>
            <a:r>
              <a:rPr lang="en-US" b="1" dirty="0">
                <a:latin typeface="Times New Roman" panose="02020603050405020304" pitchFamily="18" charset="0"/>
              </a:rPr>
              <a:t>8</a:t>
            </a:r>
            <a:r>
              <a:rPr lang="vi-VN" altLang="x-none" dirty="0">
                <a:latin typeface="Times New Roman" panose="02020603050405020304" pitchFamily="18" charset="0"/>
              </a:rPr>
              <a:t> Ta đã biết rằng để tăng tác dụng của dòng điện, ví dụ như để đèn sáng hơn, thì phải tăng cường độ dòng điện chạy qua bóng đèn đó. Thế nhưng trên thực tế thì người ta lại tăng hiệu điện thế đặt v</a:t>
            </a:r>
            <a:r>
              <a:rPr lang="vi-VN" altLang="x-none" dirty="0">
                <a:latin typeface="Times New Roman" panose="02020603050405020304" pitchFamily="18" charset="0"/>
                <a:ea typeface="Times New Roman" panose="02020603050405020304" pitchFamily="18" charset="0"/>
              </a:rPr>
              <a:t>à</a:t>
            </a:r>
            <a:r>
              <a:rPr lang="vi-VN" altLang="x-none" dirty="0">
                <a:latin typeface="Times New Roman" panose="02020603050405020304" pitchFamily="18" charset="0"/>
              </a:rPr>
              <a:t>o hai đầu bóng đèn. Hãy giải thích tại sao?</a:t>
            </a:r>
            <a:br>
              <a:rPr lang="vi-VN" altLang="x-none" dirty="0">
                <a:latin typeface="Times New Roman" panose="02020603050405020304" pitchFamily="18" charset="0"/>
              </a:rPr>
            </a:br>
            <a:r>
              <a:rPr lang="vi-VN" altLang="x-none" b="1" dirty="0">
                <a:latin typeface="Times New Roman" panose="02020603050405020304" pitchFamily="18" charset="0"/>
              </a:rPr>
              <a:t>Đáp án:</a:t>
            </a:r>
            <a:r>
              <a:rPr lang="vi-VN" altLang="x-none" dirty="0">
                <a:latin typeface="Times New Roman" panose="02020603050405020304" pitchFamily="18" charset="0"/>
              </a:rPr>
              <a:t> Do hiệu điện thế tỉ lệ thuận với cường độ dòng điện nên khi tăng hiệu điện thế thì cường độ dòng điện tăng theo.</a:t>
            </a:r>
            <a:endParaRPr lang="vi-VN" altLang="x-none" dirty="0">
              <a:latin typeface="Times New Roman" panose="02020603050405020304" pitchFamily="18" charset="0"/>
            </a:endParaRPr>
          </a:p>
          <a:p>
            <a:endParaRPr lang="en-US"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650">
                                            <p:txEl>
                                              <p:charRg st="0" end="364"/>
                                            </p:txEl>
                                          </p:spTgt>
                                        </p:tgtEl>
                                        <p:attrNameLst>
                                          <p:attrName>style.visibility</p:attrName>
                                        </p:attrNameLst>
                                      </p:cBhvr>
                                      <p:to>
                                        <p:strVal val="visible"/>
                                      </p:to>
                                    </p:set>
                                    <p:animEffect transition="in" filter="barn(inVertical)">
                                      <p:cBhvr>
                                        <p:cTn id="7" dur="500"/>
                                        <p:tgtEl>
                                          <p:spTgt spid="27650">
                                            <p:txEl>
                                              <p:charRg st="0" end="36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49" name="Picture 4" descr="Picture1"/>
          <p:cNvPicPr>
            <a:picLocks noChangeAspect="1"/>
          </p:cNvPicPr>
          <p:nvPr/>
        </p:nvPicPr>
        <p:blipFill>
          <a:blip r:embed="rId1"/>
          <a:stretch>
            <a:fillRect/>
          </a:stretch>
        </p:blipFill>
        <p:spPr>
          <a:xfrm>
            <a:off x="-152400" y="0"/>
            <a:ext cx="9296400" cy="6851650"/>
          </a:xfrm>
          <a:prstGeom prst="rect">
            <a:avLst/>
          </a:prstGeom>
          <a:noFill/>
          <a:ln w="9525">
            <a:noFill/>
          </a:ln>
        </p:spPr>
      </p:pic>
      <p:pic>
        <p:nvPicPr>
          <p:cNvPr id="2055" name="Xa-Khoi.mp3">
            <a:hlinkClick r:id="" action="ppaction://media"/>
          </p:cNvPr>
          <p:cNvPicPr>
            <a:picLocks noRot="1" noChangeAspect="1"/>
          </p:cNvPicPr>
          <p:nvPr>
            <a:audioFile r:link="rId2"/>
            <p:extLst>
              <p:ext uri="{DAA4B4D4-6D71-4841-9C94-3DE7FCFB9230}">
                <p14:media xmlns:p14="http://schemas.microsoft.com/office/powerpoint/2010/main" r:link="rId3"/>
              </p:ext>
            </p:extLst>
          </p:nvPr>
        </p:nvPicPr>
        <p:blipFill>
          <a:blip r:embed="rId4"/>
          <a:stretch>
            <a:fillRect/>
          </a:stretch>
        </p:blipFill>
        <p:spPr>
          <a:xfrm>
            <a:off x="7391400" y="6096000"/>
            <a:ext cx="304800" cy="304800"/>
          </a:xfrm>
          <a:prstGeom prst="rect">
            <a:avLst/>
          </a:prstGeom>
          <a:noFill/>
          <a:ln w="9525">
            <a:noFill/>
          </a:ln>
        </p:spPr>
      </p:pic>
      <p:pic>
        <p:nvPicPr>
          <p:cNvPr id="2056" name="Picture 8" descr="SUN_SYS"/>
          <p:cNvPicPr>
            <a:picLocks noChangeAspect="1"/>
          </p:cNvPicPr>
          <p:nvPr/>
        </p:nvPicPr>
        <p:blipFill>
          <a:blip r:embed="rId5"/>
          <a:stretch>
            <a:fillRect/>
          </a:stretch>
        </p:blipFill>
        <p:spPr>
          <a:xfrm>
            <a:off x="3810000" y="2667000"/>
            <a:ext cx="1543050" cy="1157288"/>
          </a:xfrm>
          <a:prstGeom prst="rect">
            <a:avLst/>
          </a:prstGeom>
          <a:noFill/>
          <a:ln w="9525">
            <a:noFill/>
          </a:ln>
        </p:spPr>
      </p:pic>
      <p:pic>
        <p:nvPicPr>
          <p:cNvPr id="2052" name="Picture 10" descr="anip"/>
          <p:cNvPicPr>
            <a:picLocks noChangeAspect="1"/>
          </p:cNvPicPr>
          <p:nvPr/>
        </p:nvPicPr>
        <p:blipFill>
          <a:blip r:embed="rId6"/>
          <a:stretch>
            <a:fillRect/>
          </a:stretch>
        </p:blipFill>
        <p:spPr>
          <a:xfrm>
            <a:off x="6781800" y="533400"/>
            <a:ext cx="1846263" cy="1846263"/>
          </a:xfrm>
          <a:prstGeom prst="rect">
            <a:avLst/>
          </a:prstGeom>
          <a:noFill/>
          <a:ln w="9525">
            <a:noFill/>
          </a:ln>
        </p:spPr>
      </p:pic>
      <p:pic>
        <p:nvPicPr>
          <p:cNvPr id="2053" name="Picture 12" descr="anip"/>
          <p:cNvPicPr>
            <a:picLocks noChangeAspect="1"/>
          </p:cNvPicPr>
          <p:nvPr/>
        </p:nvPicPr>
        <p:blipFill>
          <a:blip r:embed="rId6"/>
          <a:stretch>
            <a:fillRect/>
          </a:stretch>
        </p:blipFill>
        <p:spPr>
          <a:xfrm>
            <a:off x="304800" y="4953000"/>
            <a:ext cx="1571625" cy="15716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055"/>
                                        </p:tgtEl>
                                      </p:cBhvr>
                                    </p:cmd>
                                  </p:childTnLst>
                                </p:cTn>
                              </p:par>
                              <p:par>
                                <p:cTn id="7" presetID="55" presetClass="entr" presetSubtype="0" fill="hold" nodeType="withEffect">
                                  <p:stCondLst>
                                    <p:cond delay="0"/>
                                  </p:stCondLst>
                                  <p:childTnLst>
                                    <p:set>
                                      <p:cBhvr>
                                        <p:cTn id="8" dur="1" fill="hold">
                                          <p:stCondLst>
                                            <p:cond delay="0"/>
                                          </p:stCondLst>
                                        </p:cTn>
                                        <p:tgtEl>
                                          <p:spTgt spid="2056"/>
                                        </p:tgtEl>
                                        <p:attrNameLst>
                                          <p:attrName>style.visibility</p:attrName>
                                        </p:attrNameLst>
                                      </p:cBhvr>
                                      <p:to>
                                        <p:strVal val="visible"/>
                                      </p:to>
                                    </p:set>
                                    <p:anim calcmode="lin" valueType="num">
                                      <p:cBhvr>
                                        <p:cTn id="9" dur="1000" fill="hold"/>
                                        <p:tgtEl>
                                          <p:spTgt spid="2056"/>
                                        </p:tgtEl>
                                        <p:attrNameLst>
                                          <p:attrName>ppt_w</p:attrName>
                                        </p:attrNameLst>
                                      </p:cBhvr>
                                      <p:tavLst>
                                        <p:tav tm="0">
                                          <p:val>
                                            <p:strVal val="#ppt_w*0.70"/>
                                          </p:val>
                                        </p:tav>
                                        <p:tav tm="100000">
                                          <p:val>
                                            <p:strVal val="#ppt_w"/>
                                          </p:val>
                                        </p:tav>
                                      </p:tavLst>
                                    </p:anim>
                                    <p:anim calcmode="lin" valueType="num">
                                      <p:cBhvr>
                                        <p:cTn id="10" dur="1000" fill="hold"/>
                                        <p:tgtEl>
                                          <p:spTgt spid="2056"/>
                                        </p:tgtEl>
                                        <p:attrNameLst>
                                          <p:attrName>ppt_h</p:attrName>
                                        </p:attrNameLst>
                                      </p:cBhvr>
                                      <p:tavLst>
                                        <p:tav tm="0">
                                          <p:val>
                                            <p:strVal val="#ppt_h"/>
                                          </p:val>
                                        </p:tav>
                                        <p:tav tm="100000">
                                          <p:val>
                                            <p:strVal val="#ppt_h"/>
                                          </p:val>
                                        </p:tav>
                                      </p:tavLst>
                                    </p:anim>
                                    <p:animEffect transition="in" filter="fade">
                                      <p:cBhvr>
                                        <p:cTn id="11" dur="10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2" repeatCount="indefinite" fill="hold" display="0">
                  <p:stCondLst>
                    <p:cond delay="indefinite"/>
                  </p:stCondLst>
                  <p:endCondLst>
                    <p:cond evt="onPrev" delay="0">
                      <p:tgtEl>
                        <p:sldTgt/>
                      </p:tgtEl>
                    </p:cond>
                    <p:cond evt="onStopAudio" delay="0">
                      <p:tgtEl>
                        <p:sldTgt/>
                      </p:tgtEl>
                    </p:cond>
                  </p:endCondLst>
                </p:cTn>
                <p:tgtEl>
                  <p:spTgt spid="205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TextBox 10"/>
          <p:cNvSpPr txBox="1"/>
          <p:nvPr/>
        </p:nvSpPr>
        <p:spPr>
          <a:xfrm>
            <a:off x="392113" y="6107113"/>
            <a:ext cx="8686800" cy="523875"/>
          </a:xfrm>
          <a:prstGeom prst="rect">
            <a:avLst/>
          </a:prstGeom>
          <a:solidFill>
            <a:schemeClr val="accent5">
              <a:lumMod val="40000"/>
              <a:lumOff val="60000"/>
            </a:schemeClr>
          </a:solidFill>
        </p:spPr>
        <p:txBody>
          <a:bodyPr>
            <a:spAutoFit/>
          </a:bodyPr>
          <a:lstStyle/>
          <a:p>
            <a:pPr marR="0" algn="ctr" defTabSz="914400">
              <a:buClrTx/>
              <a:buSzTx/>
              <a:buFontTx/>
              <a:buNone/>
              <a:defRPr/>
            </a:pPr>
            <a:endParaRPr kumimoji="0" lang="en-US" sz="2800" b="1" kern="1200" cap="none" spc="0" normalizeH="0" baseline="0" noProof="0" dirty="0">
              <a:solidFill>
                <a:srgbClr val="FF0000"/>
              </a:solidFill>
              <a:latin typeface="Times New Roman" panose="02020603050405020304" pitchFamily="18" charset="0"/>
              <a:ea typeface="+mn-ea"/>
              <a:cs typeface="Times New Roman" panose="02020603050405020304" pitchFamily="18" charset="0"/>
            </a:endParaRPr>
          </a:p>
        </p:txBody>
      </p:sp>
      <p:pic>
        <p:nvPicPr>
          <p:cNvPr id="12" name="Picture 11" descr="DEN.gif"/>
          <p:cNvPicPr>
            <a:picLocks noChangeAspect="1"/>
          </p:cNvPicPr>
          <p:nvPr/>
        </p:nvPicPr>
        <p:blipFill>
          <a:blip r:embed="rId1"/>
          <a:stretch>
            <a:fillRect/>
          </a:stretch>
        </p:blipFill>
        <p:spPr>
          <a:xfrm>
            <a:off x="4402667" y="719666"/>
            <a:ext cx="4741333" cy="2590800"/>
          </a:xfrm>
          <a:prstGeom prst="rect">
            <a:avLst/>
          </a:prstGeom>
          <a:ln>
            <a:noFill/>
          </a:ln>
          <a:effectLst>
            <a:softEdge rad="112500"/>
          </a:effectLst>
        </p:spPr>
      </p:pic>
      <p:pic>
        <p:nvPicPr>
          <p:cNvPr id="4099" name="Picture 2"/>
          <p:cNvPicPr>
            <a:picLocks noChangeAspect="1"/>
          </p:cNvPicPr>
          <p:nvPr/>
        </p:nvPicPr>
        <p:blipFill>
          <a:blip r:embed="rId2"/>
          <a:stretch>
            <a:fillRect/>
          </a:stretch>
        </p:blipFill>
        <p:spPr>
          <a:xfrm>
            <a:off x="2514600" y="3287713"/>
            <a:ext cx="5791200" cy="2351087"/>
          </a:xfrm>
          <a:prstGeom prst="rect">
            <a:avLst/>
          </a:prstGeom>
          <a:noFill/>
          <a:ln w="9525">
            <a:noFill/>
          </a:ln>
        </p:spPr>
      </p:pic>
      <p:sp>
        <p:nvSpPr>
          <p:cNvPr id="3" name="Oval Callout 2"/>
          <p:cNvSpPr/>
          <p:nvPr/>
        </p:nvSpPr>
        <p:spPr>
          <a:xfrm>
            <a:off x="-533400" y="5932488"/>
            <a:ext cx="10591800" cy="873125"/>
          </a:xfrm>
          <a:prstGeom prst="wedgeEllipseCallout">
            <a:avLst>
              <a:gd name="adj1" fmla="val 22307"/>
              <a:gd name="adj2" fmla="val -91673"/>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0" fontAlgn="base" latinLnBrk="0" hangingPunct="0">
              <a:lnSpc>
                <a:spcPct val="100000"/>
              </a:lnSpc>
              <a:spcBef>
                <a:spcPct val="0"/>
              </a:spcBef>
              <a:spcAft>
                <a:spcPct val="0"/>
              </a:spcAft>
              <a:buClrTx/>
              <a:buSzTx/>
              <a:buFontTx/>
              <a:buNone/>
            </a:pPr>
            <a:r>
              <a:rPr kumimoji="0" sz="2000" b="1" i="0" u="none" strike="noStrike" kern="1200" cap="none" spc="0" normalizeH="0" baseline="0" noProof="1" dirty="0">
                <a:solidFill>
                  <a:schemeClr val="tx1"/>
                </a:solidFill>
                <a:latin typeface="Times New Roman" panose="02020603050405020304" pitchFamily="18" charset="0"/>
                <a:ea typeface="+mn-ea"/>
                <a:cs typeface="Times New Roman" panose="02020603050405020304" pitchFamily="18" charset="0"/>
              </a:rPr>
              <a:t>ĐVĐ: </a:t>
            </a:r>
            <a:r>
              <a:rPr kumimoji="0" sz="2000" b="1" i="0" u="none" strike="noStrike" kern="1200" cap="none" spc="0" normalizeH="0" baseline="0" noProof="1" dirty="0">
                <a:solidFill>
                  <a:schemeClr val="bg1"/>
                </a:solidFill>
                <a:latin typeface="Times New Roman" panose="02020603050405020304" pitchFamily="18" charset="0"/>
                <a:ea typeface="+mn-ea"/>
                <a:cs typeface="Times New Roman" panose="02020603050405020304" pitchFamily="18" charset="0"/>
              </a:rPr>
              <a:t>Như vậy </a:t>
            </a:r>
            <a:r>
              <a:rPr kumimoji="0" sz="2000" b="1" i="0" u="sng" strike="noStrike" kern="1200" cap="none" spc="0" normalizeH="0" baseline="0" noProof="1" dirty="0">
                <a:solidFill>
                  <a:srgbClr val="FFFF00"/>
                </a:solidFill>
                <a:latin typeface="Times New Roman" panose="02020603050405020304" pitchFamily="18" charset="0"/>
                <a:ea typeface="+mn-ea"/>
                <a:cs typeface="Times New Roman" panose="02020603050405020304" pitchFamily="18" charset="0"/>
              </a:rPr>
              <a:t>cường độ dòng điện </a:t>
            </a:r>
            <a:r>
              <a:rPr kumimoji="0" sz="2000" b="1" i="0" u="none" strike="noStrike" kern="1200" cap="none" spc="0" normalizeH="0" baseline="0" noProof="1" dirty="0">
                <a:solidFill>
                  <a:schemeClr val="bg1"/>
                </a:solidFill>
                <a:latin typeface="Times New Roman" panose="02020603050405020304" pitchFamily="18" charset="0"/>
                <a:ea typeface="+mn-ea"/>
                <a:cs typeface="Times New Roman" panose="02020603050405020304" pitchFamily="18" charset="0"/>
              </a:rPr>
              <a:t>chạy qua dây dẫn có tỉ lệ với</a:t>
            </a:r>
            <a:r>
              <a:rPr kumimoji="0" sz="2000" b="1" i="0" u="none" strike="noStrike" kern="1200" cap="none" spc="0" normalizeH="0" baseline="0" noProof="1" dirty="0">
                <a:solidFill>
                  <a:srgbClr val="FF0000"/>
                </a:solidFill>
                <a:latin typeface="Times New Roman" panose="02020603050405020304" pitchFamily="18" charset="0"/>
                <a:ea typeface="+mn-ea"/>
                <a:cs typeface="Times New Roman" panose="02020603050405020304" pitchFamily="18" charset="0"/>
              </a:rPr>
              <a:t> </a:t>
            </a:r>
            <a:r>
              <a:rPr kumimoji="0" sz="2000" b="1" i="0" u="sng" strike="noStrike" kern="1200" cap="none" spc="0" normalizeH="0" baseline="0" noProof="1" dirty="0">
                <a:solidFill>
                  <a:srgbClr val="FFFF00"/>
                </a:solidFill>
                <a:latin typeface="Times New Roman" panose="02020603050405020304" pitchFamily="18" charset="0"/>
                <a:ea typeface="+mn-ea"/>
                <a:cs typeface="Times New Roman" panose="02020603050405020304" pitchFamily="18" charset="0"/>
              </a:rPr>
              <a:t>hiệu điện thế </a:t>
            </a:r>
            <a:r>
              <a:rPr kumimoji="0" sz="2000" b="1" i="0" u="none" strike="noStrike" kern="1200" cap="none" spc="0" normalizeH="0" baseline="0" noProof="1" dirty="0">
                <a:solidFill>
                  <a:schemeClr val="bg1"/>
                </a:solidFill>
                <a:latin typeface="Times New Roman" panose="02020603050405020304" pitchFamily="18" charset="0"/>
                <a:ea typeface="+mn-ea"/>
                <a:cs typeface="Times New Roman" panose="02020603050405020304" pitchFamily="18" charset="0"/>
              </a:rPr>
              <a:t>đặt v</a:t>
            </a:r>
            <a:r>
              <a:rPr kumimoji="0" sz="2000" b="1" i="0" u="none" strike="noStrike" kern="1200" cap="none" spc="0" normalizeH="0" baseline="0" noProof="1" dirty="0">
                <a:solidFill>
                  <a:schemeClr val="bg1"/>
                </a:solidFill>
                <a:latin typeface="Times New Roman" panose="02020603050405020304" pitchFamily="18" charset="0"/>
                <a:ea typeface="Times New Roman" panose="02020603050405020304" pitchFamily="18" charset="0"/>
                <a:cs typeface="+mn-cs"/>
              </a:rPr>
              <a:t>à</a:t>
            </a:r>
            <a:r>
              <a:rPr kumimoji="0" sz="2000" b="1" i="0" u="none" strike="noStrike" kern="1200" cap="none" spc="0" normalizeH="0" baseline="0" noProof="1" dirty="0">
                <a:solidFill>
                  <a:schemeClr val="bg1"/>
                </a:solidFill>
                <a:latin typeface="Times New Roman" panose="02020603050405020304" pitchFamily="18" charset="0"/>
                <a:ea typeface="+mn-ea"/>
                <a:cs typeface="Times New Roman" panose="02020603050405020304" pitchFamily="18" charset="0"/>
              </a:rPr>
              <a:t>o hai đầu dây dẫn đó hay không ?</a:t>
            </a:r>
            <a:endParaRPr kumimoji="0" sz="2000" b="1" i="0" u="none" strike="noStrike" kern="1200" cap="none" spc="0" normalizeH="0" baseline="0" noProof="1" dirty="0">
              <a:solidFill>
                <a:schemeClr val="bg1"/>
              </a:solidFill>
              <a:latin typeface="Times New Roman" panose="02020603050405020304" pitchFamily="18" charset="0"/>
              <a:ea typeface="Times New Roman" panose="02020603050405020304" pitchFamily="18" charset="0"/>
              <a:cs typeface="+mn-cs"/>
            </a:endParaRPr>
          </a:p>
        </p:txBody>
      </p:sp>
      <p:sp>
        <p:nvSpPr>
          <p:cNvPr id="4" name="Rectangular Callout 3"/>
          <p:cNvSpPr/>
          <p:nvPr/>
        </p:nvSpPr>
        <p:spPr>
          <a:xfrm>
            <a:off x="190500" y="884238"/>
            <a:ext cx="3733800" cy="2332038"/>
          </a:xfrm>
          <a:prstGeom prst="wedgeRectCallout">
            <a:avLst>
              <a:gd name="adj1" fmla="val 88367"/>
              <a:gd name="adj2" fmla="val -13972"/>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l" defTabSz="914400" rtl="0" eaLnBrk="1" fontAlgn="base" latinLnBrk="0" hangingPunct="1">
              <a:lnSpc>
                <a:spcPct val="100000"/>
              </a:lnSpc>
              <a:spcBef>
                <a:spcPct val="50000"/>
              </a:spcBef>
              <a:spcAft>
                <a:spcPct val="0"/>
              </a:spcAft>
              <a:buClrTx/>
              <a:buSzTx/>
              <a:buFontTx/>
              <a:buNone/>
            </a:pPr>
            <a:r>
              <a:rPr kumimoji="0" sz="2000" b="1" i="0" u="none" strike="noStrike" kern="1200" cap="none" spc="0" normalizeH="0" baseline="0" noProof="1" dirty="0">
                <a:solidFill>
                  <a:srgbClr val="000000"/>
                </a:solidFill>
                <a:latin typeface="Times New Roman" panose="02020603050405020304" pitchFamily="18" charset="0"/>
                <a:ea typeface="+mn-ea"/>
                <a:cs typeface="Times New Roman" panose="02020603050405020304" pitchFamily="18" charset="0"/>
              </a:rPr>
              <a:t>* Ở lớp 7 ta đã biết , Khi hiệu điện thế </a:t>
            </a:r>
            <a:r>
              <a:rPr kumimoji="0" sz="2000" b="1" i="0" u="none" strike="noStrike" kern="1200" cap="none" spc="0" normalizeH="0" baseline="0" noProof="1" dirty="0">
                <a:solidFill>
                  <a:srgbClr val="1A04C0"/>
                </a:solidFill>
                <a:latin typeface="Times New Roman" panose="02020603050405020304" pitchFamily="18" charset="0"/>
                <a:ea typeface="+mn-ea"/>
                <a:cs typeface="Times New Roman" panose="02020603050405020304" pitchFamily="18" charset="0"/>
              </a:rPr>
              <a:t>(</a:t>
            </a:r>
            <a:r>
              <a:rPr kumimoji="0" sz="2000" b="1" i="0" u="none" strike="noStrike" kern="1200" cap="none" spc="0" normalizeH="0" baseline="0" noProof="1" dirty="0">
                <a:solidFill>
                  <a:srgbClr val="FF0000"/>
                </a:solidFill>
                <a:latin typeface="Times New Roman" panose="02020603050405020304" pitchFamily="18" charset="0"/>
                <a:ea typeface="+mn-ea"/>
                <a:cs typeface="Times New Roman" panose="02020603050405020304" pitchFamily="18" charset="0"/>
              </a:rPr>
              <a:t>U</a:t>
            </a:r>
            <a:r>
              <a:rPr kumimoji="0" sz="2000" b="1" i="0" u="none" strike="noStrike" kern="1200" cap="none" spc="0" normalizeH="0" baseline="0" noProof="1" dirty="0">
                <a:solidFill>
                  <a:srgbClr val="1A04C0"/>
                </a:solidFill>
                <a:latin typeface="Times New Roman" panose="02020603050405020304" pitchFamily="18" charset="0"/>
                <a:ea typeface="+mn-ea"/>
                <a:cs typeface="Times New Roman" panose="02020603050405020304" pitchFamily="18" charset="0"/>
              </a:rPr>
              <a:t>) </a:t>
            </a:r>
            <a:r>
              <a:rPr kumimoji="0" sz="2000" b="1" i="0" u="none" strike="noStrike" kern="1200" cap="none" spc="0" normalizeH="0" baseline="0" noProof="1" dirty="0">
                <a:solidFill>
                  <a:srgbClr val="000000"/>
                </a:solidFill>
                <a:latin typeface="Times New Roman" panose="02020603050405020304" pitchFamily="18" charset="0"/>
                <a:ea typeface="+mn-ea"/>
                <a:cs typeface="Times New Roman" panose="02020603050405020304" pitchFamily="18" charset="0"/>
              </a:rPr>
              <a:t>đặt v</a:t>
            </a:r>
            <a:r>
              <a:rPr kumimoji="0" sz="2000" b="1" i="0" u="none" strike="noStrike" kern="1200" cap="none" spc="0" normalizeH="0" baseline="0" noProof="1" dirty="0">
                <a:solidFill>
                  <a:srgbClr val="000000"/>
                </a:solidFill>
                <a:latin typeface="Times New Roman" panose="02020603050405020304" pitchFamily="18" charset="0"/>
                <a:ea typeface="Times New Roman" panose="02020603050405020304" pitchFamily="18" charset="0"/>
                <a:cs typeface="+mn-cs"/>
              </a:rPr>
              <a:t>à</a:t>
            </a:r>
            <a:r>
              <a:rPr kumimoji="0" sz="2000" b="1" i="0" u="none" strike="noStrike" kern="1200" cap="none" spc="0" normalizeH="0" baseline="0" noProof="1" dirty="0">
                <a:solidFill>
                  <a:srgbClr val="000000"/>
                </a:solidFill>
                <a:latin typeface="Times New Roman" panose="02020603050405020304" pitchFamily="18" charset="0"/>
                <a:ea typeface="+mn-ea"/>
                <a:cs typeface="Times New Roman" panose="02020603050405020304" pitchFamily="18" charset="0"/>
              </a:rPr>
              <a:t>o hai đầu bóng đèn c</a:t>
            </a:r>
            <a:r>
              <a:rPr kumimoji="0" sz="2000" b="1" i="0" u="none" strike="noStrike" kern="1200" cap="none" spc="0" normalizeH="0" baseline="0" noProof="1" dirty="0">
                <a:solidFill>
                  <a:srgbClr val="000000"/>
                </a:solidFill>
                <a:latin typeface="Times New Roman" panose="02020603050405020304" pitchFamily="18" charset="0"/>
                <a:ea typeface="Times New Roman" panose="02020603050405020304" pitchFamily="18" charset="0"/>
                <a:cs typeface="+mn-cs"/>
              </a:rPr>
              <a:t>à</a:t>
            </a:r>
            <a:r>
              <a:rPr kumimoji="0" sz="2000" b="1" i="0" u="none" strike="noStrike" kern="1200" cap="none" spc="0" normalizeH="0" baseline="0" noProof="1" dirty="0">
                <a:solidFill>
                  <a:srgbClr val="000000"/>
                </a:solidFill>
                <a:latin typeface="Times New Roman" panose="02020603050405020304" pitchFamily="18" charset="0"/>
                <a:ea typeface="+mn-ea"/>
                <a:cs typeface="Times New Roman" panose="02020603050405020304" pitchFamily="18" charset="0"/>
              </a:rPr>
              <a:t>ng lớn thì dòng điện chạy qua bóng đèn có cường độ </a:t>
            </a:r>
            <a:r>
              <a:rPr kumimoji="0" sz="2000" b="1" i="0" u="none" strike="noStrike" kern="1200" cap="none" spc="0" normalizeH="0" baseline="0" noProof="1" dirty="0">
                <a:solidFill>
                  <a:srgbClr val="1A04C0"/>
                </a:solidFill>
                <a:latin typeface="Times New Roman" panose="02020603050405020304" pitchFamily="18" charset="0"/>
                <a:ea typeface="+mn-ea"/>
                <a:cs typeface="Times New Roman" panose="02020603050405020304" pitchFamily="18" charset="0"/>
              </a:rPr>
              <a:t>(</a:t>
            </a:r>
            <a:r>
              <a:rPr kumimoji="0" sz="2000" b="1" i="0" u="none" strike="noStrike" kern="1200" cap="none" spc="0" normalizeH="0" baseline="0" noProof="1" dirty="0">
                <a:solidFill>
                  <a:srgbClr val="FF0000"/>
                </a:solidFill>
                <a:latin typeface="Times New Roman" panose="02020603050405020304" pitchFamily="18" charset="0"/>
                <a:ea typeface="+mn-ea"/>
                <a:cs typeface="Times New Roman" panose="02020603050405020304" pitchFamily="18" charset="0"/>
              </a:rPr>
              <a:t>I</a:t>
            </a:r>
            <a:r>
              <a:rPr kumimoji="0" sz="2000" b="1" i="0" u="none" strike="noStrike" kern="1200" cap="none" spc="0" normalizeH="0" baseline="0" noProof="1" dirty="0">
                <a:solidFill>
                  <a:srgbClr val="1A04C0"/>
                </a:solidFill>
                <a:latin typeface="Times New Roman" panose="02020603050405020304" pitchFamily="18" charset="0"/>
                <a:ea typeface="+mn-ea"/>
                <a:cs typeface="Times New Roman" panose="02020603050405020304" pitchFamily="18" charset="0"/>
              </a:rPr>
              <a:t>) </a:t>
            </a:r>
            <a:r>
              <a:rPr kumimoji="0" sz="2000" b="1" i="0" u="none" strike="noStrike" kern="1200" cap="none" spc="0" normalizeH="0" baseline="0" noProof="1" dirty="0">
                <a:solidFill>
                  <a:srgbClr val="000000"/>
                </a:solidFill>
                <a:latin typeface="Times New Roman" panose="02020603050405020304" pitchFamily="18" charset="0"/>
                <a:ea typeface="+mn-ea"/>
                <a:cs typeface="Times New Roman" panose="02020603050405020304" pitchFamily="18" charset="0"/>
              </a:rPr>
              <a:t>c</a:t>
            </a:r>
            <a:r>
              <a:rPr kumimoji="0" sz="2000" b="1" i="0" u="none" strike="noStrike" kern="1200" cap="none" spc="0" normalizeH="0" baseline="0" noProof="1" dirty="0">
                <a:solidFill>
                  <a:srgbClr val="000000"/>
                </a:solidFill>
                <a:latin typeface="Times New Roman" panose="02020603050405020304" pitchFamily="18" charset="0"/>
                <a:ea typeface="Times New Roman" panose="02020603050405020304" pitchFamily="18" charset="0"/>
                <a:cs typeface="+mn-cs"/>
              </a:rPr>
              <a:t>à</a:t>
            </a:r>
            <a:r>
              <a:rPr kumimoji="0" sz="2000" b="1" i="0" u="none" strike="noStrike" kern="1200" cap="none" spc="0" normalizeH="0" baseline="0" noProof="1" dirty="0">
                <a:solidFill>
                  <a:srgbClr val="000000"/>
                </a:solidFill>
                <a:latin typeface="Times New Roman" panose="02020603050405020304" pitchFamily="18" charset="0"/>
                <a:ea typeface="+mn-ea"/>
                <a:cs typeface="Times New Roman" panose="02020603050405020304" pitchFamily="18" charset="0"/>
              </a:rPr>
              <a:t>ng lớn v</a:t>
            </a:r>
            <a:r>
              <a:rPr kumimoji="0" sz="2000" b="1" i="0" u="none" strike="noStrike" kern="1200" cap="none" spc="0" normalizeH="0" baseline="0" noProof="1" dirty="0">
                <a:solidFill>
                  <a:srgbClr val="000000"/>
                </a:solidFill>
                <a:latin typeface="Times New Roman" panose="02020603050405020304" pitchFamily="18" charset="0"/>
                <a:ea typeface="Times New Roman" panose="02020603050405020304" pitchFamily="18" charset="0"/>
                <a:cs typeface="+mn-cs"/>
              </a:rPr>
              <a:t>à</a:t>
            </a:r>
            <a:r>
              <a:rPr kumimoji="0" sz="2000" b="1" i="0" u="none" strike="noStrike" kern="1200" cap="none" spc="0" normalizeH="0" baseline="0" noProof="1" dirty="0">
                <a:solidFill>
                  <a:srgbClr val="000000"/>
                </a:solidFill>
                <a:latin typeface="Times New Roman" panose="02020603050405020304" pitchFamily="18" charset="0"/>
                <a:ea typeface="+mn-ea"/>
                <a:cs typeface="Times New Roman" panose="02020603050405020304" pitchFamily="18" charset="0"/>
              </a:rPr>
              <a:t> đèn c</a:t>
            </a:r>
            <a:r>
              <a:rPr kumimoji="0" sz="2000" b="1" i="0" u="none" strike="noStrike" kern="1200" cap="none" spc="0" normalizeH="0" baseline="0" noProof="1" dirty="0">
                <a:solidFill>
                  <a:srgbClr val="000000"/>
                </a:solidFill>
                <a:latin typeface="Times New Roman" panose="02020603050405020304" pitchFamily="18" charset="0"/>
                <a:ea typeface="Times New Roman" panose="02020603050405020304" pitchFamily="18" charset="0"/>
                <a:cs typeface="+mn-cs"/>
              </a:rPr>
              <a:t>à</a:t>
            </a:r>
            <a:r>
              <a:rPr kumimoji="0" sz="2000" b="1" i="0" u="none" strike="noStrike" kern="1200" cap="none" spc="0" normalizeH="0" baseline="0" noProof="1" dirty="0">
                <a:solidFill>
                  <a:srgbClr val="000000"/>
                </a:solidFill>
                <a:latin typeface="Times New Roman" panose="02020603050405020304" pitchFamily="18" charset="0"/>
                <a:ea typeface="+mn-ea"/>
                <a:cs typeface="Times New Roman" panose="02020603050405020304" pitchFamily="18" charset="0"/>
              </a:rPr>
              <a:t>ng sáng.</a:t>
            </a:r>
            <a:endParaRPr kumimoji="0" sz="2000" b="1" i="0" u="none" strike="noStrike" kern="1200" cap="none" spc="0" normalizeH="0" baseline="0" noProof="1" dirty="0">
              <a:solidFill>
                <a:srgbClr val="000000"/>
              </a:solidFill>
              <a:latin typeface="Times New Roman" panose="02020603050405020304" pitchFamily="18" charset="0"/>
              <a:ea typeface="Times New Roman" panose="02020603050405020304" pitchFamily="18" charset="0"/>
              <a:cs typeface="+mn-cs"/>
            </a:endParaRPr>
          </a:p>
        </p:txBody>
      </p:sp>
      <p:sp>
        <p:nvSpPr>
          <p:cNvPr id="4102" name="TextBox 1"/>
          <p:cNvSpPr txBox="1"/>
          <p:nvPr/>
        </p:nvSpPr>
        <p:spPr>
          <a:xfrm>
            <a:off x="3175000" y="17463"/>
            <a:ext cx="3073400" cy="646112"/>
          </a:xfrm>
          <a:prstGeom prst="rect">
            <a:avLst/>
          </a:prstGeom>
          <a:solidFill>
            <a:srgbClr val="FFC000"/>
          </a:solidFill>
          <a:ln w="9525" cap="flat" cmpd="sng">
            <a:solidFill>
              <a:srgbClr val="0033CC"/>
            </a:solidFill>
            <a:prstDash val="solid"/>
            <a:miter/>
            <a:headEnd type="none" w="med" len="med"/>
            <a:tailEnd type="none" w="med" len="med"/>
          </a:ln>
        </p:spPr>
        <p:txBody>
          <a:bodyPr anchor="t" anchorCtr="0">
            <a:spAutoFit/>
          </a:bodyPr>
          <a:p>
            <a:r>
              <a:rPr lang="vi-VN" altLang="en-US" sz="3600" b="1" dirty="0">
                <a:solidFill>
                  <a:srgbClr val="C00000"/>
                </a:solidFill>
                <a:latin typeface="Times New Roman" panose="02020603050405020304" pitchFamily="18" charset="0"/>
              </a:rPr>
              <a:t>ĐẶT VẤN ĐỀ</a:t>
            </a:r>
            <a:endParaRPr lang="vi-VN" altLang="en-US" sz="3600" b="1" dirty="0">
              <a:solidFill>
                <a:srgbClr val="C0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in)">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6" name="Text Box 4"/>
          <p:cNvSpPr txBox="1"/>
          <p:nvPr/>
        </p:nvSpPr>
        <p:spPr>
          <a:xfrm>
            <a:off x="0" y="0"/>
            <a:ext cx="9144000" cy="519113"/>
          </a:xfrm>
          <a:prstGeom prst="rect">
            <a:avLst/>
          </a:prstGeom>
          <a:noFill/>
          <a:ln w="9525">
            <a:noFill/>
          </a:ln>
        </p:spPr>
        <p:txBody>
          <a:bodyPr anchor="t" anchorCtr="0">
            <a:spAutoFit/>
          </a:bodyPr>
          <a:p>
            <a:pPr algn="ctr">
              <a:spcBef>
                <a:spcPct val="50000"/>
              </a:spcBef>
            </a:pPr>
            <a:r>
              <a:rPr lang="en-US" sz="2800" b="1" dirty="0">
                <a:solidFill>
                  <a:srgbClr val="0000FF"/>
                </a:solidFill>
                <a:latin typeface="Times New Roman" panose="02020603050405020304" pitchFamily="18" charset="0"/>
              </a:rPr>
              <a:t>Kiểm tra b</a:t>
            </a:r>
            <a:r>
              <a:rPr lang="en-US" sz="2800" b="1" dirty="0">
                <a:solidFill>
                  <a:srgbClr val="0000FF"/>
                </a:solidFill>
                <a:latin typeface="Times New Roman" panose="02020603050405020304" pitchFamily="18" charset="0"/>
                <a:ea typeface="Times New Roman" panose="02020603050405020304" pitchFamily="18" charset="0"/>
              </a:rPr>
              <a:t>à</a:t>
            </a:r>
            <a:r>
              <a:rPr lang="en-US" sz="2800" b="1" dirty="0">
                <a:solidFill>
                  <a:srgbClr val="0000FF"/>
                </a:solidFill>
                <a:latin typeface="Times New Roman" panose="02020603050405020304" pitchFamily="18" charset="0"/>
              </a:rPr>
              <a:t>i cũ</a:t>
            </a:r>
            <a:endParaRPr lang="en-US" sz="2800" b="1" dirty="0">
              <a:solidFill>
                <a:srgbClr val="0000FF"/>
              </a:solidFill>
              <a:latin typeface="Times New Roman" panose="02020603050405020304" pitchFamily="18" charset="0"/>
              <a:ea typeface="Times New Roman" panose="02020603050405020304" pitchFamily="18" charset="0"/>
            </a:endParaRPr>
          </a:p>
        </p:txBody>
      </p:sp>
      <p:sp>
        <p:nvSpPr>
          <p:cNvPr id="3077" name="Text Box 5"/>
          <p:cNvSpPr txBox="1"/>
          <p:nvPr/>
        </p:nvSpPr>
        <p:spPr>
          <a:xfrm>
            <a:off x="0" y="533400"/>
            <a:ext cx="9067800" cy="1784350"/>
          </a:xfrm>
          <a:prstGeom prst="rect">
            <a:avLst/>
          </a:prstGeom>
          <a:noFill/>
          <a:ln w="9525">
            <a:noFill/>
          </a:ln>
        </p:spPr>
        <p:txBody>
          <a:bodyPr anchor="t" anchorCtr="0">
            <a:spAutoFit/>
          </a:bodyPr>
          <a:p>
            <a:pPr>
              <a:spcBef>
                <a:spcPct val="50000"/>
              </a:spcBef>
            </a:pPr>
            <a:r>
              <a:rPr lang="en-US" sz="2000" b="1" dirty="0">
                <a:latin typeface="Times New Roman" panose="02020603050405020304" pitchFamily="18" charset="0"/>
              </a:rPr>
              <a:t>Câu 1.</a:t>
            </a:r>
            <a:r>
              <a:rPr lang="en-US" dirty="0">
                <a:latin typeface="Times New Roman" panose="02020603050405020304" pitchFamily="18" charset="0"/>
              </a:rPr>
              <a:t> </a:t>
            </a:r>
            <a:r>
              <a:rPr lang="en-US" sz="2000" dirty="0">
                <a:latin typeface="Times New Roman" panose="02020603050405020304" pitchFamily="18" charset="0"/>
              </a:rPr>
              <a:t>+ Em hãy nêu nhận xét về mối quan hệ giữa cường độ dòng điện chạy qua một dây dẫn với hiệu điện thế giữa hai đầu dây ?</a:t>
            </a:r>
            <a:endParaRPr lang="en-US" sz="2000" dirty="0">
              <a:latin typeface="Times New Roman" panose="02020603050405020304" pitchFamily="18" charset="0"/>
            </a:endParaRPr>
          </a:p>
          <a:p>
            <a:pPr>
              <a:spcBef>
                <a:spcPct val="50000"/>
              </a:spcBef>
            </a:pPr>
            <a:r>
              <a:rPr lang="en-US" sz="2000" dirty="0">
                <a:latin typeface="Times New Roman" panose="02020603050405020304" pitchFamily="18" charset="0"/>
              </a:rPr>
              <a:t>+ L</a:t>
            </a:r>
            <a:r>
              <a:rPr lang="en-US" sz="2000" dirty="0">
                <a:latin typeface="Times New Roman" panose="02020603050405020304" pitchFamily="18" charset="0"/>
                <a:ea typeface="Times New Roman" panose="02020603050405020304" pitchFamily="18" charset="0"/>
              </a:rPr>
              <a:t>à</a:t>
            </a:r>
            <a:r>
              <a:rPr lang="en-US" sz="2000" dirty="0">
                <a:latin typeface="Times New Roman" panose="02020603050405020304" pitchFamily="18" charset="0"/>
              </a:rPr>
              <a:t>m b</a:t>
            </a:r>
            <a:r>
              <a:rPr lang="en-US" sz="2000" dirty="0">
                <a:latin typeface="Times New Roman" panose="02020603050405020304" pitchFamily="18" charset="0"/>
                <a:ea typeface="Times New Roman" panose="02020603050405020304" pitchFamily="18" charset="0"/>
              </a:rPr>
              <a:t>à</a:t>
            </a:r>
            <a:r>
              <a:rPr lang="en-US" sz="2000" dirty="0">
                <a:latin typeface="Times New Roman" panose="02020603050405020304" pitchFamily="18" charset="0"/>
              </a:rPr>
              <a:t>i tập 1.1 . Khi đặt v</a:t>
            </a:r>
            <a:r>
              <a:rPr lang="en-US" sz="2000" dirty="0">
                <a:latin typeface="Times New Roman" panose="02020603050405020304" pitchFamily="18" charset="0"/>
                <a:ea typeface="Times New Roman" panose="02020603050405020304" pitchFamily="18" charset="0"/>
              </a:rPr>
              <a:t>à</a:t>
            </a:r>
            <a:r>
              <a:rPr lang="en-US" sz="2000" dirty="0">
                <a:latin typeface="Times New Roman" panose="02020603050405020304" pitchFamily="18" charset="0"/>
              </a:rPr>
              <a:t>o hai đầu dây dẫn một hiệu điện thế 12 V thì cường độ dòng điện chạy qua nó l</a:t>
            </a:r>
            <a:r>
              <a:rPr lang="en-US" sz="2000" dirty="0">
                <a:latin typeface="Times New Roman" panose="02020603050405020304" pitchFamily="18" charset="0"/>
                <a:ea typeface="Times New Roman" panose="02020603050405020304" pitchFamily="18" charset="0"/>
              </a:rPr>
              <a:t>à</a:t>
            </a:r>
            <a:r>
              <a:rPr lang="en-US" sz="2000" dirty="0">
                <a:latin typeface="Times New Roman" panose="02020603050405020304" pitchFamily="18" charset="0"/>
              </a:rPr>
              <a:t> 0,5 A. Nếu hiệu điện thế đặt v</a:t>
            </a:r>
            <a:r>
              <a:rPr lang="en-US" sz="2000" dirty="0">
                <a:latin typeface="Times New Roman" panose="02020603050405020304" pitchFamily="18" charset="0"/>
                <a:ea typeface="Times New Roman" panose="02020603050405020304" pitchFamily="18" charset="0"/>
              </a:rPr>
              <a:t>à</a:t>
            </a:r>
            <a:r>
              <a:rPr lang="en-US" sz="2000" dirty="0">
                <a:latin typeface="Times New Roman" panose="02020603050405020304" pitchFamily="18" charset="0"/>
              </a:rPr>
              <a:t>o hai đầu dây dẫn đó tăng lên đến 36V thì cường độ dòng điện chạy qua nó l</a:t>
            </a:r>
            <a:r>
              <a:rPr lang="en-US" sz="2000" dirty="0">
                <a:latin typeface="Times New Roman" panose="02020603050405020304" pitchFamily="18" charset="0"/>
                <a:ea typeface="Times New Roman" panose="02020603050405020304" pitchFamily="18" charset="0"/>
              </a:rPr>
              <a:t>à</a:t>
            </a:r>
            <a:r>
              <a:rPr lang="en-US" sz="2000" dirty="0">
                <a:latin typeface="Times New Roman" panose="02020603050405020304" pitchFamily="18" charset="0"/>
              </a:rPr>
              <a:t>  bao  nhiêu ?</a:t>
            </a:r>
            <a:endParaRPr lang="en-US" sz="2000" dirty="0">
              <a:latin typeface="Times New Roman" panose="02020603050405020304" pitchFamily="18" charset="0"/>
              <a:ea typeface="Times New Roman" panose="02020603050405020304" pitchFamily="18" charset="0"/>
            </a:endParaRPr>
          </a:p>
        </p:txBody>
      </p:sp>
      <p:sp>
        <p:nvSpPr>
          <p:cNvPr id="3191" name="Text Box 119"/>
          <p:cNvSpPr txBox="1"/>
          <p:nvPr/>
        </p:nvSpPr>
        <p:spPr>
          <a:xfrm>
            <a:off x="-42862" y="2255838"/>
            <a:ext cx="9144000" cy="1014412"/>
          </a:xfrm>
          <a:prstGeom prst="rect">
            <a:avLst/>
          </a:prstGeom>
          <a:noFill/>
          <a:ln w="9525">
            <a:noFill/>
          </a:ln>
        </p:spPr>
        <p:txBody>
          <a:bodyPr anchor="t" anchorCtr="0">
            <a:spAutoFit/>
          </a:bodyPr>
          <a:p>
            <a:pPr>
              <a:spcBef>
                <a:spcPct val="50000"/>
              </a:spcBef>
            </a:pPr>
            <a:r>
              <a:rPr lang="en-US" sz="2000" b="1" u="sng" dirty="0">
                <a:solidFill>
                  <a:srgbClr val="FF0000"/>
                </a:solidFill>
                <a:latin typeface="Times New Roman" panose="02020603050405020304" pitchFamily="18" charset="0"/>
              </a:rPr>
              <a:t>Trả lời</a:t>
            </a:r>
            <a:r>
              <a:rPr lang="en-US" altLang="zh-CN" sz="2000" b="1" u="sng" dirty="0">
                <a:solidFill>
                  <a:srgbClr val="FF0000"/>
                </a:solidFill>
                <a:latin typeface="Times New Roman" panose="02020603050405020304" pitchFamily="18" charset="0"/>
              </a:rPr>
              <a:t>:</a:t>
            </a:r>
            <a:r>
              <a:rPr lang="en-US" sz="2000" b="1" dirty="0">
                <a:solidFill>
                  <a:srgbClr val="FF0000"/>
                </a:solidFill>
                <a:latin typeface="Times New Roman" panose="02020603050405020304" pitchFamily="18" charset="0"/>
              </a:rPr>
              <a:t>  </a:t>
            </a:r>
            <a:r>
              <a:rPr lang="en-US" altLang="zh-CN" sz="2000" b="1" dirty="0">
                <a:solidFill>
                  <a:srgbClr val="FF0000"/>
                </a:solidFill>
                <a:latin typeface="Times New Roman" panose="02020603050405020304" pitchFamily="18" charset="0"/>
              </a:rPr>
              <a:t>+</a:t>
            </a:r>
            <a:r>
              <a:rPr lang="en-US" sz="2000" b="1" dirty="0">
                <a:latin typeface="Times New Roman" panose="02020603050405020304" pitchFamily="18" charset="0"/>
              </a:rPr>
              <a:t>Câu 1</a:t>
            </a:r>
            <a:r>
              <a:rPr lang="en-US" altLang="zh-CN" sz="2000" b="1" dirty="0">
                <a:latin typeface="Times New Roman" panose="02020603050405020304" pitchFamily="18" charset="0"/>
              </a:rPr>
              <a:t> --&gt;</a:t>
            </a:r>
            <a:r>
              <a:rPr lang="en-US" sz="2000" dirty="0">
                <a:latin typeface="Times New Roman" panose="02020603050405020304" pitchFamily="18" charset="0"/>
              </a:rPr>
              <a:t> Khi hiệu điện thế giữa hai đầu một dây dẫn tăng lên (hay giảm đi) bao nhiêu lần thì cường độ dòng điện chạy qua dây dẫn đó cũng tăng lên (hay giảm đi) bấy nhiêu lần .</a:t>
            </a:r>
            <a:endParaRPr lang="en-US" sz="2000" dirty="0">
              <a:latin typeface="Times New Roman" panose="02020603050405020304" pitchFamily="18" charset="0"/>
              <a:ea typeface="Times New Roman" panose="02020603050405020304" pitchFamily="18" charset="0"/>
            </a:endParaRPr>
          </a:p>
        </p:txBody>
      </p:sp>
      <p:sp>
        <p:nvSpPr>
          <p:cNvPr id="3192" name="Text Box 120"/>
          <p:cNvSpPr txBox="1"/>
          <p:nvPr/>
        </p:nvSpPr>
        <p:spPr>
          <a:xfrm>
            <a:off x="0" y="3484563"/>
            <a:ext cx="1447800" cy="396875"/>
          </a:xfrm>
          <a:prstGeom prst="rect">
            <a:avLst/>
          </a:prstGeom>
          <a:noFill/>
          <a:ln w="9525">
            <a:noFill/>
          </a:ln>
        </p:spPr>
        <p:txBody>
          <a:bodyPr anchor="t" anchorCtr="0">
            <a:spAutoFit/>
          </a:bodyPr>
          <a:p>
            <a:pPr>
              <a:spcBef>
                <a:spcPct val="50000"/>
              </a:spcBef>
            </a:pPr>
            <a:r>
              <a:rPr lang="en-US" sz="2000" dirty="0">
                <a:latin typeface="Times New Roman" panose="02020603050405020304" pitchFamily="18" charset="0"/>
              </a:rPr>
              <a:t>* Cho biết</a:t>
            </a:r>
            <a:endParaRPr lang="en-US" sz="2000" dirty="0">
              <a:latin typeface="Times New Roman" panose="02020603050405020304" pitchFamily="18" charset="0"/>
              <a:ea typeface="Times New Roman" panose="02020603050405020304" pitchFamily="18" charset="0"/>
            </a:endParaRPr>
          </a:p>
        </p:txBody>
      </p:sp>
      <p:sp>
        <p:nvSpPr>
          <p:cNvPr id="3193" name="Text Box 121"/>
          <p:cNvSpPr txBox="1"/>
          <p:nvPr/>
        </p:nvSpPr>
        <p:spPr>
          <a:xfrm>
            <a:off x="0" y="3836988"/>
            <a:ext cx="1447800" cy="396875"/>
          </a:xfrm>
          <a:prstGeom prst="rect">
            <a:avLst/>
          </a:prstGeom>
          <a:noFill/>
          <a:ln w="9525">
            <a:noFill/>
          </a:ln>
        </p:spPr>
        <p:txBody>
          <a:bodyPr anchor="t" anchorCtr="0">
            <a:spAutoFit/>
          </a:bodyPr>
          <a:p>
            <a:pPr>
              <a:spcBef>
                <a:spcPct val="50000"/>
              </a:spcBef>
            </a:pPr>
            <a:r>
              <a:rPr lang="en-US" sz="2000" dirty="0">
                <a:latin typeface="Times New Roman" panose="02020603050405020304" pitchFamily="18" charset="0"/>
              </a:rPr>
              <a:t>U</a:t>
            </a:r>
            <a:r>
              <a:rPr lang="en-US" sz="2000" baseline="-25000" dirty="0">
                <a:latin typeface="Times New Roman" panose="02020603050405020304" pitchFamily="18" charset="0"/>
              </a:rPr>
              <a:t>1</a:t>
            </a:r>
            <a:r>
              <a:rPr lang="en-US" sz="2000" dirty="0">
                <a:latin typeface="Times New Roman" panose="02020603050405020304" pitchFamily="18" charset="0"/>
              </a:rPr>
              <a:t> = 12 V</a:t>
            </a:r>
            <a:endParaRPr lang="en-US" sz="2000" dirty="0">
              <a:latin typeface="Times New Roman" panose="02020603050405020304" pitchFamily="18" charset="0"/>
              <a:ea typeface="Times New Roman" panose="02020603050405020304" pitchFamily="18" charset="0"/>
            </a:endParaRPr>
          </a:p>
        </p:txBody>
      </p:sp>
      <p:sp>
        <p:nvSpPr>
          <p:cNvPr id="3194" name="Text Box 122"/>
          <p:cNvSpPr txBox="1"/>
          <p:nvPr/>
        </p:nvSpPr>
        <p:spPr>
          <a:xfrm>
            <a:off x="0" y="4184650"/>
            <a:ext cx="1774825" cy="398463"/>
          </a:xfrm>
          <a:prstGeom prst="rect">
            <a:avLst/>
          </a:prstGeom>
          <a:noFill/>
          <a:ln w="9525">
            <a:noFill/>
          </a:ln>
        </p:spPr>
        <p:txBody>
          <a:bodyPr wrap="square" anchor="t" anchorCtr="0">
            <a:spAutoFit/>
          </a:bodyPr>
          <a:p>
            <a:pPr>
              <a:spcBef>
                <a:spcPct val="50000"/>
              </a:spcBef>
            </a:pPr>
            <a:r>
              <a:rPr lang="en-US" sz="2000" dirty="0">
                <a:latin typeface="Times New Roman" panose="02020603050405020304" pitchFamily="18" charset="0"/>
              </a:rPr>
              <a:t>U</a:t>
            </a:r>
            <a:r>
              <a:rPr lang="en-US" sz="2000" baseline="-25000" dirty="0">
                <a:latin typeface="Times New Roman" panose="02020603050405020304" pitchFamily="18" charset="0"/>
              </a:rPr>
              <a:t>2</a:t>
            </a:r>
            <a:r>
              <a:rPr lang="en-US" sz="2000" dirty="0">
                <a:latin typeface="Times New Roman" panose="02020603050405020304" pitchFamily="18" charset="0"/>
              </a:rPr>
              <a:t>=</a:t>
            </a:r>
            <a:r>
              <a:rPr lang="en-US" altLang="zh-CN" sz="2000" dirty="0">
                <a:latin typeface="Times New Roman" panose="02020603050405020304" pitchFamily="18" charset="0"/>
              </a:rPr>
              <a:t>36V=</a:t>
            </a:r>
            <a:r>
              <a:rPr lang="en-US" sz="2000" dirty="0">
                <a:latin typeface="Times New Roman" panose="02020603050405020304" pitchFamily="18" charset="0"/>
              </a:rPr>
              <a:t>3.U</a:t>
            </a:r>
            <a:r>
              <a:rPr lang="en-US" sz="2000" baseline="-25000" dirty="0">
                <a:latin typeface="Times New Roman" panose="02020603050405020304" pitchFamily="18" charset="0"/>
              </a:rPr>
              <a:t>1</a:t>
            </a:r>
            <a:r>
              <a:rPr lang="en-US" sz="2000" dirty="0">
                <a:latin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endParaRPr>
          </a:p>
        </p:txBody>
      </p:sp>
      <p:sp>
        <p:nvSpPr>
          <p:cNvPr id="3195" name="Text Box 123"/>
          <p:cNvSpPr txBox="1"/>
          <p:nvPr/>
        </p:nvSpPr>
        <p:spPr>
          <a:xfrm>
            <a:off x="0" y="4518025"/>
            <a:ext cx="1447800" cy="396875"/>
          </a:xfrm>
          <a:prstGeom prst="rect">
            <a:avLst/>
          </a:prstGeom>
          <a:noFill/>
          <a:ln w="9525">
            <a:noFill/>
          </a:ln>
        </p:spPr>
        <p:txBody>
          <a:bodyPr anchor="t" anchorCtr="0">
            <a:spAutoFit/>
          </a:bodyPr>
          <a:p>
            <a:pPr>
              <a:spcBef>
                <a:spcPct val="50000"/>
              </a:spcBef>
            </a:pPr>
            <a:r>
              <a:rPr lang="en-US" sz="2000" dirty="0">
                <a:latin typeface="Times New Roman" panose="02020603050405020304" pitchFamily="18" charset="0"/>
              </a:rPr>
              <a:t>I</a:t>
            </a:r>
            <a:r>
              <a:rPr lang="en-US" sz="2000" baseline="-25000" dirty="0">
                <a:latin typeface="Times New Roman" panose="02020603050405020304" pitchFamily="18" charset="0"/>
              </a:rPr>
              <a:t>1</a:t>
            </a:r>
            <a:r>
              <a:rPr lang="en-US" sz="2000" dirty="0">
                <a:latin typeface="Times New Roman" panose="02020603050405020304" pitchFamily="18" charset="0"/>
              </a:rPr>
              <a:t> = 0,5 A </a:t>
            </a:r>
            <a:endParaRPr lang="en-US" sz="2000" dirty="0">
              <a:latin typeface="Times New Roman" panose="02020603050405020304" pitchFamily="18" charset="0"/>
              <a:ea typeface="Times New Roman" panose="02020603050405020304" pitchFamily="18" charset="0"/>
            </a:endParaRPr>
          </a:p>
        </p:txBody>
      </p:sp>
      <p:sp>
        <p:nvSpPr>
          <p:cNvPr id="3196" name="Line 124"/>
          <p:cNvSpPr/>
          <p:nvPr/>
        </p:nvSpPr>
        <p:spPr>
          <a:xfrm>
            <a:off x="1828800" y="3770313"/>
            <a:ext cx="0" cy="1371600"/>
          </a:xfrm>
          <a:prstGeom prst="line">
            <a:avLst/>
          </a:prstGeom>
          <a:ln w="28575" cap="flat" cmpd="sng">
            <a:solidFill>
              <a:schemeClr val="tx1"/>
            </a:solidFill>
            <a:prstDash val="solid"/>
            <a:round/>
            <a:headEnd type="none" w="med" len="med"/>
            <a:tailEnd type="none" w="med" len="med"/>
          </a:ln>
        </p:spPr>
      </p:sp>
      <p:sp>
        <p:nvSpPr>
          <p:cNvPr id="3197" name="Text Box 125"/>
          <p:cNvSpPr txBox="1"/>
          <p:nvPr/>
        </p:nvSpPr>
        <p:spPr>
          <a:xfrm>
            <a:off x="0" y="4908550"/>
            <a:ext cx="1447800" cy="396875"/>
          </a:xfrm>
          <a:prstGeom prst="rect">
            <a:avLst/>
          </a:prstGeom>
          <a:noFill/>
          <a:ln w="9525">
            <a:noFill/>
          </a:ln>
        </p:spPr>
        <p:txBody>
          <a:bodyPr anchor="t" anchorCtr="0">
            <a:spAutoFit/>
          </a:bodyPr>
          <a:p>
            <a:pPr>
              <a:spcBef>
                <a:spcPct val="50000"/>
              </a:spcBef>
            </a:pPr>
            <a:r>
              <a:rPr lang="en-US" sz="2000" dirty="0">
                <a:latin typeface="Times New Roman" panose="02020603050405020304" pitchFamily="18" charset="0"/>
              </a:rPr>
              <a:t>I</a:t>
            </a:r>
            <a:r>
              <a:rPr lang="en-US" sz="2000" baseline="-25000" dirty="0">
                <a:latin typeface="Times New Roman" panose="02020603050405020304" pitchFamily="18" charset="0"/>
              </a:rPr>
              <a:t>2</a:t>
            </a:r>
            <a:r>
              <a:rPr lang="en-US" sz="2000" dirty="0">
                <a:latin typeface="Times New Roman" panose="02020603050405020304" pitchFamily="18" charset="0"/>
              </a:rPr>
              <a:t> = ? I</a:t>
            </a:r>
            <a:r>
              <a:rPr lang="en-US" sz="2000" baseline="-25000" dirty="0">
                <a:latin typeface="Times New Roman" panose="02020603050405020304" pitchFamily="18" charset="0"/>
              </a:rPr>
              <a:t>1</a:t>
            </a:r>
            <a:r>
              <a:rPr lang="en-US" sz="2000" dirty="0">
                <a:latin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endParaRPr>
          </a:p>
        </p:txBody>
      </p:sp>
      <p:sp>
        <p:nvSpPr>
          <p:cNvPr id="3198" name="Text Box 126"/>
          <p:cNvSpPr txBox="1"/>
          <p:nvPr/>
        </p:nvSpPr>
        <p:spPr>
          <a:xfrm>
            <a:off x="1905000" y="3398838"/>
            <a:ext cx="1371600" cy="457200"/>
          </a:xfrm>
          <a:prstGeom prst="rect">
            <a:avLst/>
          </a:prstGeom>
          <a:noFill/>
          <a:ln w="9525">
            <a:noFill/>
          </a:ln>
        </p:spPr>
        <p:txBody>
          <a:bodyPr anchor="t" anchorCtr="0">
            <a:spAutoFit/>
          </a:bodyPr>
          <a:p>
            <a:pPr>
              <a:spcBef>
                <a:spcPct val="50000"/>
              </a:spcBef>
            </a:pPr>
            <a:r>
              <a:rPr lang="en-US" sz="2400" b="1" u="sng" dirty="0">
                <a:latin typeface="Times New Roman" panose="02020603050405020304" pitchFamily="18" charset="0"/>
              </a:rPr>
              <a:t>B</a:t>
            </a:r>
            <a:r>
              <a:rPr lang="en-US" sz="2400" b="1" u="sng" dirty="0">
                <a:latin typeface="Times New Roman" panose="02020603050405020304" pitchFamily="18" charset="0"/>
                <a:ea typeface="Times New Roman" panose="02020603050405020304" pitchFamily="18" charset="0"/>
              </a:rPr>
              <a:t>à</a:t>
            </a:r>
            <a:r>
              <a:rPr lang="en-US" sz="2400" b="1" u="sng" dirty="0">
                <a:latin typeface="Times New Roman" panose="02020603050405020304" pitchFamily="18" charset="0"/>
              </a:rPr>
              <a:t>i giải</a:t>
            </a:r>
            <a:endParaRPr lang="en-US" sz="2400" b="1" u="sng" dirty="0">
              <a:latin typeface="Times New Roman" panose="02020603050405020304" pitchFamily="18" charset="0"/>
              <a:ea typeface="Times New Roman" panose="02020603050405020304" pitchFamily="18" charset="0"/>
            </a:endParaRPr>
          </a:p>
        </p:txBody>
      </p:sp>
      <p:sp>
        <p:nvSpPr>
          <p:cNvPr id="3199" name="Text Box 127"/>
          <p:cNvSpPr txBox="1"/>
          <p:nvPr/>
        </p:nvSpPr>
        <p:spPr>
          <a:xfrm>
            <a:off x="1828800" y="3860800"/>
            <a:ext cx="7086600" cy="701675"/>
          </a:xfrm>
          <a:prstGeom prst="rect">
            <a:avLst/>
          </a:prstGeom>
          <a:noFill/>
          <a:ln w="9525">
            <a:noFill/>
          </a:ln>
        </p:spPr>
        <p:txBody>
          <a:bodyPr anchor="t" anchorCtr="0">
            <a:spAutoFit/>
          </a:bodyPr>
          <a:p>
            <a:pPr>
              <a:spcBef>
                <a:spcPct val="50000"/>
              </a:spcBef>
            </a:pPr>
            <a:r>
              <a:rPr lang="en-US" sz="2000" dirty="0">
                <a:latin typeface="Times New Roman" panose="02020603050405020304" pitchFamily="18" charset="0"/>
              </a:rPr>
              <a:t>Đối với một dây dẫn khi hiệu điện thế tăng lên bao nhiêu lần thì cường độ dòng điện cũng tăng lên bấy nhiêu lần .</a:t>
            </a:r>
            <a:endParaRPr lang="en-US" sz="2000" dirty="0">
              <a:latin typeface="Times New Roman" panose="02020603050405020304" pitchFamily="18" charset="0"/>
              <a:ea typeface="Times New Roman" panose="02020603050405020304" pitchFamily="18" charset="0"/>
            </a:endParaRPr>
          </a:p>
        </p:txBody>
      </p:sp>
      <p:sp>
        <p:nvSpPr>
          <p:cNvPr id="3200" name="Text Box 128"/>
          <p:cNvSpPr txBox="1"/>
          <p:nvPr/>
        </p:nvSpPr>
        <p:spPr>
          <a:xfrm>
            <a:off x="1981200" y="4618038"/>
            <a:ext cx="6705600" cy="396875"/>
          </a:xfrm>
          <a:prstGeom prst="rect">
            <a:avLst/>
          </a:prstGeom>
          <a:noFill/>
          <a:ln w="9525">
            <a:noFill/>
          </a:ln>
        </p:spPr>
        <p:txBody>
          <a:bodyPr anchor="t" anchorCtr="0">
            <a:spAutoFit/>
          </a:bodyPr>
          <a:p>
            <a:pPr>
              <a:spcBef>
                <a:spcPct val="50000"/>
              </a:spcBef>
            </a:pPr>
            <a:r>
              <a:rPr lang="en-US" sz="2000" dirty="0">
                <a:latin typeface="Times New Roman" panose="02020603050405020304" pitchFamily="18" charset="0"/>
              </a:rPr>
              <a:t>U</a:t>
            </a:r>
            <a:r>
              <a:rPr lang="en-US" sz="2000" baseline="-25000" dirty="0">
                <a:latin typeface="Times New Roman" panose="02020603050405020304" pitchFamily="18" charset="0"/>
              </a:rPr>
              <a:t>2</a:t>
            </a:r>
            <a:r>
              <a:rPr lang="en-US" sz="2000" dirty="0">
                <a:latin typeface="Times New Roman" panose="02020603050405020304" pitchFamily="18" charset="0"/>
              </a:rPr>
              <a:t> = 3.U</a:t>
            </a:r>
            <a:r>
              <a:rPr lang="en-US" sz="2000" baseline="-25000" dirty="0">
                <a:latin typeface="Times New Roman" panose="02020603050405020304" pitchFamily="18" charset="0"/>
              </a:rPr>
              <a:t>1</a:t>
            </a:r>
            <a:r>
              <a:rPr lang="en-US" sz="2000" dirty="0">
                <a:latin typeface="Times New Roman" panose="02020603050405020304" pitchFamily="18" charset="0"/>
              </a:rPr>
              <a:t>  =&gt;    I</a:t>
            </a:r>
            <a:r>
              <a:rPr lang="en-US" sz="2000" baseline="-25000" dirty="0">
                <a:latin typeface="Times New Roman" panose="02020603050405020304" pitchFamily="18" charset="0"/>
              </a:rPr>
              <a:t>2</a:t>
            </a:r>
            <a:r>
              <a:rPr lang="en-US" sz="2000" dirty="0">
                <a:latin typeface="Times New Roman" panose="02020603050405020304" pitchFamily="18" charset="0"/>
              </a:rPr>
              <a:t> = 3.I</a:t>
            </a:r>
            <a:r>
              <a:rPr lang="en-US" sz="2000" baseline="-25000" dirty="0">
                <a:latin typeface="Times New Roman" panose="02020603050405020304" pitchFamily="18" charset="0"/>
              </a:rPr>
              <a:t>1</a:t>
            </a:r>
            <a:r>
              <a:rPr lang="en-US" sz="2000" dirty="0">
                <a:latin typeface="Times New Roman" panose="02020603050405020304" pitchFamily="18" charset="0"/>
              </a:rPr>
              <a:t> = 3.0,54 = 1,5 A .</a:t>
            </a:r>
            <a:endParaRPr lang="en-US" sz="2000" dirty="0">
              <a:latin typeface="Times New Roman" panose="02020603050405020304" pitchFamily="18" charset="0"/>
              <a:ea typeface="Times New Roman" panose="02020603050405020304" pitchFamily="18" charset="0"/>
            </a:endParaRPr>
          </a:p>
        </p:txBody>
      </p:sp>
      <p:sp>
        <p:nvSpPr>
          <p:cNvPr id="3202" name="Line 130"/>
          <p:cNvSpPr/>
          <p:nvPr/>
        </p:nvSpPr>
        <p:spPr>
          <a:xfrm>
            <a:off x="0" y="4924425"/>
            <a:ext cx="1447800" cy="0"/>
          </a:xfrm>
          <a:prstGeom prst="line">
            <a:avLst/>
          </a:prstGeom>
          <a:ln w="28575" cap="flat" cmpd="sng">
            <a:solidFill>
              <a:schemeClr val="tx1"/>
            </a:solidFill>
            <a:prstDash val="solid"/>
            <a:round/>
            <a:headEnd type="none" w="med" len="med"/>
            <a:tailEnd type="none" w="med" len="med"/>
          </a:ln>
        </p:spPr>
      </p:sp>
      <p:sp>
        <p:nvSpPr>
          <p:cNvPr id="3086" name="Text Box 1"/>
          <p:cNvSpPr txBox="1"/>
          <p:nvPr/>
        </p:nvSpPr>
        <p:spPr>
          <a:xfrm>
            <a:off x="895350" y="3092450"/>
            <a:ext cx="1849755" cy="460375"/>
          </a:xfrm>
          <a:prstGeom prst="rect">
            <a:avLst/>
          </a:prstGeom>
          <a:noFill/>
          <a:ln w="9525">
            <a:noFill/>
          </a:ln>
        </p:spPr>
        <p:txBody>
          <a:bodyPr wrap="none" anchor="t" anchorCtr="0">
            <a:spAutoFit/>
          </a:bodyPr>
          <a:p>
            <a:r>
              <a:rPr lang="en-US" dirty="0">
                <a:latin typeface="Times New Roman" panose="02020603050405020304" pitchFamily="18" charset="0"/>
              </a:rPr>
              <a:t> </a:t>
            </a:r>
            <a:r>
              <a:rPr lang="en-US" altLang="zh-CN" b="1" dirty="0">
                <a:latin typeface="Times New Roman" panose="02020603050405020304" pitchFamily="18" charset="0"/>
              </a:rPr>
              <a:t>+ B</a:t>
            </a:r>
            <a:r>
              <a:rPr lang="en-US" sz="2400" b="1" dirty="0">
                <a:latin typeface="Times New Roman" panose="02020603050405020304" pitchFamily="18" charset="0"/>
                <a:ea typeface="Times New Roman" panose="02020603050405020304" pitchFamily="18" charset="0"/>
              </a:rPr>
              <a:t>à</a:t>
            </a:r>
            <a:r>
              <a:rPr lang="en-US" sz="2400" b="1" dirty="0">
                <a:latin typeface="Times New Roman" panose="02020603050405020304" pitchFamily="18" charset="0"/>
              </a:rPr>
              <a:t>i tập 1.1 </a:t>
            </a:r>
            <a:endParaRPr lang="en-US" altLang="zh-CN" sz="2400" b="1"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75"/>
                                  </p:iterate>
                                  <p:childTnLst>
                                    <p:set>
                                      <p:cBhvr>
                                        <p:cTn id="10" dur="1" fill="hold">
                                          <p:stCondLst>
                                            <p:cond delay="74"/>
                                          </p:stCondLst>
                                        </p:cTn>
                                        <p:tgtEl>
                                          <p:spTgt spid="30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3191"/>
                                        </p:tgtEl>
                                        <p:attrNameLst>
                                          <p:attrName>style.visibility</p:attrName>
                                        </p:attrNameLst>
                                      </p:cBhvr>
                                      <p:to>
                                        <p:strVal val="visible"/>
                                      </p:to>
                                    </p:set>
                                    <p:anim calcmode="lin" valueType="num">
                                      <p:cBhvr>
                                        <p:cTn id="15" dur="1000" fill="hold"/>
                                        <p:tgtEl>
                                          <p:spTgt spid="3191"/>
                                        </p:tgtEl>
                                        <p:attrNameLst>
                                          <p:attrName>ppt_x</p:attrName>
                                        </p:attrNameLst>
                                      </p:cBhvr>
                                      <p:tavLst>
                                        <p:tav tm="0">
                                          <p:val>
                                            <p:strVal val="#ppt_x-.2"/>
                                          </p:val>
                                        </p:tav>
                                        <p:tav tm="100000">
                                          <p:val>
                                            <p:strVal val="#ppt_x"/>
                                          </p:val>
                                        </p:tav>
                                      </p:tavLst>
                                    </p:anim>
                                    <p:anim calcmode="lin" valueType="num">
                                      <p:cBhvr>
                                        <p:cTn id="16" dur="1000" fill="hold"/>
                                        <p:tgtEl>
                                          <p:spTgt spid="3191"/>
                                        </p:tgtEl>
                                        <p:attrNameLst>
                                          <p:attrName>ppt_y</p:attrName>
                                        </p:attrNameLst>
                                      </p:cBhvr>
                                      <p:tavLst>
                                        <p:tav tm="0">
                                          <p:val>
                                            <p:strVal val="#ppt_y"/>
                                          </p:val>
                                        </p:tav>
                                        <p:tav tm="100000">
                                          <p:val>
                                            <p:strVal val="#ppt_y"/>
                                          </p:val>
                                        </p:tav>
                                      </p:tavLst>
                                    </p:anim>
                                    <p:animEffect transition="in" filter="wipe(right)" prLst="gradientSize: 0.1">
                                      <p:cBhvr>
                                        <p:cTn id="17" dur="1000"/>
                                        <p:tgtEl>
                                          <p:spTgt spid="3191"/>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086"/>
                                        </p:tgtEl>
                                        <p:attrNameLst>
                                          <p:attrName>style.visibility</p:attrName>
                                        </p:attrNameLst>
                                      </p:cBhvr>
                                      <p:to>
                                        <p:strVal val="visible"/>
                                      </p:to>
                                    </p:set>
                                    <p:animEffect transition="in" filter="checkerboard(across)">
                                      <p:cBhvr>
                                        <p:cTn id="22" dur="500"/>
                                        <p:tgtEl>
                                          <p:spTgt spid="3086"/>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3192"/>
                                        </p:tgtEl>
                                        <p:attrNameLst>
                                          <p:attrName>style.visibility</p:attrName>
                                        </p:attrNameLst>
                                      </p:cBhvr>
                                      <p:to>
                                        <p:strVal val="visible"/>
                                      </p:to>
                                    </p:set>
                                    <p:animEffect transition="in" filter="fade">
                                      <p:cBhvr>
                                        <p:cTn id="27" dur="1000"/>
                                        <p:tgtEl>
                                          <p:spTgt spid="3192"/>
                                        </p:tgtEl>
                                      </p:cBhvr>
                                    </p:animEffect>
                                    <p:anim calcmode="lin" valueType="num">
                                      <p:cBhvr>
                                        <p:cTn id="28" dur="1000" fill="hold"/>
                                        <p:tgtEl>
                                          <p:spTgt spid="3192"/>
                                        </p:tgtEl>
                                        <p:attrNameLst>
                                          <p:attrName>ppt_x</p:attrName>
                                        </p:attrNameLst>
                                      </p:cBhvr>
                                      <p:tavLst>
                                        <p:tav tm="0">
                                          <p:val>
                                            <p:strVal val="#ppt_x"/>
                                          </p:val>
                                        </p:tav>
                                        <p:tav tm="100000">
                                          <p:val>
                                            <p:strVal val="#ppt_x"/>
                                          </p:val>
                                        </p:tav>
                                      </p:tavLst>
                                    </p:anim>
                                    <p:anim calcmode="lin" valueType="num">
                                      <p:cBhvr>
                                        <p:cTn id="29" dur="1000" fill="hold"/>
                                        <p:tgtEl>
                                          <p:spTgt spid="319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3193"/>
                                        </p:tgtEl>
                                        <p:attrNameLst>
                                          <p:attrName>style.visibility</p:attrName>
                                        </p:attrNameLst>
                                      </p:cBhvr>
                                      <p:to>
                                        <p:strVal val="visible"/>
                                      </p:to>
                                    </p:set>
                                    <p:animEffect transition="in" filter="fade">
                                      <p:cBhvr>
                                        <p:cTn id="34" dur="1000"/>
                                        <p:tgtEl>
                                          <p:spTgt spid="3193"/>
                                        </p:tgtEl>
                                      </p:cBhvr>
                                    </p:animEffect>
                                    <p:anim calcmode="lin" valueType="num">
                                      <p:cBhvr>
                                        <p:cTn id="35" dur="1000" fill="hold"/>
                                        <p:tgtEl>
                                          <p:spTgt spid="3193"/>
                                        </p:tgtEl>
                                        <p:attrNameLst>
                                          <p:attrName>ppt_x</p:attrName>
                                        </p:attrNameLst>
                                      </p:cBhvr>
                                      <p:tavLst>
                                        <p:tav tm="0">
                                          <p:val>
                                            <p:strVal val="#ppt_x"/>
                                          </p:val>
                                        </p:tav>
                                        <p:tav tm="100000">
                                          <p:val>
                                            <p:strVal val="#ppt_x"/>
                                          </p:val>
                                        </p:tav>
                                      </p:tavLst>
                                    </p:anim>
                                    <p:anim calcmode="lin" valueType="num">
                                      <p:cBhvr>
                                        <p:cTn id="36" dur="1000" fill="hold"/>
                                        <p:tgtEl>
                                          <p:spTgt spid="3193"/>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3194"/>
                                        </p:tgtEl>
                                        <p:attrNameLst>
                                          <p:attrName>style.visibility</p:attrName>
                                        </p:attrNameLst>
                                      </p:cBhvr>
                                      <p:to>
                                        <p:strVal val="visible"/>
                                      </p:to>
                                    </p:set>
                                    <p:animEffect transition="in" filter="fade">
                                      <p:cBhvr>
                                        <p:cTn id="41" dur="1000"/>
                                        <p:tgtEl>
                                          <p:spTgt spid="3194"/>
                                        </p:tgtEl>
                                      </p:cBhvr>
                                    </p:animEffect>
                                    <p:anim calcmode="lin" valueType="num">
                                      <p:cBhvr>
                                        <p:cTn id="42" dur="1000" fill="hold"/>
                                        <p:tgtEl>
                                          <p:spTgt spid="3194"/>
                                        </p:tgtEl>
                                        <p:attrNameLst>
                                          <p:attrName>ppt_x</p:attrName>
                                        </p:attrNameLst>
                                      </p:cBhvr>
                                      <p:tavLst>
                                        <p:tav tm="0">
                                          <p:val>
                                            <p:strVal val="#ppt_x"/>
                                          </p:val>
                                        </p:tav>
                                        <p:tav tm="100000">
                                          <p:val>
                                            <p:strVal val="#ppt_x"/>
                                          </p:val>
                                        </p:tav>
                                      </p:tavLst>
                                    </p:anim>
                                    <p:anim calcmode="lin" valueType="num">
                                      <p:cBhvr>
                                        <p:cTn id="43" dur="1000" fill="hold"/>
                                        <p:tgtEl>
                                          <p:spTgt spid="3194"/>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3195"/>
                                        </p:tgtEl>
                                        <p:attrNameLst>
                                          <p:attrName>style.visibility</p:attrName>
                                        </p:attrNameLst>
                                      </p:cBhvr>
                                      <p:to>
                                        <p:strVal val="visible"/>
                                      </p:to>
                                    </p:set>
                                    <p:animEffect transition="in" filter="fade">
                                      <p:cBhvr>
                                        <p:cTn id="48" dur="1000"/>
                                        <p:tgtEl>
                                          <p:spTgt spid="3195"/>
                                        </p:tgtEl>
                                      </p:cBhvr>
                                    </p:animEffect>
                                    <p:anim calcmode="lin" valueType="num">
                                      <p:cBhvr>
                                        <p:cTn id="49" dur="1000" fill="hold"/>
                                        <p:tgtEl>
                                          <p:spTgt spid="3195"/>
                                        </p:tgtEl>
                                        <p:attrNameLst>
                                          <p:attrName>ppt_x</p:attrName>
                                        </p:attrNameLst>
                                      </p:cBhvr>
                                      <p:tavLst>
                                        <p:tav tm="0">
                                          <p:val>
                                            <p:strVal val="#ppt_x"/>
                                          </p:val>
                                        </p:tav>
                                        <p:tav tm="100000">
                                          <p:val>
                                            <p:strVal val="#ppt_x"/>
                                          </p:val>
                                        </p:tav>
                                      </p:tavLst>
                                    </p:anim>
                                    <p:anim calcmode="lin" valueType="num">
                                      <p:cBhvr>
                                        <p:cTn id="50" dur="1000" fill="hold"/>
                                        <p:tgtEl>
                                          <p:spTgt spid="3195"/>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grpId="0" nodeType="clickEffect">
                                  <p:stCondLst>
                                    <p:cond delay="0"/>
                                  </p:stCondLst>
                                  <p:childTnLst>
                                    <p:set>
                                      <p:cBhvr>
                                        <p:cTn id="54" dur="1" fill="hold">
                                          <p:stCondLst>
                                            <p:cond delay="0"/>
                                          </p:stCondLst>
                                        </p:cTn>
                                        <p:tgtEl>
                                          <p:spTgt spid="3197"/>
                                        </p:tgtEl>
                                        <p:attrNameLst>
                                          <p:attrName>style.visibility</p:attrName>
                                        </p:attrNameLst>
                                      </p:cBhvr>
                                      <p:to>
                                        <p:strVal val="visible"/>
                                      </p:to>
                                    </p:set>
                                    <p:animEffect transition="in" filter="fade">
                                      <p:cBhvr>
                                        <p:cTn id="55" dur="1000"/>
                                        <p:tgtEl>
                                          <p:spTgt spid="3197"/>
                                        </p:tgtEl>
                                      </p:cBhvr>
                                    </p:animEffect>
                                    <p:anim calcmode="lin" valueType="num">
                                      <p:cBhvr>
                                        <p:cTn id="56" dur="1000" fill="hold"/>
                                        <p:tgtEl>
                                          <p:spTgt spid="3197"/>
                                        </p:tgtEl>
                                        <p:attrNameLst>
                                          <p:attrName>ppt_x</p:attrName>
                                        </p:attrNameLst>
                                      </p:cBhvr>
                                      <p:tavLst>
                                        <p:tav tm="0">
                                          <p:val>
                                            <p:strVal val="#ppt_x"/>
                                          </p:val>
                                        </p:tav>
                                        <p:tav tm="100000">
                                          <p:val>
                                            <p:strVal val="#ppt_x"/>
                                          </p:val>
                                        </p:tav>
                                      </p:tavLst>
                                    </p:anim>
                                    <p:anim calcmode="lin" valueType="num">
                                      <p:cBhvr>
                                        <p:cTn id="57" dur="1000" fill="hold"/>
                                        <p:tgtEl>
                                          <p:spTgt spid="3197"/>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7" presetClass="entr" presetSubtype="0" fill="hold" nodeType="clickEffect">
                                  <p:stCondLst>
                                    <p:cond delay="0"/>
                                  </p:stCondLst>
                                  <p:childTnLst>
                                    <p:set>
                                      <p:cBhvr>
                                        <p:cTn id="61" dur="1" fill="hold">
                                          <p:stCondLst>
                                            <p:cond delay="0"/>
                                          </p:stCondLst>
                                        </p:cTn>
                                        <p:tgtEl>
                                          <p:spTgt spid="3202"/>
                                        </p:tgtEl>
                                        <p:attrNameLst>
                                          <p:attrName>style.visibility</p:attrName>
                                        </p:attrNameLst>
                                      </p:cBhvr>
                                      <p:to>
                                        <p:strVal val="visible"/>
                                      </p:to>
                                    </p:set>
                                    <p:animEffect transition="in" filter="fade">
                                      <p:cBhvr>
                                        <p:cTn id="62" dur="1000"/>
                                        <p:tgtEl>
                                          <p:spTgt spid="3202"/>
                                        </p:tgtEl>
                                      </p:cBhvr>
                                    </p:animEffect>
                                    <p:anim calcmode="lin" valueType="num">
                                      <p:cBhvr>
                                        <p:cTn id="63" dur="1000" fill="hold"/>
                                        <p:tgtEl>
                                          <p:spTgt spid="3202"/>
                                        </p:tgtEl>
                                        <p:attrNameLst>
                                          <p:attrName>ppt_x</p:attrName>
                                        </p:attrNameLst>
                                      </p:cBhvr>
                                      <p:tavLst>
                                        <p:tav tm="0">
                                          <p:val>
                                            <p:strVal val="#ppt_x"/>
                                          </p:val>
                                        </p:tav>
                                        <p:tav tm="100000">
                                          <p:val>
                                            <p:strVal val="#ppt_x"/>
                                          </p:val>
                                        </p:tav>
                                      </p:tavLst>
                                    </p:anim>
                                    <p:anim calcmode="lin" valueType="num">
                                      <p:cBhvr>
                                        <p:cTn id="64" dur="1000" fill="hold"/>
                                        <p:tgtEl>
                                          <p:spTgt spid="3202"/>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7" presetClass="entr" presetSubtype="0" fill="hold" nodeType="clickEffect">
                                  <p:stCondLst>
                                    <p:cond delay="0"/>
                                  </p:stCondLst>
                                  <p:childTnLst>
                                    <p:set>
                                      <p:cBhvr>
                                        <p:cTn id="68" dur="1" fill="hold">
                                          <p:stCondLst>
                                            <p:cond delay="0"/>
                                          </p:stCondLst>
                                        </p:cTn>
                                        <p:tgtEl>
                                          <p:spTgt spid="3196"/>
                                        </p:tgtEl>
                                        <p:attrNameLst>
                                          <p:attrName>style.visibility</p:attrName>
                                        </p:attrNameLst>
                                      </p:cBhvr>
                                      <p:to>
                                        <p:strVal val="visible"/>
                                      </p:to>
                                    </p:set>
                                    <p:animEffect transition="in" filter="fade">
                                      <p:cBhvr>
                                        <p:cTn id="69" dur="1000"/>
                                        <p:tgtEl>
                                          <p:spTgt spid="3196"/>
                                        </p:tgtEl>
                                      </p:cBhvr>
                                    </p:animEffect>
                                    <p:anim calcmode="lin" valueType="num">
                                      <p:cBhvr>
                                        <p:cTn id="70" dur="1000" fill="hold"/>
                                        <p:tgtEl>
                                          <p:spTgt spid="3196"/>
                                        </p:tgtEl>
                                        <p:attrNameLst>
                                          <p:attrName>ppt_x</p:attrName>
                                        </p:attrNameLst>
                                      </p:cBhvr>
                                      <p:tavLst>
                                        <p:tav tm="0">
                                          <p:val>
                                            <p:strVal val="#ppt_x"/>
                                          </p:val>
                                        </p:tav>
                                        <p:tav tm="100000">
                                          <p:val>
                                            <p:strVal val="#ppt_x"/>
                                          </p:val>
                                        </p:tav>
                                      </p:tavLst>
                                    </p:anim>
                                    <p:anim calcmode="lin" valueType="num">
                                      <p:cBhvr>
                                        <p:cTn id="71" dur="1000" fill="hold"/>
                                        <p:tgtEl>
                                          <p:spTgt spid="3196"/>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9" presetClass="entr" presetSubtype="0" fill="hold" grpId="0" nodeType="clickEffect">
                                  <p:stCondLst>
                                    <p:cond delay="0"/>
                                  </p:stCondLst>
                                  <p:childTnLst>
                                    <p:set>
                                      <p:cBhvr>
                                        <p:cTn id="75" dur="1" fill="hold">
                                          <p:stCondLst>
                                            <p:cond delay="0"/>
                                          </p:stCondLst>
                                        </p:cTn>
                                        <p:tgtEl>
                                          <p:spTgt spid="3198"/>
                                        </p:tgtEl>
                                        <p:attrNameLst>
                                          <p:attrName>style.visibility</p:attrName>
                                        </p:attrNameLst>
                                      </p:cBhvr>
                                      <p:to>
                                        <p:strVal val="visible"/>
                                      </p:to>
                                    </p:set>
                                    <p:anim calcmode="lin" valueType="num">
                                      <p:cBhvr>
                                        <p:cTn id="76" dur="1000" fill="hold"/>
                                        <p:tgtEl>
                                          <p:spTgt spid="3198"/>
                                        </p:tgtEl>
                                        <p:attrNameLst>
                                          <p:attrName>ppt_x</p:attrName>
                                        </p:attrNameLst>
                                      </p:cBhvr>
                                      <p:tavLst>
                                        <p:tav tm="0">
                                          <p:val>
                                            <p:strVal val="#ppt_x-.2"/>
                                          </p:val>
                                        </p:tav>
                                        <p:tav tm="100000">
                                          <p:val>
                                            <p:strVal val="#ppt_x"/>
                                          </p:val>
                                        </p:tav>
                                      </p:tavLst>
                                    </p:anim>
                                    <p:anim calcmode="lin" valueType="num">
                                      <p:cBhvr>
                                        <p:cTn id="77" dur="1000" fill="hold"/>
                                        <p:tgtEl>
                                          <p:spTgt spid="3198"/>
                                        </p:tgtEl>
                                        <p:attrNameLst>
                                          <p:attrName>ppt_y</p:attrName>
                                        </p:attrNameLst>
                                      </p:cBhvr>
                                      <p:tavLst>
                                        <p:tav tm="0">
                                          <p:val>
                                            <p:strVal val="#ppt_y"/>
                                          </p:val>
                                        </p:tav>
                                        <p:tav tm="100000">
                                          <p:val>
                                            <p:strVal val="#ppt_y"/>
                                          </p:val>
                                        </p:tav>
                                      </p:tavLst>
                                    </p:anim>
                                    <p:animEffect transition="in" filter="wipe(right)" prLst="gradientSize: 0.1">
                                      <p:cBhvr>
                                        <p:cTn id="78" dur="1000"/>
                                        <p:tgtEl>
                                          <p:spTgt spid="3198"/>
                                        </p:tgtEl>
                                      </p:cBhvr>
                                    </p:animEffect>
                                  </p:childTnLst>
                                </p:cTn>
                              </p:par>
                            </p:childTnLst>
                          </p:cTn>
                        </p:par>
                      </p:childTnLst>
                    </p:cTn>
                  </p:par>
                  <p:par>
                    <p:cTn id="79" fill="hold">
                      <p:stCondLst>
                        <p:cond delay="indefinite"/>
                      </p:stCondLst>
                      <p:childTnLst>
                        <p:par>
                          <p:cTn id="80" fill="hold">
                            <p:stCondLst>
                              <p:cond delay="0"/>
                            </p:stCondLst>
                            <p:childTnLst>
                              <p:par>
                                <p:cTn id="81" presetID="29" presetClass="entr" presetSubtype="0" fill="hold" grpId="0" nodeType="clickEffect">
                                  <p:stCondLst>
                                    <p:cond delay="0"/>
                                  </p:stCondLst>
                                  <p:childTnLst>
                                    <p:set>
                                      <p:cBhvr>
                                        <p:cTn id="82" dur="1" fill="hold">
                                          <p:stCondLst>
                                            <p:cond delay="0"/>
                                          </p:stCondLst>
                                        </p:cTn>
                                        <p:tgtEl>
                                          <p:spTgt spid="3199"/>
                                        </p:tgtEl>
                                        <p:attrNameLst>
                                          <p:attrName>style.visibility</p:attrName>
                                        </p:attrNameLst>
                                      </p:cBhvr>
                                      <p:to>
                                        <p:strVal val="visible"/>
                                      </p:to>
                                    </p:set>
                                    <p:anim calcmode="lin" valueType="num">
                                      <p:cBhvr>
                                        <p:cTn id="83" dur="1000" fill="hold"/>
                                        <p:tgtEl>
                                          <p:spTgt spid="3199"/>
                                        </p:tgtEl>
                                        <p:attrNameLst>
                                          <p:attrName>ppt_x</p:attrName>
                                        </p:attrNameLst>
                                      </p:cBhvr>
                                      <p:tavLst>
                                        <p:tav tm="0">
                                          <p:val>
                                            <p:strVal val="#ppt_x-.2"/>
                                          </p:val>
                                        </p:tav>
                                        <p:tav tm="100000">
                                          <p:val>
                                            <p:strVal val="#ppt_x"/>
                                          </p:val>
                                        </p:tav>
                                      </p:tavLst>
                                    </p:anim>
                                    <p:anim calcmode="lin" valueType="num">
                                      <p:cBhvr>
                                        <p:cTn id="84" dur="1000" fill="hold"/>
                                        <p:tgtEl>
                                          <p:spTgt spid="3199"/>
                                        </p:tgtEl>
                                        <p:attrNameLst>
                                          <p:attrName>ppt_y</p:attrName>
                                        </p:attrNameLst>
                                      </p:cBhvr>
                                      <p:tavLst>
                                        <p:tav tm="0">
                                          <p:val>
                                            <p:strVal val="#ppt_y"/>
                                          </p:val>
                                        </p:tav>
                                        <p:tav tm="100000">
                                          <p:val>
                                            <p:strVal val="#ppt_y"/>
                                          </p:val>
                                        </p:tav>
                                      </p:tavLst>
                                    </p:anim>
                                    <p:animEffect transition="in" filter="wipe(right)" prLst="gradientSize: 0.1">
                                      <p:cBhvr>
                                        <p:cTn id="85" dur="1000"/>
                                        <p:tgtEl>
                                          <p:spTgt spid="3199"/>
                                        </p:tgtEl>
                                      </p:cBhvr>
                                    </p:animEffect>
                                  </p:childTnLst>
                                </p:cTn>
                              </p:par>
                            </p:childTnLst>
                          </p:cTn>
                        </p:par>
                      </p:childTnLst>
                    </p:cTn>
                  </p:par>
                  <p:par>
                    <p:cTn id="86" fill="hold">
                      <p:stCondLst>
                        <p:cond delay="indefinite"/>
                      </p:stCondLst>
                      <p:childTnLst>
                        <p:par>
                          <p:cTn id="87" fill="hold">
                            <p:stCondLst>
                              <p:cond delay="0"/>
                            </p:stCondLst>
                            <p:childTnLst>
                              <p:par>
                                <p:cTn id="88" presetID="29" presetClass="entr" presetSubtype="0" fill="hold" grpId="0" nodeType="clickEffect">
                                  <p:stCondLst>
                                    <p:cond delay="0"/>
                                  </p:stCondLst>
                                  <p:childTnLst>
                                    <p:set>
                                      <p:cBhvr>
                                        <p:cTn id="89" dur="1" fill="hold">
                                          <p:stCondLst>
                                            <p:cond delay="0"/>
                                          </p:stCondLst>
                                        </p:cTn>
                                        <p:tgtEl>
                                          <p:spTgt spid="3200"/>
                                        </p:tgtEl>
                                        <p:attrNameLst>
                                          <p:attrName>style.visibility</p:attrName>
                                        </p:attrNameLst>
                                      </p:cBhvr>
                                      <p:to>
                                        <p:strVal val="visible"/>
                                      </p:to>
                                    </p:set>
                                    <p:anim calcmode="lin" valueType="num">
                                      <p:cBhvr>
                                        <p:cTn id="90" dur="1000" fill="hold"/>
                                        <p:tgtEl>
                                          <p:spTgt spid="3200"/>
                                        </p:tgtEl>
                                        <p:attrNameLst>
                                          <p:attrName>ppt_x</p:attrName>
                                        </p:attrNameLst>
                                      </p:cBhvr>
                                      <p:tavLst>
                                        <p:tav tm="0">
                                          <p:val>
                                            <p:strVal val="#ppt_x-.2"/>
                                          </p:val>
                                        </p:tav>
                                        <p:tav tm="100000">
                                          <p:val>
                                            <p:strVal val="#ppt_x"/>
                                          </p:val>
                                        </p:tav>
                                      </p:tavLst>
                                    </p:anim>
                                    <p:anim calcmode="lin" valueType="num">
                                      <p:cBhvr>
                                        <p:cTn id="91" dur="1000" fill="hold"/>
                                        <p:tgtEl>
                                          <p:spTgt spid="3200"/>
                                        </p:tgtEl>
                                        <p:attrNameLst>
                                          <p:attrName>ppt_y</p:attrName>
                                        </p:attrNameLst>
                                      </p:cBhvr>
                                      <p:tavLst>
                                        <p:tav tm="0">
                                          <p:val>
                                            <p:strVal val="#ppt_y"/>
                                          </p:val>
                                        </p:tav>
                                        <p:tav tm="100000">
                                          <p:val>
                                            <p:strVal val="#ppt_y"/>
                                          </p:val>
                                        </p:tav>
                                      </p:tavLst>
                                    </p:anim>
                                    <p:animEffect transition="in" filter="wipe(right)" prLst="gradientSize: 0.1">
                                      <p:cBhvr>
                                        <p:cTn id="92" dur="1000"/>
                                        <p:tgtEl>
                                          <p:spTgt spid="3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P spid="3077" grpId="0"/>
      <p:bldP spid="3191" grpId="0"/>
      <p:bldP spid="3192" grpId="0"/>
      <p:bldP spid="3193" grpId="0"/>
      <p:bldP spid="3194" grpId="0"/>
      <p:bldP spid="3195" grpId="0"/>
      <p:bldP spid="3197" grpId="0"/>
      <p:bldP spid="3198" grpId="0"/>
      <p:bldP spid="3199" grpId="0"/>
      <p:bldP spid="3200" grpId="0"/>
      <p:bldP spid="3086" grpId="0"/>
      <p:bldP spid="3086"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60" name="Text Box 4"/>
          <p:cNvSpPr txBox="1"/>
          <p:nvPr/>
        </p:nvSpPr>
        <p:spPr>
          <a:xfrm>
            <a:off x="0" y="1985328"/>
            <a:ext cx="9144000" cy="4108450"/>
          </a:xfrm>
          <a:prstGeom prst="rect">
            <a:avLst/>
          </a:prstGeom>
          <a:noFill/>
          <a:ln w="9525">
            <a:noFill/>
          </a:ln>
        </p:spPr>
        <p:txBody>
          <a:bodyPr anchor="t" anchorCtr="0">
            <a:spAutoFit/>
          </a:bodyPr>
          <a:p>
            <a:pPr>
              <a:spcBef>
                <a:spcPct val="50000"/>
              </a:spcBef>
            </a:pPr>
            <a:r>
              <a:rPr lang="en-US" sz="2400" b="1" dirty="0">
                <a:latin typeface="Times New Roman" panose="02020603050405020304" pitchFamily="18" charset="0"/>
              </a:rPr>
              <a:t>Câu 2</a:t>
            </a:r>
            <a:r>
              <a:rPr lang="en-US" b="1" dirty="0">
                <a:latin typeface="Times New Roman" panose="02020603050405020304" pitchFamily="18" charset="0"/>
              </a:rPr>
              <a:t>. </a:t>
            </a:r>
            <a:r>
              <a:rPr lang="en-US" sz="2000" dirty="0">
                <a:latin typeface="Times New Roman" panose="02020603050405020304" pitchFamily="18" charset="0"/>
              </a:rPr>
              <a:t>Với 1 dây dẫn khi tiến h</a:t>
            </a:r>
            <a:r>
              <a:rPr lang="en-US" sz="2000" dirty="0">
                <a:latin typeface="Times New Roman" panose="02020603050405020304" pitchFamily="18" charset="0"/>
                <a:ea typeface="Times New Roman" panose="02020603050405020304" pitchFamily="18" charset="0"/>
              </a:rPr>
              <a:t>à</a:t>
            </a:r>
            <a:r>
              <a:rPr lang="en-US" sz="2000" dirty="0">
                <a:latin typeface="Times New Roman" panose="02020603050405020304" pitchFamily="18" charset="0"/>
              </a:rPr>
              <a:t>nh thí nghiệm kết quả cho như bảng 1 dưới đây. Hãy điền những giá trị còn thiếu v</a:t>
            </a:r>
            <a:r>
              <a:rPr lang="en-US" sz="2000" dirty="0">
                <a:latin typeface="Times New Roman" panose="02020603050405020304" pitchFamily="18" charset="0"/>
                <a:ea typeface="Times New Roman" panose="02020603050405020304" pitchFamily="18" charset="0"/>
              </a:rPr>
              <a:t>à</a:t>
            </a:r>
            <a:r>
              <a:rPr lang="en-US" sz="2000" dirty="0">
                <a:latin typeface="Times New Roman" panose="02020603050405020304" pitchFamily="18" charset="0"/>
              </a:rPr>
              <a:t>o bảng 1. Tính thương số U/I</a:t>
            </a:r>
            <a:endParaRPr lang="en-US" sz="2000" dirty="0">
              <a:latin typeface="Times New Roman" panose="02020603050405020304" pitchFamily="18" charset="0"/>
            </a:endParaRPr>
          </a:p>
          <a:p>
            <a:pPr>
              <a:spcBef>
                <a:spcPct val="50000"/>
              </a:spcBef>
            </a:pPr>
            <a:endParaRPr lang="en-US" sz="2000" dirty="0">
              <a:latin typeface="Times New Roman" panose="02020603050405020304" pitchFamily="18" charset="0"/>
            </a:endParaRPr>
          </a:p>
          <a:p>
            <a:pPr>
              <a:spcBef>
                <a:spcPct val="50000"/>
              </a:spcBef>
            </a:pPr>
            <a:endParaRPr lang="en-US" dirty="0">
              <a:latin typeface="Times New Roman" panose="02020603050405020304" pitchFamily="18" charset="0"/>
            </a:endParaRPr>
          </a:p>
          <a:p>
            <a:pPr>
              <a:spcBef>
                <a:spcPct val="50000"/>
              </a:spcBef>
            </a:pPr>
            <a:endParaRPr lang="en-US" dirty="0">
              <a:latin typeface="Times New Roman" panose="02020603050405020304" pitchFamily="18" charset="0"/>
            </a:endParaRPr>
          </a:p>
          <a:p>
            <a:pPr>
              <a:spcBef>
                <a:spcPct val="50000"/>
              </a:spcBef>
            </a:pPr>
            <a:endParaRPr lang="en-US" dirty="0">
              <a:latin typeface="Times New Roman" panose="02020603050405020304" pitchFamily="18" charset="0"/>
            </a:endParaRPr>
          </a:p>
          <a:p>
            <a:pPr>
              <a:spcBef>
                <a:spcPct val="50000"/>
              </a:spcBef>
            </a:pPr>
            <a:endParaRPr lang="en-US" dirty="0">
              <a:latin typeface="Times New Roman" panose="02020603050405020304" pitchFamily="18" charset="0"/>
            </a:endParaRPr>
          </a:p>
          <a:p>
            <a:pPr>
              <a:spcBef>
                <a:spcPct val="50000"/>
              </a:spcBef>
            </a:pPr>
            <a:endParaRPr lang="en-US" dirty="0">
              <a:latin typeface="Times New Roman" panose="02020603050405020304" pitchFamily="18" charset="0"/>
            </a:endParaRPr>
          </a:p>
          <a:p>
            <a:pPr>
              <a:spcBef>
                <a:spcPct val="50000"/>
              </a:spcBef>
            </a:pPr>
            <a:endParaRPr lang="en-US" dirty="0">
              <a:latin typeface="Times New Roman" panose="02020603050405020304" pitchFamily="18" charset="0"/>
            </a:endParaRPr>
          </a:p>
          <a:p>
            <a:pPr>
              <a:spcBef>
                <a:spcPct val="50000"/>
              </a:spcBef>
            </a:pPr>
            <a:endParaRPr lang="en-US" dirty="0">
              <a:latin typeface="Times New Roman" panose="02020603050405020304" pitchFamily="18" charset="0"/>
              <a:ea typeface="Times New Roman" panose="02020603050405020304" pitchFamily="18" charset="0"/>
            </a:endParaRPr>
          </a:p>
        </p:txBody>
      </p:sp>
      <p:graphicFrame>
        <p:nvGraphicFramePr>
          <p:cNvPr id="4099" name="Table 4098"/>
          <p:cNvGraphicFramePr/>
          <p:nvPr/>
        </p:nvGraphicFramePr>
        <p:xfrm>
          <a:off x="533400" y="2954655"/>
          <a:ext cx="7772400" cy="2938463"/>
        </p:xfrm>
        <a:graphic>
          <a:graphicData uri="http://schemas.openxmlformats.org/drawingml/2006/table">
            <a:tbl>
              <a:tblPr/>
              <a:tblGrid>
                <a:gridCol w="1943100"/>
                <a:gridCol w="1943100"/>
                <a:gridCol w="1943100"/>
                <a:gridCol w="1943100"/>
              </a:tblGrid>
              <a:tr h="7016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dirty="0">
                          <a:latin typeface="Times New Roman" panose="02020603050405020304" pitchFamily="18" charset="0"/>
                          <a:cs typeface="Times New Roman" panose="02020603050405020304" pitchFamily="18" charset="0"/>
                        </a:rPr>
                        <a:t>Lần đo</a:t>
                      </a:r>
                      <a:endParaRPr lang="en-US" sz="2000" dirty="0">
                        <a:latin typeface="Times New Roman" panose="02020603050405020304" pitchFamily="18" charset="0"/>
                        <a:ea typeface="Times New Roman" panose="02020603050405020304" pitchFamily="18" charset="0"/>
                      </a:endParaRPr>
                    </a:p>
                  </a:txBody>
                  <a:tcPr marT="45730" marB="4573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dirty="0">
                          <a:latin typeface="Times New Roman" panose="02020603050405020304" pitchFamily="18" charset="0"/>
                          <a:cs typeface="Times New Roman" panose="02020603050405020304" pitchFamily="18" charset="0"/>
                        </a:rPr>
                        <a:t>Hiệu diện thế (V)</a:t>
                      </a:r>
                      <a:endParaRPr lang="en-US" sz="2000" dirty="0">
                        <a:latin typeface="Times New Roman" panose="02020603050405020304" pitchFamily="18" charset="0"/>
                        <a:ea typeface="Times New Roman" panose="02020603050405020304" pitchFamily="18" charset="0"/>
                      </a:endParaRPr>
                    </a:p>
                  </a:txBody>
                  <a:tcPr marT="45730" marB="4573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dirty="0">
                          <a:latin typeface="Times New Roman" panose="02020603050405020304" pitchFamily="18" charset="0"/>
                          <a:cs typeface="Times New Roman" panose="02020603050405020304" pitchFamily="18" charset="0"/>
                        </a:rPr>
                        <a:t>Cường độ dòng điện (A)</a:t>
                      </a:r>
                      <a:endParaRPr lang="en-US" sz="2000" dirty="0">
                        <a:latin typeface="Times New Roman" panose="02020603050405020304" pitchFamily="18" charset="0"/>
                        <a:ea typeface="Times New Roman" panose="02020603050405020304" pitchFamily="18" charset="0"/>
                      </a:endParaRPr>
                    </a:p>
                  </a:txBody>
                  <a:tcPr marT="45730" marB="4573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dirty="0">
                          <a:latin typeface="Times New Roman" panose="02020603050405020304" pitchFamily="18" charset="0"/>
                          <a:cs typeface="Times New Roman" panose="02020603050405020304" pitchFamily="18" charset="0"/>
                        </a:rPr>
                        <a:t>Thương số U/I</a:t>
                      </a:r>
                      <a:endParaRPr lang="en-US" sz="2000" dirty="0">
                        <a:latin typeface="Times New Roman" panose="02020603050405020304" pitchFamily="18" charset="0"/>
                        <a:ea typeface="Times New Roman" panose="02020603050405020304" pitchFamily="18" charset="0"/>
                      </a:endParaRPr>
                    </a:p>
                  </a:txBody>
                  <a:tcPr marT="45730" marB="4573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476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dirty="0">
                          <a:latin typeface="Times New Roman" panose="02020603050405020304" pitchFamily="18" charset="0"/>
                          <a:cs typeface="Times New Roman" panose="02020603050405020304" pitchFamily="18" charset="0"/>
                        </a:rPr>
                        <a:t>1</a:t>
                      </a:r>
                      <a:endParaRPr lang="en-US" sz="2000" dirty="0">
                        <a:latin typeface="Times New Roman" panose="02020603050405020304" pitchFamily="18" charset="0"/>
                        <a:ea typeface="Times New Roman" panose="02020603050405020304" pitchFamily="18" charset="0"/>
                      </a:endParaRPr>
                    </a:p>
                  </a:txBody>
                  <a:tcPr marT="45730" marB="4573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dirty="0">
                          <a:latin typeface="Times New Roman" panose="02020603050405020304" pitchFamily="18" charset="0"/>
                          <a:cs typeface="Times New Roman" panose="02020603050405020304" pitchFamily="18" charset="0"/>
                        </a:rPr>
                        <a:t>2,0</a:t>
                      </a:r>
                      <a:endParaRPr lang="en-US" sz="2000" dirty="0">
                        <a:latin typeface="Times New Roman" panose="02020603050405020304" pitchFamily="18" charset="0"/>
                        <a:ea typeface="Times New Roman" panose="02020603050405020304" pitchFamily="18" charset="0"/>
                      </a:endParaRPr>
                    </a:p>
                  </a:txBody>
                  <a:tcPr marT="45730" marB="4573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dirty="0">
                          <a:latin typeface="Times New Roman" panose="02020603050405020304" pitchFamily="18" charset="0"/>
                          <a:cs typeface="Times New Roman" panose="02020603050405020304" pitchFamily="18" charset="0"/>
                        </a:rPr>
                        <a:t>0,1</a:t>
                      </a:r>
                      <a:endParaRPr lang="en-US" sz="2000" dirty="0">
                        <a:latin typeface="Times New Roman" panose="02020603050405020304" pitchFamily="18" charset="0"/>
                        <a:ea typeface="Times New Roman" panose="02020603050405020304" pitchFamily="18" charset="0"/>
                      </a:endParaRPr>
                    </a:p>
                  </a:txBody>
                  <a:tcPr marT="45730" marB="4573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endParaRPr lang="en-US" sz="2000" dirty="0">
                        <a:latin typeface="Times New Roman" panose="02020603050405020304" pitchFamily="18" charset="0"/>
                        <a:ea typeface="Times New Roman" panose="02020603050405020304" pitchFamily="18" charset="0"/>
                      </a:endParaRPr>
                    </a:p>
                  </a:txBody>
                  <a:tcPr marT="45730" marB="4573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476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dirty="0">
                          <a:latin typeface="Times New Roman" panose="02020603050405020304" pitchFamily="18" charset="0"/>
                          <a:cs typeface="Times New Roman" panose="02020603050405020304" pitchFamily="18" charset="0"/>
                        </a:rPr>
                        <a:t>2</a:t>
                      </a:r>
                      <a:endParaRPr lang="en-US" sz="2000" dirty="0">
                        <a:latin typeface="Times New Roman" panose="02020603050405020304" pitchFamily="18" charset="0"/>
                        <a:ea typeface="Times New Roman" panose="02020603050405020304" pitchFamily="18" charset="0"/>
                      </a:endParaRPr>
                    </a:p>
                  </a:txBody>
                  <a:tcPr marT="45730" marB="4573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dirty="0">
                          <a:latin typeface="Times New Roman" panose="02020603050405020304" pitchFamily="18" charset="0"/>
                          <a:cs typeface="Times New Roman" panose="02020603050405020304" pitchFamily="18" charset="0"/>
                        </a:rPr>
                        <a:t>2,5</a:t>
                      </a:r>
                      <a:endParaRPr lang="en-US" sz="2000" dirty="0">
                        <a:latin typeface="Times New Roman" panose="02020603050405020304" pitchFamily="18" charset="0"/>
                        <a:ea typeface="Times New Roman" panose="02020603050405020304" pitchFamily="18" charset="0"/>
                      </a:endParaRPr>
                    </a:p>
                  </a:txBody>
                  <a:tcPr marT="45730" marB="4573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endParaRPr lang="en-US" sz="2000" dirty="0">
                        <a:latin typeface="Times New Roman" panose="02020603050405020304" pitchFamily="18" charset="0"/>
                        <a:ea typeface="Times New Roman" panose="02020603050405020304" pitchFamily="18" charset="0"/>
                      </a:endParaRPr>
                    </a:p>
                  </a:txBody>
                  <a:tcPr marT="45730" marB="4573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endParaRPr lang="en-US" sz="2000" dirty="0">
                        <a:latin typeface="Times New Roman" panose="02020603050405020304" pitchFamily="18" charset="0"/>
                        <a:ea typeface="Times New Roman" panose="02020603050405020304" pitchFamily="18" charset="0"/>
                      </a:endParaRPr>
                    </a:p>
                  </a:txBody>
                  <a:tcPr marT="45730" marB="4573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4608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dirty="0">
                          <a:latin typeface="Times New Roman" panose="02020603050405020304" pitchFamily="18" charset="0"/>
                          <a:cs typeface="Times New Roman" panose="02020603050405020304" pitchFamily="18" charset="0"/>
                        </a:rPr>
                        <a:t>3</a:t>
                      </a:r>
                      <a:endParaRPr lang="en-US" sz="2000" dirty="0">
                        <a:latin typeface="Times New Roman" panose="02020603050405020304" pitchFamily="18" charset="0"/>
                        <a:ea typeface="Times New Roman" panose="02020603050405020304" pitchFamily="18" charset="0"/>
                      </a:endParaRPr>
                    </a:p>
                  </a:txBody>
                  <a:tcPr marT="45730" marB="4573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endParaRPr lang="en-US" sz="2000" dirty="0">
                        <a:latin typeface="Times New Roman" panose="02020603050405020304" pitchFamily="18" charset="0"/>
                        <a:ea typeface="Times New Roman" panose="02020603050405020304" pitchFamily="18" charset="0"/>
                      </a:endParaRPr>
                    </a:p>
                  </a:txBody>
                  <a:tcPr marT="45730" marB="4573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dirty="0">
                          <a:latin typeface="Times New Roman" panose="02020603050405020304" pitchFamily="18" charset="0"/>
                          <a:cs typeface="Times New Roman" panose="02020603050405020304" pitchFamily="18" charset="0"/>
                        </a:rPr>
                        <a:t>0,2</a:t>
                      </a:r>
                      <a:endParaRPr lang="en-US" sz="2000" dirty="0">
                        <a:latin typeface="Times New Roman" panose="02020603050405020304" pitchFamily="18" charset="0"/>
                        <a:ea typeface="Times New Roman" panose="02020603050405020304" pitchFamily="18" charset="0"/>
                      </a:endParaRPr>
                    </a:p>
                  </a:txBody>
                  <a:tcPr marT="45730" marB="4573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endParaRPr lang="en-US" sz="2000" dirty="0">
                        <a:latin typeface="Times New Roman" panose="02020603050405020304" pitchFamily="18" charset="0"/>
                        <a:ea typeface="Times New Roman" panose="02020603050405020304" pitchFamily="18" charset="0"/>
                      </a:endParaRPr>
                    </a:p>
                  </a:txBody>
                  <a:tcPr marT="45730" marB="4573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476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dirty="0">
                          <a:latin typeface="Times New Roman" panose="02020603050405020304" pitchFamily="18" charset="0"/>
                          <a:cs typeface="Times New Roman" panose="02020603050405020304" pitchFamily="18" charset="0"/>
                        </a:rPr>
                        <a:t>4</a:t>
                      </a:r>
                      <a:endParaRPr lang="en-US" sz="2000" dirty="0">
                        <a:latin typeface="Times New Roman" panose="02020603050405020304" pitchFamily="18" charset="0"/>
                        <a:ea typeface="Times New Roman" panose="02020603050405020304" pitchFamily="18" charset="0"/>
                      </a:endParaRPr>
                    </a:p>
                  </a:txBody>
                  <a:tcPr marT="45730" marB="4573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endParaRPr lang="en-US" sz="2000" dirty="0">
                        <a:latin typeface="Times New Roman" panose="02020603050405020304" pitchFamily="18" charset="0"/>
                        <a:ea typeface="Times New Roman" panose="02020603050405020304" pitchFamily="18" charset="0"/>
                      </a:endParaRPr>
                    </a:p>
                  </a:txBody>
                  <a:tcPr marT="45730" marB="4573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dirty="0">
                          <a:latin typeface="Times New Roman" panose="02020603050405020304" pitchFamily="18" charset="0"/>
                          <a:cs typeface="Times New Roman" panose="02020603050405020304" pitchFamily="18" charset="0"/>
                        </a:rPr>
                        <a:t>0,25</a:t>
                      </a:r>
                      <a:endParaRPr lang="en-US" sz="2000" dirty="0">
                        <a:latin typeface="Times New Roman" panose="02020603050405020304" pitchFamily="18" charset="0"/>
                        <a:ea typeface="Times New Roman" panose="02020603050405020304" pitchFamily="18" charset="0"/>
                      </a:endParaRPr>
                    </a:p>
                  </a:txBody>
                  <a:tcPr marT="45730" marB="4573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endParaRPr lang="en-US" sz="2000" dirty="0">
                        <a:latin typeface="Times New Roman" panose="02020603050405020304" pitchFamily="18" charset="0"/>
                        <a:ea typeface="Times New Roman" panose="02020603050405020304" pitchFamily="18" charset="0"/>
                      </a:endParaRPr>
                    </a:p>
                  </a:txBody>
                  <a:tcPr marT="45730" marB="4573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476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dirty="0">
                          <a:latin typeface="Times New Roman" panose="02020603050405020304" pitchFamily="18" charset="0"/>
                          <a:cs typeface="Times New Roman" panose="02020603050405020304" pitchFamily="18" charset="0"/>
                        </a:rPr>
                        <a:t>5</a:t>
                      </a:r>
                      <a:endParaRPr lang="en-US" sz="2000" dirty="0">
                        <a:latin typeface="Times New Roman" panose="02020603050405020304" pitchFamily="18" charset="0"/>
                        <a:ea typeface="Times New Roman" panose="02020603050405020304" pitchFamily="18" charset="0"/>
                      </a:endParaRPr>
                    </a:p>
                  </a:txBody>
                  <a:tcPr marT="45730" marB="4573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dirty="0">
                          <a:latin typeface="Times New Roman" panose="02020603050405020304" pitchFamily="18" charset="0"/>
                          <a:cs typeface="Times New Roman" panose="02020603050405020304" pitchFamily="18" charset="0"/>
                        </a:rPr>
                        <a:t>6,0</a:t>
                      </a:r>
                      <a:endParaRPr lang="en-US" sz="2000" dirty="0">
                        <a:latin typeface="Times New Roman" panose="02020603050405020304" pitchFamily="18" charset="0"/>
                        <a:ea typeface="Times New Roman" panose="02020603050405020304" pitchFamily="18" charset="0"/>
                      </a:endParaRPr>
                    </a:p>
                  </a:txBody>
                  <a:tcPr marT="45730" marB="4573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endParaRPr lang="en-US" sz="2000" dirty="0">
                        <a:latin typeface="Times New Roman" panose="02020603050405020304" pitchFamily="18" charset="0"/>
                        <a:ea typeface="Times New Roman" panose="02020603050405020304" pitchFamily="18" charset="0"/>
                      </a:endParaRPr>
                    </a:p>
                  </a:txBody>
                  <a:tcPr marT="45730" marB="4573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endParaRPr lang="en-US" sz="2000" dirty="0">
                        <a:latin typeface="Times New Roman" panose="02020603050405020304" pitchFamily="18" charset="0"/>
                        <a:ea typeface="Times New Roman" panose="02020603050405020304" pitchFamily="18" charset="0"/>
                      </a:endParaRPr>
                    </a:p>
                  </a:txBody>
                  <a:tcPr marT="45730" marB="4573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19499" name="Text Box 43"/>
          <p:cNvSpPr txBox="1"/>
          <p:nvPr/>
        </p:nvSpPr>
        <p:spPr>
          <a:xfrm>
            <a:off x="3198495" y="4572000"/>
            <a:ext cx="838200" cy="396875"/>
          </a:xfrm>
          <a:prstGeom prst="rect">
            <a:avLst/>
          </a:prstGeom>
          <a:noFill/>
          <a:ln w="9525">
            <a:noFill/>
          </a:ln>
        </p:spPr>
        <p:txBody>
          <a:bodyPr anchor="t" anchorCtr="0">
            <a:spAutoFit/>
          </a:bodyPr>
          <a:p>
            <a:pPr>
              <a:spcBef>
                <a:spcPct val="50000"/>
              </a:spcBef>
            </a:pPr>
            <a:r>
              <a:rPr lang="en-US" sz="2000" dirty="0">
                <a:solidFill>
                  <a:srgbClr val="FF0000"/>
                </a:solidFill>
                <a:latin typeface="Times New Roman" panose="02020603050405020304" pitchFamily="18" charset="0"/>
              </a:rPr>
              <a:t>4,0</a:t>
            </a:r>
            <a:endParaRPr lang="en-US" sz="2000" dirty="0">
              <a:solidFill>
                <a:srgbClr val="FF0000"/>
              </a:solidFill>
              <a:latin typeface="Times New Roman" panose="02020603050405020304" pitchFamily="18" charset="0"/>
              <a:ea typeface="Times New Roman" panose="02020603050405020304" pitchFamily="18" charset="0"/>
            </a:endParaRPr>
          </a:p>
        </p:txBody>
      </p:sp>
      <p:sp>
        <p:nvSpPr>
          <p:cNvPr id="19500" name="Text Box 44"/>
          <p:cNvSpPr txBox="1"/>
          <p:nvPr/>
        </p:nvSpPr>
        <p:spPr>
          <a:xfrm>
            <a:off x="3123883" y="5029835"/>
            <a:ext cx="838200" cy="396875"/>
          </a:xfrm>
          <a:prstGeom prst="rect">
            <a:avLst/>
          </a:prstGeom>
          <a:noFill/>
          <a:ln w="9525">
            <a:noFill/>
          </a:ln>
        </p:spPr>
        <p:txBody>
          <a:bodyPr anchor="t" anchorCtr="0">
            <a:spAutoFit/>
          </a:bodyPr>
          <a:p>
            <a:pPr>
              <a:spcBef>
                <a:spcPct val="50000"/>
              </a:spcBef>
            </a:pPr>
            <a:r>
              <a:rPr lang="en-US" sz="2000" dirty="0">
                <a:solidFill>
                  <a:srgbClr val="FF0000"/>
                </a:solidFill>
                <a:latin typeface="Times New Roman" panose="02020603050405020304" pitchFamily="18" charset="0"/>
              </a:rPr>
              <a:t>5,0</a:t>
            </a:r>
            <a:endParaRPr lang="en-US" sz="2000" dirty="0">
              <a:solidFill>
                <a:srgbClr val="FF0000"/>
              </a:solidFill>
              <a:latin typeface="Times New Roman" panose="02020603050405020304" pitchFamily="18" charset="0"/>
              <a:ea typeface="Times New Roman" panose="02020603050405020304" pitchFamily="18" charset="0"/>
            </a:endParaRPr>
          </a:p>
        </p:txBody>
      </p:sp>
      <p:sp>
        <p:nvSpPr>
          <p:cNvPr id="19501" name="Text Box 45"/>
          <p:cNvSpPr txBox="1"/>
          <p:nvPr/>
        </p:nvSpPr>
        <p:spPr>
          <a:xfrm>
            <a:off x="4952683" y="4175125"/>
            <a:ext cx="1066800" cy="396875"/>
          </a:xfrm>
          <a:prstGeom prst="rect">
            <a:avLst/>
          </a:prstGeom>
          <a:noFill/>
          <a:ln w="9525">
            <a:noFill/>
          </a:ln>
        </p:spPr>
        <p:txBody>
          <a:bodyPr anchor="t" anchorCtr="0">
            <a:spAutoFit/>
          </a:bodyPr>
          <a:p>
            <a:pPr>
              <a:spcBef>
                <a:spcPct val="50000"/>
              </a:spcBef>
            </a:pPr>
            <a:r>
              <a:rPr lang="en-US" sz="2000" dirty="0">
                <a:solidFill>
                  <a:srgbClr val="FF0000"/>
                </a:solidFill>
                <a:latin typeface="Times New Roman" panose="02020603050405020304" pitchFamily="18" charset="0"/>
              </a:rPr>
              <a:t>0,125</a:t>
            </a:r>
            <a:endParaRPr lang="en-US" sz="2000" dirty="0">
              <a:solidFill>
                <a:srgbClr val="FF0000"/>
              </a:solidFill>
              <a:latin typeface="Times New Roman" panose="02020603050405020304" pitchFamily="18" charset="0"/>
              <a:ea typeface="Times New Roman" panose="02020603050405020304" pitchFamily="18" charset="0"/>
            </a:endParaRPr>
          </a:p>
        </p:txBody>
      </p:sp>
      <p:sp>
        <p:nvSpPr>
          <p:cNvPr id="19502" name="Text Box 46"/>
          <p:cNvSpPr txBox="1"/>
          <p:nvPr/>
        </p:nvSpPr>
        <p:spPr>
          <a:xfrm>
            <a:off x="5105083" y="5486083"/>
            <a:ext cx="685800" cy="396875"/>
          </a:xfrm>
          <a:prstGeom prst="rect">
            <a:avLst/>
          </a:prstGeom>
          <a:noFill/>
          <a:ln w="9525">
            <a:noFill/>
          </a:ln>
        </p:spPr>
        <p:txBody>
          <a:bodyPr anchor="t" anchorCtr="0">
            <a:spAutoFit/>
          </a:bodyPr>
          <a:p>
            <a:pPr>
              <a:spcBef>
                <a:spcPct val="50000"/>
              </a:spcBef>
            </a:pPr>
            <a:r>
              <a:rPr lang="en-US" sz="2000" dirty="0">
                <a:solidFill>
                  <a:srgbClr val="FF0000"/>
                </a:solidFill>
                <a:latin typeface="Times New Roman" panose="02020603050405020304" pitchFamily="18" charset="0"/>
              </a:rPr>
              <a:t>0,3</a:t>
            </a:r>
            <a:endParaRPr lang="en-US" sz="2000" dirty="0">
              <a:solidFill>
                <a:srgbClr val="FF0000"/>
              </a:solidFill>
              <a:latin typeface="Times New Roman" panose="02020603050405020304" pitchFamily="18" charset="0"/>
              <a:ea typeface="Times New Roman" panose="02020603050405020304" pitchFamily="18" charset="0"/>
            </a:endParaRPr>
          </a:p>
        </p:txBody>
      </p:sp>
      <p:sp>
        <p:nvSpPr>
          <p:cNvPr id="2" name="Text Box 47"/>
          <p:cNvSpPr txBox="1"/>
          <p:nvPr/>
        </p:nvSpPr>
        <p:spPr>
          <a:xfrm>
            <a:off x="7114223" y="3658870"/>
            <a:ext cx="609600" cy="396875"/>
          </a:xfrm>
          <a:prstGeom prst="rect">
            <a:avLst/>
          </a:prstGeom>
          <a:noFill/>
          <a:ln w="9525">
            <a:noFill/>
          </a:ln>
        </p:spPr>
        <p:txBody>
          <a:bodyPr anchor="t" anchorCtr="0">
            <a:spAutoFit/>
          </a:bodyPr>
          <a:p>
            <a:pPr>
              <a:spcBef>
                <a:spcPct val="50000"/>
              </a:spcBef>
            </a:pPr>
            <a:r>
              <a:rPr lang="en-US" sz="2000" dirty="0">
                <a:solidFill>
                  <a:srgbClr val="FF0000"/>
                </a:solidFill>
                <a:latin typeface="Times New Roman" panose="02020603050405020304" pitchFamily="18" charset="0"/>
              </a:rPr>
              <a:t>20</a:t>
            </a:r>
            <a:endParaRPr lang="en-US" sz="2000" dirty="0">
              <a:solidFill>
                <a:srgbClr val="FF0000"/>
              </a:solidFill>
              <a:latin typeface="Times New Roman" panose="02020603050405020304" pitchFamily="18" charset="0"/>
              <a:ea typeface="Times New Roman" panose="02020603050405020304" pitchFamily="18" charset="0"/>
            </a:endParaRPr>
          </a:p>
        </p:txBody>
      </p:sp>
      <p:sp>
        <p:nvSpPr>
          <p:cNvPr id="3" name="Text Box 48"/>
          <p:cNvSpPr txBox="1"/>
          <p:nvPr/>
        </p:nvSpPr>
        <p:spPr>
          <a:xfrm>
            <a:off x="7114223" y="4139883"/>
            <a:ext cx="609600" cy="396875"/>
          </a:xfrm>
          <a:prstGeom prst="rect">
            <a:avLst/>
          </a:prstGeom>
          <a:noFill/>
          <a:ln w="9525">
            <a:noFill/>
          </a:ln>
        </p:spPr>
        <p:txBody>
          <a:bodyPr anchor="t" anchorCtr="0">
            <a:spAutoFit/>
          </a:bodyPr>
          <a:p>
            <a:pPr>
              <a:spcBef>
                <a:spcPct val="50000"/>
              </a:spcBef>
            </a:pPr>
            <a:r>
              <a:rPr lang="en-US" sz="2000" dirty="0">
                <a:solidFill>
                  <a:srgbClr val="FF0000"/>
                </a:solidFill>
                <a:latin typeface="Times New Roman" panose="02020603050405020304" pitchFamily="18" charset="0"/>
              </a:rPr>
              <a:t>20</a:t>
            </a:r>
            <a:endParaRPr lang="en-US" sz="2000" dirty="0">
              <a:solidFill>
                <a:srgbClr val="FF0000"/>
              </a:solidFill>
              <a:latin typeface="Times New Roman" panose="02020603050405020304" pitchFamily="18" charset="0"/>
              <a:ea typeface="Times New Roman" panose="02020603050405020304" pitchFamily="18" charset="0"/>
            </a:endParaRPr>
          </a:p>
        </p:txBody>
      </p:sp>
      <p:sp>
        <p:nvSpPr>
          <p:cNvPr id="4" name="Text Box 49"/>
          <p:cNvSpPr txBox="1"/>
          <p:nvPr/>
        </p:nvSpPr>
        <p:spPr>
          <a:xfrm>
            <a:off x="7100253" y="4582478"/>
            <a:ext cx="609600" cy="396875"/>
          </a:xfrm>
          <a:prstGeom prst="rect">
            <a:avLst/>
          </a:prstGeom>
          <a:noFill/>
          <a:ln w="9525">
            <a:noFill/>
          </a:ln>
        </p:spPr>
        <p:txBody>
          <a:bodyPr anchor="t" anchorCtr="0">
            <a:spAutoFit/>
          </a:bodyPr>
          <a:p>
            <a:pPr>
              <a:spcBef>
                <a:spcPct val="50000"/>
              </a:spcBef>
            </a:pPr>
            <a:r>
              <a:rPr lang="en-US" sz="2000" dirty="0">
                <a:solidFill>
                  <a:srgbClr val="FF0000"/>
                </a:solidFill>
                <a:latin typeface="Times New Roman" panose="02020603050405020304" pitchFamily="18" charset="0"/>
              </a:rPr>
              <a:t>20</a:t>
            </a:r>
            <a:endParaRPr lang="en-US" sz="2000" dirty="0">
              <a:solidFill>
                <a:srgbClr val="FF0000"/>
              </a:solidFill>
              <a:latin typeface="Times New Roman" panose="02020603050405020304" pitchFamily="18" charset="0"/>
              <a:ea typeface="Times New Roman" panose="02020603050405020304" pitchFamily="18" charset="0"/>
            </a:endParaRPr>
          </a:p>
        </p:txBody>
      </p:sp>
      <p:sp>
        <p:nvSpPr>
          <p:cNvPr id="5" name="Text Box 50"/>
          <p:cNvSpPr txBox="1"/>
          <p:nvPr/>
        </p:nvSpPr>
        <p:spPr>
          <a:xfrm>
            <a:off x="7072313" y="5025390"/>
            <a:ext cx="609600" cy="396875"/>
          </a:xfrm>
          <a:prstGeom prst="rect">
            <a:avLst/>
          </a:prstGeom>
          <a:noFill/>
          <a:ln w="9525">
            <a:noFill/>
          </a:ln>
        </p:spPr>
        <p:txBody>
          <a:bodyPr anchor="t" anchorCtr="0">
            <a:spAutoFit/>
          </a:bodyPr>
          <a:p>
            <a:pPr>
              <a:spcBef>
                <a:spcPct val="50000"/>
              </a:spcBef>
            </a:pPr>
            <a:r>
              <a:rPr lang="en-US" sz="2000" dirty="0">
                <a:solidFill>
                  <a:srgbClr val="FF0000"/>
                </a:solidFill>
                <a:latin typeface="Times New Roman" panose="02020603050405020304" pitchFamily="18" charset="0"/>
              </a:rPr>
              <a:t>20</a:t>
            </a:r>
            <a:endParaRPr lang="en-US" sz="2000" dirty="0">
              <a:solidFill>
                <a:srgbClr val="FF0000"/>
              </a:solidFill>
              <a:latin typeface="Times New Roman" panose="02020603050405020304" pitchFamily="18" charset="0"/>
              <a:ea typeface="Times New Roman" panose="02020603050405020304" pitchFamily="18" charset="0"/>
            </a:endParaRPr>
          </a:p>
        </p:txBody>
      </p:sp>
      <p:sp>
        <p:nvSpPr>
          <p:cNvPr id="6" name="Text Box 51"/>
          <p:cNvSpPr txBox="1"/>
          <p:nvPr/>
        </p:nvSpPr>
        <p:spPr>
          <a:xfrm>
            <a:off x="7072313" y="5516880"/>
            <a:ext cx="609600" cy="396875"/>
          </a:xfrm>
          <a:prstGeom prst="rect">
            <a:avLst/>
          </a:prstGeom>
          <a:noFill/>
          <a:ln w="9525">
            <a:noFill/>
          </a:ln>
        </p:spPr>
        <p:txBody>
          <a:bodyPr anchor="t" anchorCtr="0">
            <a:spAutoFit/>
          </a:bodyPr>
          <a:p>
            <a:pPr>
              <a:spcBef>
                <a:spcPct val="50000"/>
              </a:spcBef>
            </a:pPr>
            <a:r>
              <a:rPr lang="en-US" sz="2000" dirty="0">
                <a:solidFill>
                  <a:srgbClr val="FF0000"/>
                </a:solidFill>
                <a:latin typeface="Times New Roman" panose="02020603050405020304" pitchFamily="18" charset="0"/>
              </a:rPr>
              <a:t>20</a:t>
            </a:r>
            <a:endParaRPr lang="en-US" sz="2000"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46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409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type="lt">
                                    <p:tmAbs val="75"/>
                                  </p:iterate>
                                  <p:childTnLst>
                                    <p:set>
                                      <p:cBhvr>
                                        <p:cTn id="12" dur="1" fill="hold">
                                          <p:stCondLst>
                                            <p:cond delay="74"/>
                                          </p:stCondLst>
                                        </p:cTn>
                                        <p:tgtEl>
                                          <p:spTgt spid="1950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type="lt">
                                    <p:tmAbs val="75"/>
                                  </p:iterate>
                                  <p:childTnLst>
                                    <p:set>
                                      <p:cBhvr>
                                        <p:cTn id="16" dur="1" fill="hold">
                                          <p:stCondLst>
                                            <p:cond delay="74"/>
                                          </p:stCondLst>
                                        </p:cTn>
                                        <p:tgtEl>
                                          <p:spTgt spid="1949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type="lt">
                                    <p:tmAbs val="75"/>
                                  </p:iterate>
                                  <p:childTnLst>
                                    <p:set>
                                      <p:cBhvr>
                                        <p:cTn id="20" dur="1" fill="hold">
                                          <p:stCondLst>
                                            <p:cond delay="74"/>
                                          </p:stCondLst>
                                        </p:cTn>
                                        <p:tgtEl>
                                          <p:spTgt spid="1950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iterate type="lt">
                                    <p:tmAbs val="75"/>
                                  </p:iterate>
                                  <p:childTnLst>
                                    <p:set>
                                      <p:cBhvr>
                                        <p:cTn id="24" dur="1" fill="hold">
                                          <p:stCondLst>
                                            <p:cond delay="74"/>
                                          </p:stCondLst>
                                        </p:cTn>
                                        <p:tgtEl>
                                          <p:spTgt spid="1950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iterate type="lt">
                                    <p:tmAbs val="75"/>
                                  </p:iterate>
                                  <p:childTnLst>
                                    <p:set>
                                      <p:cBhvr>
                                        <p:cTn id="28" dur="1" fill="hold">
                                          <p:stCondLst>
                                            <p:cond delay="74"/>
                                          </p:stCondLst>
                                        </p:cTn>
                                        <p:tgtEl>
                                          <p:spTgt spid="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iterate type="lt">
                                    <p:tmAbs val="75"/>
                                  </p:iterate>
                                  <p:childTnLst>
                                    <p:set>
                                      <p:cBhvr>
                                        <p:cTn id="32" dur="1" fill="hold">
                                          <p:stCondLst>
                                            <p:cond delay="74"/>
                                          </p:stCondLst>
                                        </p:cTn>
                                        <p:tgtEl>
                                          <p:spTgt spid="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iterate type="lt">
                                    <p:tmAbs val="75"/>
                                  </p:iterate>
                                  <p:childTnLst>
                                    <p:set>
                                      <p:cBhvr>
                                        <p:cTn id="36" dur="1" fill="hold">
                                          <p:stCondLst>
                                            <p:cond delay="74"/>
                                          </p:stCondLst>
                                        </p:cTn>
                                        <p:tgtEl>
                                          <p:spTgt spid="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iterate type="lt">
                                    <p:tmAbs val="75"/>
                                  </p:iterate>
                                  <p:childTnLst>
                                    <p:set>
                                      <p:cBhvr>
                                        <p:cTn id="40" dur="1" fill="hold">
                                          <p:stCondLst>
                                            <p:cond delay="74"/>
                                          </p:stCondLst>
                                        </p:cTn>
                                        <p:tgtEl>
                                          <p:spTgt spid="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iterate type="lt">
                                    <p:tmAbs val="75"/>
                                  </p:iterate>
                                  <p:childTnLst>
                                    <p:set>
                                      <p:cBhvr>
                                        <p:cTn id="44" dur="1" fill="hold">
                                          <p:stCondLst>
                                            <p:cond delay="74"/>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P spid="19499" grpId="0"/>
      <p:bldP spid="19500" grpId="0"/>
      <p:bldP spid="19501" grpId="0"/>
      <p:bldP spid="19502" grpId="0"/>
      <p:bldP spid="2" grpId="0"/>
      <p:bldP spid="3" grpId="0"/>
      <p:bldP spid="4" grpId="0"/>
      <p:bldP spid="5"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4" name="Text Box 4"/>
          <p:cNvSpPr txBox="1"/>
          <p:nvPr/>
        </p:nvSpPr>
        <p:spPr>
          <a:xfrm>
            <a:off x="0" y="19050"/>
            <a:ext cx="9144000" cy="521970"/>
          </a:xfrm>
          <a:prstGeom prst="rect">
            <a:avLst/>
          </a:prstGeom>
          <a:noFill/>
          <a:ln w="9525">
            <a:noFill/>
          </a:ln>
        </p:spPr>
        <p:txBody>
          <a:bodyPr anchor="t" anchorCtr="0">
            <a:spAutoFit/>
          </a:bodyPr>
          <a:p>
            <a:pPr algn="ctr">
              <a:spcBef>
                <a:spcPct val="50000"/>
              </a:spcBef>
            </a:pPr>
            <a:r>
              <a:rPr lang="en-US" sz="2400" b="1" dirty="0">
                <a:solidFill>
                  <a:srgbClr val="FF0000"/>
                </a:solidFill>
                <a:latin typeface="Times New Roman" panose="02020603050405020304" pitchFamily="18" charset="0"/>
              </a:rPr>
              <a:t>B</a:t>
            </a:r>
            <a:r>
              <a:rPr lang="en-US" sz="2400" b="1" dirty="0">
                <a:solidFill>
                  <a:srgbClr val="FF0000"/>
                </a:solidFill>
                <a:latin typeface="Times New Roman" panose="02020603050405020304" pitchFamily="18" charset="0"/>
                <a:ea typeface="Times New Roman" panose="02020603050405020304" pitchFamily="18" charset="0"/>
              </a:rPr>
              <a:t>à</a:t>
            </a:r>
            <a:r>
              <a:rPr lang="en-US" sz="2400" b="1" dirty="0">
                <a:solidFill>
                  <a:srgbClr val="FF0000"/>
                </a:solidFill>
                <a:latin typeface="Times New Roman" panose="02020603050405020304" pitchFamily="18" charset="0"/>
              </a:rPr>
              <a:t>i 2.</a:t>
            </a:r>
            <a:r>
              <a:rPr lang="en-US" sz="2800" b="1" dirty="0">
                <a:solidFill>
                  <a:srgbClr val="FF0000"/>
                </a:solidFill>
                <a:latin typeface="Times New Roman" panose="02020603050405020304" pitchFamily="18" charset="0"/>
              </a:rPr>
              <a:t> </a:t>
            </a:r>
            <a:r>
              <a:rPr lang="en-US" sz="2400" b="1" dirty="0">
                <a:solidFill>
                  <a:srgbClr val="FF0000"/>
                </a:solidFill>
                <a:latin typeface="Times New Roman" panose="02020603050405020304" pitchFamily="18" charset="0"/>
              </a:rPr>
              <a:t>ĐIỆN TRỞ CỦA DÂY DẪN - ĐỊNH LUẬT ÔM</a:t>
            </a:r>
            <a:endParaRPr lang="en-US" sz="2400" b="1" dirty="0">
              <a:solidFill>
                <a:srgbClr val="FF0000"/>
              </a:solidFill>
              <a:latin typeface="Times New Roman" panose="02020603050405020304" pitchFamily="18" charset="0"/>
              <a:ea typeface="Times New Roman" panose="02020603050405020304" pitchFamily="18" charset="0"/>
            </a:endParaRPr>
          </a:p>
        </p:txBody>
      </p:sp>
      <p:sp>
        <p:nvSpPr>
          <p:cNvPr id="5125" name="Text Box 5"/>
          <p:cNvSpPr txBox="1"/>
          <p:nvPr/>
        </p:nvSpPr>
        <p:spPr>
          <a:xfrm>
            <a:off x="85725" y="447675"/>
            <a:ext cx="4714875" cy="396875"/>
          </a:xfrm>
          <a:prstGeom prst="rect">
            <a:avLst/>
          </a:prstGeom>
          <a:noFill/>
          <a:ln w="9525">
            <a:noFill/>
          </a:ln>
        </p:spPr>
        <p:txBody>
          <a:bodyPr anchor="t" anchorCtr="0">
            <a:spAutoFit/>
          </a:bodyPr>
          <a:p>
            <a:pPr>
              <a:spcBef>
                <a:spcPct val="50000"/>
              </a:spcBef>
            </a:pPr>
            <a:r>
              <a:rPr lang="en-US" sz="2000" b="1" dirty="0">
                <a:latin typeface="Times New Roman" panose="02020603050405020304" pitchFamily="18" charset="0"/>
              </a:rPr>
              <a:t>I. ĐIỆN TRỞ CỦA DÂY DẪN</a:t>
            </a:r>
            <a:endParaRPr lang="en-US" sz="2000" b="1" dirty="0">
              <a:latin typeface="Times New Roman" panose="02020603050405020304" pitchFamily="18" charset="0"/>
              <a:ea typeface="Times New Roman" panose="02020603050405020304" pitchFamily="18" charset="0"/>
            </a:endParaRPr>
          </a:p>
        </p:txBody>
      </p:sp>
      <p:sp>
        <p:nvSpPr>
          <p:cNvPr id="5126" name="Text Box 6"/>
          <p:cNvSpPr txBox="1"/>
          <p:nvPr/>
        </p:nvSpPr>
        <p:spPr>
          <a:xfrm>
            <a:off x="0" y="857250"/>
            <a:ext cx="3200400" cy="398780"/>
          </a:xfrm>
          <a:prstGeom prst="rect">
            <a:avLst/>
          </a:prstGeom>
          <a:noFill/>
          <a:ln w="9525">
            <a:noFill/>
          </a:ln>
        </p:spPr>
        <p:txBody>
          <a:bodyPr anchor="t" anchorCtr="0">
            <a:spAutoFit/>
          </a:bodyPr>
          <a:p>
            <a:pPr>
              <a:spcBef>
                <a:spcPct val="50000"/>
              </a:spcBef>
            </a:pPr>
            <a:r>
              <a:rPr lang="en-US" sz="2000" b="1" dirty="0">
                <a:latin typeface="Times New Roman" panose="02020603050405020304" pitchFamily="18" charset="0"/>
              </a:rPr>
              <a:t>1. THƯƠNG SỐ U/I</a:t>
            </a:r>
            <a:endParaRPr lang="en-US" sz="2000" b="1" dirty="0">
              <a:latin typeface="Times New Roman" panose="02020603050405020304" pitchFamily="18" charset="0"/>
              <a:ea typeface="Times New Roman" panose="02020603050405020304" pitchFamily="18" charset="0"/>
            </a:endParaRPr>
          </a:p>
        </p:txBody>
      </p:sp>
      <p:sp>
        <p:nvSpPr>
          <p:cNvPr id="5212" name="Text Box 92"/>
          <p:cNvSpPr txBox="1"/>
          <p:nvPr/>
        </p:nvSpPr>
        <p:spPr>
          <a:xfrm>
            <a:off x="28575" y="1219200"/>
            <a:ext cx="9144000" cy="3330575"/>
          </a:xfrm>
          <a:prstGeom prst="rect">
            <a:avLst/>
          </a:prstGeom>
          <a:noFill/>
          <a:ln w="9525">
            <a:noFill/>
          </a:ln>
        </p:spPr>
        <p:txBody>
          <a:bodyPr anchor="t" anchorCtr="0">
            <a:spAutoFit/>
          </a:bodyPr>
          <a:p>
            <a:pPr>
              <a:spcBef>
                <a:spcPct val="50000"/>
              </a:spcBef>
            </a:pPr>
            <a:r>
              <a:rPr lang="en-US" sz="2000" b="1" dirty="0">
                <a:latin typeface="Times New Roman" panose="02020603050405020304" pitchFamily="18" charset="0"/>
              </a:rPr>
              <a:t>Bảng 1. Với dây dẫn thứ nhất </a:t>
            </a:r>
            <a:endParaRPr lang="en-US" sz="2000" b="1" dirty="0">
              <a:latin typeface="Times New Roman" panose="02020603050405020304" pitchFamily="18" charset="0"/>
            </a:endParaRPr>
          </a:p>
          <a:p>
            <a:pPr>
              <a:spcBef>
                <a:spcPct val="50000"/>
              </a:spcBef>
            </a:pPr>
            <a:endParaRPr lang="en-US" sz="2000" b="1" dirty="0">
              <a:latin typeface="Times New Roman" panose="02020603050405020304" pitchFamily="18" charset="0"/>
            </a:endParaRPr>
          </a:p>
          <a:p>
            <a:pPr>
              <a:spcBef>
                <a:spcPct val="50000"/>
              </a:spcBef>
            </a:pPr>
            <a:endParaRPr lang="en-US" b="1" dirty="0">
              <a:latin typeface="Times New Roman" panose="02020603050405020304" pitchFamily="18" charset="0"/>
            </a:endParaRPr>
          </a:p>
          <a:p>
            <a:pPr>
              <a:spcBef>
                <a:spcPct val="50000"/>
              </a:spcBef>
            </a:pPr>
            <a:endParaRPr lang="en-US" b="1" dirty="0">
              <a:latin typeface="Times New Roman" panose="02020603050405020304" pitchFamily="18" charset="0"/>
            </a:endParaRPr>
          </a:p>
          <a:p>
            <a:pPr>
              <a:spcBef>
                <a:spcPct val="50000"/>
              </a:spcBef>
            </a:pPr>
            <a:endParaRPr lang="en-US" b="1" dirty="0">
              <a:latin typeface="Times New Roman" panose="02020603050405020304" pitchFamily="18" charset="0"/>
            </a:endParaRPr>
          </a:p>
          <a:p>
            <a:pPr>
              <a:spcBef>
                <a:spcPct val="50000"/>
              </a:spcBef>
            </a:pPr>
            <a:endParaRPr lang="en-US" b="1" dirty="0">
              <a:latin typeface="Times New Roman" panose="02020603050405020304" pitchFamily="18" charset="0"/>
            </a:endParaRPr>
          </a:p>
          <a:p>
            <a:pPr>
              <a:spcBef>
                <a:spcPct val="50000"/>
              </a:spcBef>
            </a:pPr>
            <a:endParaRPr lang="en-US" b="1" dirty="0">
              <a:latin typeface="Times New Roman" panose="02020603050405020304" pitchFamily="18" charset="0"/>
            </a:endParaRPr>
          </a:p>
          <a:p>
            <a:pPr>
              <a:spcBef>
                <a:spcPct val="50000"/>
              </a:spcBef>
            </a:pPr>
            <a:endParaRPr lang="en-US" b="1" dirty="0">
              <a:latin typeface="Times New Roman" panose="02020603050405020304" pitchFamily="18" charset="0"/>
              <a:ea typeface="Times New Roman" panose="02020603050405020304" pitchFamily="18" charset="0"/>
            </a:endParaRPr>
          </a:p>
        </p:txBody>
      </p:sp>
      <p:graphicFrame>
        <p:nvGraphicFramePr>
          <p:cNvPr id="2" name="Table 1"/>
          <p:cNvGraphicFramePr/>
          <p:nvPr/>
        </p:nvGraphicFramePr>
        <p:xfrm>
          <a:off x="1095375" y="1733550"/>
          <a:ext cx="6677025" cy="2989263"/>
        </p:xfrm>
        <a:graphic>
          <a:graphicData uri="http://schemas.openxmlformats.org/drawingml/2006/table">
            <a:tbl>
              <a:tblPr/>
              <a:tblGrid>
                <a:gridCol w="1670050"/>
                <a:gridCol w="1668463"/>
                <a:gridCol w="1670050"/>
                <a:gridCol w="1668462"/>
              </a:tblGrid>
              <a:tr h="10064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b="1" dirty="0">
                          <a:latin typeface="Times New Roman" panose="02020603050405020304" pitchFamily="18" charset="0"/>
                          <a:cs typeface="Times New Roman" panose="02020603050405020304" pitchFamily="18" charset="0"/>
                        </a:rPr>
                        <a:t>Lần đo</a:t>
                      </a:r>
                      <a:endParaRPr lang="en-US" sz="2000" b="1" dirty="0">
                        <a:latin typeface="Times New Roman" panose="02020603050405020304" pitchFamily="18" charset="0"/>
                        <a:ea typeface="Times New Roman" panose="02020603050405020304" pitchFamily="18" charset="0"/>
                      </a:endParaRPr>
                    </a:p>
                  </a:txBody>
                  <a:tcPr marT="45730" marB="4573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b="1" dirty="0">
                          <a:latin typeface="Times New Roman" panose="02020603050405020304" pitchFamily="18" charset="0"/>
                          <a:cs typeface="Times New Roman" panose="02020603050405020304" pitchFamily="18" charset="0"/>
                        </a:rPr>
                        <a:t>Hiệu diện thế (V)</a:t>
                      </a:r>
                      <a:endParaRPr lang="en-US" sz="2000" b="1" dirty="0">
                        <a:latin typeface="Times New Roman" panose="02020603050405020304" pitchFamily="18" charset="0"/>
                        <a:ea typeface="Times New Roman" panose="02020603050405020304" pitchFamily="18" charset="0"/>
                      </a:endParaRPr>
                    </a:p>
                  </a:txBody>
                  <a:tcPr marT="45730" marB="4573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b="1" dirty="0">
                          <a:latin typeface="Times New Roman" panose="02020603050405020304" pitchFamily="18" charset="0"/>
                          <a:cs typeface="Times New Roman" panose="02020603050405020304" pitchFamily="18" charset="0"/>
                        </a:rPr>
                        <a:t>Cường độ dòng điện (A)</a:t>
                      </a:r>
                      <a:endParaRPr lang="en-US" sz="2000" b="1" dirty="0">
                        <a:latin typeface="Times New Roman" panose="02020603050405020304" pitchFamily="18" charset="0"/>
                        <a:ea typeface="Times New Roman" panose="02020603050405020304" pitchFamily="18" charset="0"/>
                      </a:endParaRPr>
                    </a:p>
                  </a:txBody>
                  <a:tcPr marT="45730" marB="4573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b="1" dirty="0">
                          <a:latin typeface="Times New Roman" panose="02020603050405020304" pitchFamily="18" charset="0"/>
                          <a:cs typeface="Times New Roman" panose="02020603050405020304" pitchFamily="18" charset="0"/>
                        </a:rPr>
                        <a:t>Thương số U/I</a:t>
                      </a:r>
                      <a:endParaRPr lang="en-US" sz="2000" b="1" dirty="0">
                        <a:latin typeface="Times New Roman" panose="02020603050405020304" pitchFamily="18" charset="0"/>
                        <a:ea typeface="Times New Roman" panose="02020603050405020304" pitchFamily="18" charset="0"/>
                      </a:endParaRPr>
                    </a:p>
                  </a:txBody>
                  <a:tcPr marT="45730" marB="4573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9528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dirty="0">
                          <a:latin typeface="Times New Roman" panose="02020603050405020304" pitchFamily="18" charset="0"/>
                          <a:cs typeface="Times New Roman" panose="02020603050405020304" pitchFamily="18" charset="0"/>
                        </a:rPr>
                        <a:t>1</a:t>
                      </a:r>
                      <a:endParaRPr lang="en-US" sz="2000" dirty="0">
                        <a:latin typeface="Times New Roman" panose="02020603050405020304" pitchFamily="18" charset="0"/>
                        <a:ea typeface="Times New Roman" panose="02020603050405020304" pitchFamily="18" charset="0"/>
                      </a:endParaRPr>
                    </a:p>
                  </a:txBody>
                  <a:tcPr marT="45730" marB="4573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dirty="0">
                          <a:latin typeface="Times New Roman" panose="02020603050405020304" pitchFamily="18" charset="0"/>
                          <a:cs typeface="Times New Roman" panose="02020603050405020304" pitchFamily="18" charset="0"/>
                        </a:rPr>
                        <a:t>2,0</a:t>
                      </a:r>
                      <a:endParaRPr lang="en-US" sz="2000" dirty="0">
                        <a:latin typeface="Times New Roman" panose="02020603050405020304" pitchFamily="18" charset="0"/>
                        <a:ea typeface="Times New Roman" panose="02020603050405020304" pitchFamily="18" charset="0"/>
                      </a:endParaRPr>
                    </a:p>
                  </a:txBody>
                  <a:tcPr marT="45730" marB="4573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dirty="0">
                          <a:latin typeface="Times New Roman" panose="02020603050405020304" pitchFamily="18" charset="0"/>
                          <a:cs typeface="Times New Roman" panose="02020603050405020304" pitchFamily="18" charset="0"/>
                        </a:rPr>
                        <a:t>0,1</a:t>
                      </a:r>
                      <a:endParaRPr lang="en-US" sz="2000" dirty="0">
                        <a:latin typeface="Times New Roman" panose="02020603050405020304" pitchFamily="18" charset="0"/>
                        <a:ea typeface="Times New Roman" panose="02020603050405020304" pitchFamily="18" charset="0"/>
                      </a:endParaRPr>
                    </a:p>
                  </a:txBody>
                  <a:tcPr marT="45730" marB="4573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dirty="0">
                          <a:latin typeface="Times New Roman" panose="02020603050405020304" pitchFamily="18" charset="0"/>
                          <a:cs typeface="Times New Roman" panose="02020603050405020304" pitchFamily="18" charset="0"/>
                        </a:rPr>
                        <a:t>20</a:t>
                      </a:r>
                      <a:endParaRPr lang="en-US" sz="2000" dirty="0">
                        <a:latin typeface="Times New Roman" panose="02020603050405020304" pitchFamily="18" charset="0"/>
                        <a:ea typeface="Times New Roman" panose="02020603050405020304" pitchFamily="18" charset="0"/>
                      </a:endParaRPr>
                    </a:p>
                  </a:txBody>
                  <a:tcPr marT="45730" marB="4573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968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dirty="0">
                          <a:latin typeface="Times New Roman" panose="02020603050405020304" pitchFamily="18" charset="0"/>
                          <a:cs typeface="Times New Roman" panose="02020603050405020304" pitchFamily="18" charset="0"/>
                        </a:rPr>
                        <a:t>2</a:t>
                      </a:r>
                      <a:endParaRPr lang="en-US" sz="2000" dirty="0">
                        <a:latin typeface="Times New Roman" panose="02020603050405020304" pitchFamily="18" charset="0"/>
                        <a:ea typeface="Times New Roman" panose="02020603050405020304" pitchFamily="18" charset="0"/>
                      </a:endParaRPr>
                    </a:p>
                  </a:txBody>
                  <a:tcPr marT="45730" marB="4573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dirty="0">
                          <a:latin typeface="Times New Roman" panose="02020603050405020304" pitchFamily="18" charset="0"/>
                          <a:cs typeface="Times New Roman" panose="02020603050405020304" pitchFamily="18" charset="0"/>
                        </a:rPr>
                        <a:t>2,5</a:t>
                      </a:r>
                      <a:endParaRPr lang="en-US" sz="2000" dirty="0">
                        <a:latin typeface="Times New Roman" panose="02020603050405020304" pitchFamily="18" charset="0"/>
                        <a:ea typeface="Times New Roman" panose="02020603050405020304" pitchFamily="18" charset="0"/>
                      </a:endParaRPr>
                    </a:p>
                  </a:txBody>
                  <a:tcPr marT="45730" marB="4573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dirty="0">
                          <a:latin typeface="Times New Roman" panose="02020603050405020304" pitchFamily="18" charset="0"/>
                          <a:cs typeface="Times New Roman" panose="02020603050405020304" pitchFamily="18" charset="0"/>
                        </a:rPr>
                        <a:t>1,25</a:t>
                      </a:r>
                      <a:endParaRPr lang="en-US" sz="2000" dirty="0">
                        <a:latin typeface="Times New Roman" panose="02020603050405020304" pitchFamily="18" charset="0"/>
                        <a:ea typeface="Times New Roman" panose="02020603050405020304" pitchFamily="18" charset="0"/>
                      </a:endParaRPr>
                    </a:p>
                  </a:txBody>
                  <a:tcPr marT="45730" marB="4573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dirty="0">
                          <a:latin typeface="Times New Roman" panose="02020603050405020304" pitchFamily="18" charset="0"/>
                          <a:cs typeface="Times New Roman" panose="02020603050405020304" pitchFamily="18" charset="0"/>
                        </a:rPr>
                        <a:t>20</a:t>
                      </a:r>
                      <a:endParaRPr lang="en-US" sz="2000" dirty="0">
                        <a:latin typeface="Times New Roman" panose="02020603050405020304" pitchFamily="18" charset="0"/>
                        <a:ea typeface="Times New Roman" panose="02020603050405020304" pitchFamily="18" charset="0"/>
                      </a:endParaRPr>
                    </a:p>
                  </a:txBody>
                  <a:tcPr marT="45730" marB="4573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968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dirty="0">
                          <a:latin typeface="Times New Roman" panose="02020603050405020304" pitchFamily="18" charset="0"/>
                          <a:cs typeface="Times New Roman" panose="02020603050405020304" pitchFamily="18" charset="0"/>
                        </a:rPr>
                        <a:t>3</a:t>
                      </a:r>
                      <a:endParaRPr lang="en-US" sz="2000" dirty="0">
                        <a:latin typeface="Times New Roman" panose="02020603050405020304" pitchFamily="18" charset="0"/>
                        <a:ea typeface="Times New Roman" panose="02020603050405020304" pitchFamily="18" charset="0"/>
                      </a:endParaRPr>
                    </a:p>
                  </a:txBody>
                  <a:tcPr marT="45730" marB="4573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dirty="0">
                          <a:latin typeface="Times New Roman" panose="02020603050405020304" pitchFamily="18" charset="0"/>
                          <a:cs typeface="Times New Roman" panose="02020603050405020304" pitchFamily="18" charset="0"/>
                        </a:rPr>
                        <a:t>4,0</a:t>
                      </a:r>
                      <a:endParaRPr lang="en-US" sz="2000" dirty="0">
                        <a:latin typeface="Times New Roman" panose="02020603050405020304" pitchFamily="18" charset="0"/>
                        <a:ea typeface="Times New Roman" panose="02020603050405020304" pitchFamily="18" charset="0"/>
                      </a:endParaRPr>
                    </a:p>
                  </a:txBody>
                  <a:tcPr marT="45730" marB="4573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dirty="0">
                          <a:latin typeface="Times New Roman" panose="02020603050405020304" pitchFamily="18" charset="0"/>
                          <a:cs typeface="Times New Roman" panose="02020603050405020304" pitchFamily="18" charset="0"/>
                        </a:rPr>
                        <a:t>0,2</a:t>
                      </a:r>
                      <a:endParaRPr lang="en-US" sz="2000" dirty="0">
                        <a:latin typeface="Times New Roman" panose="02020603050405020304" pitchFamily="18" charset="0"/>
                        <a:ea typeface="Times New Roman" panose="02020603050405020304" pitchFamily="18" charset="0"/>
                      </a:endParaRPr>
                    </a:p>
                  </a:txBody>
                  <a:tcPr marT="45730" marB="4573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dirty="0">
                          <a:latin typeface="Times New Roman" panose="02020603050405020304" pitchFamily="18" charset="0"/>
                          <a:cs typeface="Times New Roman" panose="02020603050405020304" pitchFamily="18" charset="0"/>
                        </a:rPr>
                        <a:t>20</a:t>
                      </a:r>
                      <a:endParaRPr lang="en-US" sz="2000" dirty="0">
                        <a:latin typeface="Times New Roman" panose="02020603050405020304" pitchFamily="18" charset="0"/>
                        <a:ea typeface="Times New Roman" panose="02020603050405020304" pitchFamily="18" charset="0"/>
                      </a:endParaRPr>
                    </a:p>
                  </a:txBody>
                  <a:tcPr marT="45730" marB="4573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95287">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dirty="0">
                          <a:latin typeface="Times New Roman" panose="02020603050405020304" pitchFamily="18" charset="0"/>
                          <a:cs typeface="Times New Roman" panose="02020603050405020304" pitchFamily="18" charset="0"/>
                        </a:rPr>
                        <a:t>4</a:t>
                      </a:r>
                      <a:endParaRPr lang="en-US" sz="2000" dirty="0">
                        <a:latin typeface="Times New Roman" panose="02020603050405020304" pitchFamily="18" charset="0"/>
                        <a:ea typeface="Times New Roman" panose="02020603050405020304" pitchFamily="18" charset="0"/>
                      </a:endParaRPr>
                    </a:p>
                  </a:txBody>
                  <a:tcPr marT="45730" marB="4573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dirty="0">
                          <a:latin typeface="Times New Roman" panose="02020603050405020304" pitchFamily="18" charset="0"/>
                          <a:cs typeface="Times New Roman" panose="02020603050405020304" pitchFamily="18" charset="0"/>
                        </a:rPr>
                        <a:t>5,0</a:t>
                      </a:r>
                      <a:endParaRPr lang="en-US" sz="2000" dirty="0">
                        <a:latin typeface="Times New Roman" panose="02020603050405020304" pitchFamily="18" charset="0"/>
                        <a:ea typeface="Times New Roman" panose="02020603050405020304" pitchFamily="18" charset="0"/>
                      </a:endParaRPr>
                    </a:p>
                  </a:txBody>
                  <a:tcPr marT="45730" marB="4573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dirty="0">
                          <a:latin typeface="Times New Roman" panose="02020603050405020304" pitchFamily="18" charset="0"/>
                          <a:cs typeface="Times New Roman" panose="02020603050405020304" pitchFamily="18" charset="0"/>
                        </a:rPr>
                        <a:t>0,25</a:t>
                      </a:r>
                      <a:endParaRPr lang="en-US" sz="2000" dirty="0">
                        <a:latin typeface="Times New Roman" panose="02020603050405020304" pitchFamily="18" charset="0"/>
                        <a:ea typeface="Times New Roman" panose="02020603050405020304" pitchFamily="18" charset="0"/>
                      </a:endParaRPr>
                    </a:p>
                  </a:txBody>
                  <a:tcPr marT="45730" marB="4573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dirty="0">
                          <a:latin typeface="Times New Roman" panose="02020603050405020304" pitchFamily="18" charset="0"/>
                          <a:cs typeface="Times New Roman" panose="02020603050405020304" pitchFamily="18" charset="0"/>
                        </a:rPr>
                        <a:t>20</a:t>
                      </a:r>
                      <a:endParaRPr lang="en-US" sz="2000" dirty="0">
                        <a:latin typeface="Times New Roman" panose="02020603050405020304" pitchFamily="18" charset="0"/>
                        <a:ea typeface="Times New Roman" panose="02020603050405020304" pitchFamily="18" charset="0"/>
                      </a:endParaRPr>
                    </a:p>
                  </a:txBody>
                  <a:tcPr marT="45730" marB="4573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968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dirty="0">
                          <a:latin typeface="Times New Roman" panose="02020603050405020304" pitchFamily="18" charset="0"/>
                          <a:cs typeface="Times New Roman" panose="02020603050405020304" pitchFamily="18" charset="0"/>
                        </a:rPr>
                        <a:t>5</a:t>
                      </a:r>
                      <a:endParaRPr lang="en-US" sz="2000" dirty="0">
                        <a:latin typeface="Times New Roman" panose="02020603050405020304" pitchFamily="18" charset="0"/>
                        <a:ea typeface="Times New Roman" panose="02020603050405020304" pitchFamily="18" charset="0"/>
                      </a:endParaRPr>
                    </a:p>
                  </a:txBody>
                  <a:tcPr marT="45730" marB="4573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dirty="0">
                          <a:latin typeface="Times New Roman" panose="02020603050405020304" pitchFamily="18" charset="0"/>
                          <a:cs typeface="Times New Roman" panose="02020603050405020304" pitchFamily="18" charset="0"/>
                        </a:rPr>
                        <a:t>6,0</a:t>
                      </a:r>
                      <a:endParaRPr lang="en-US" sz="2000" dirty="0">
                        <a:latin typeface="Times New Roman" panose="02020603050405020304" pitchFamily="18" charset="0"/>
                        <a:ea typeface="Times New Roman" panose="02020603050405020304" pitchFamily="18" charset="0"/>
                      </a:endParaRPr>
                    </a:p>
                  </a:txBody>
                  <a:tcPr marT="45730" marB="4573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dirty="0">
                          <a:latin typeface="Times New Roman" panose="02020603050405020304" pitchFamily="18" charset="0"/>
                          <a:cs typeface="Times New Roman" panose="02020603050405020304" pitchFamily="18" charset="0"/>
                        </a:rPr>
                        <a:t>0,3</a:t>
                      </a:r>
                      <a:endParaRPr lang="en-US" sz="2000" dirty="0">
                        <a:latin typeface="Times New Roman" panose="02020603050405020304" pitchFamily="18" charset="0"/>
                        <a:ea typeface="Times New Roman" panose="02020603050405020304" pitchFamily="18" charset="0"/>
                      </a:endParaRPr>
                    </a:p>
                  </a:txBody>
                  <a:tcPr marT="45730" marB="4573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dirty="0">
                          <a:latin typeface="Times New Roman" panose="02020603050405020304" pitchFamily="18" charset="0"/>
                          <a:cs typeface="Times New Roman" panose="02020603050405020304" pitchFamily="18" charset="0"/>
                        </a:rPr>
                        <a:t>20</a:t>
                      </a:r>
                      <a:endParaRPr lang="en-US" sz="2000" dirty="0">
                        <a:latin typeface="Times New Roman" panose="02020603050405020304" pitchFamily="18" charset="0"/>
                        <a:ea typeface="Times New Roman" panose="02020603050405020304" pitchFamily="18" charset="0"/>
                      </a:endParaRPr>
                    </a:p>
                  </a:txBody>
                  <a:tcPr marT="45730" marB="4573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anim calcmode="lin" valueType="num">
                                      <p:cBhvr>
                                        <p:cTn id="7" dur="1000" fill="hold"/>
                                        <p:tgtEl>
                                          <p:spTgt spid="5125"/>
                                        </p:tgtEl>
                                        <p:attrNameLst>
                                          <p:attrName>ppt_x</p:attrName>
                                        </p:attrNameLst>
                                      </p:cBhvr>
                                      <p:tavLst>
                                        <p:tav tm="0">
                                          <p:val>
                                            <p:strVal val="#ppt_x-.2"/>
                                          </p:val>
                                        </p:tav>
                                        <p:tav tm="100000">
                                          <p:val>
                                            <p:strVal val="#ppt_x"/>
                                          </p:val>
                                        </p:tav>
                                      </p:tavLst>
                                    </p:anim>
                                    <p:anim calcmode="lin" valueType="num">
                                      <p:cBhvr>
                                        <p:cTn id="8" dur="1000" fill="hold"/>
                                        <p:tgtEl>
                                          <p:spTgt spid="512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125"/>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126"/>
                                        </p:tgtEl>
                                        <p:attrNameLst>
                                          <p:attrName>style.visibility</p:attrName>
                                        </p:attrNameLst>
                                      </p:cBhvr>
                                      <p:to>
                                        <p:strVal val="visible"/>
                                      </p:to>
                                    </p:set>
                                    <p:anim calcmode="lin" valueType="num">
                                      <p:cBhvr>
                                        <p:cTn id="14" dur="1000" fill="hold"/>
                                        <p:tgtEl>
                                          <p:spTgt spid="5126"/>
                                        </p:tgtEl>
                                        <p:attrNameLst>
                                          <p:attrName>ppt_x</p:attrName>
                                        </p:attrNameLst>
                                      </p:cBhvr>
                                      <p:tavLst>
                                        <p:tav tm="0">
                                          <p:val>
                                            <p:strVal val="#ppt_x-.2"/>
                                          </p:val>
                                        </p:tav>
                                        <p:tav tm="100000">
                                          <p:val>
                                            <p:strVal val="#ppt_x"/>
                                          </p:val>
                                        </p:tav>
                                      </p:tavLst>
                                    </p:anim>
                                    <p:anim calcmode="lin" valueType="num">
                                      <p:cBhvr>
                                        <p:cTn id="15" dur="1000" fill="hold"/>
                                        <p:tgtEl>
                                          <p:spTgt spid="512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126"/>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ox(in)">
                                      <p:cBhvr>
                                        <p:cTn id="21" dur="500"/>
                                        <p:tgtEl>
                                          <p:spTgt spid="2"/>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5212"/>
                                        </p:tgtEl>
                                        <p:attrNameLst>
                                          <p:attrName>style.visibility</p:attrName>
                                        </p:attrNameLst>
                                      </p:cBhvr>
                                      <p:to>
                                        <p:strVal val="visible"/>
                                      </p:to>
                                    </p:set>
                                    <p:animEffect transition="in" filter="box(in)">
                                      <p:cBhvr>
                                        <p:cTn id="24" dur="500"/>
                                        <p:tgtEl>
                                          <p:spTgt spid="5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p:bldP spid="5126" grpId="0"/>
      <p:bldP spid="52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00" name="Text Box 4"/>
          <p:cNvSpPr txBox="1"/>
          <p:nvPr/>
        </p:nvSpPr>
        <p:spPr>
          <a:xfrm>
            <a:off x="28575" y="901700"/>
            <a:ext cx="9144000" cy="4123055"/>
          </a:xfrm>
          <a:prstGeom prst="rect">
            <a:avLst/>
          </a:prstGeom>
          <a:noFill/>
          <a:ln w="9525">
            <a:noFill/>
          </a:ln>
        </p:spPr>
        <p:txBody>
          <a:bodyPr anchor="t" anchorCtr="0">
            <a:spAutoFit/>
          </a:bodyPr>
          <a:p>
            <a:pPr>
              <a:spcBef>
                <a:spcPct val="50000"/>
              </a:spcBef>
            </a:pPr>
            <a:r>
              <a:rPr lang="en-US" sz="2000" dirty="0">
                <a:latin typeface="Arial" panose="020B0604020202020204" pitchFamily="34" charset="0"/>
              </a:rPr>
              <a:t>Các em hãy tính thương số U/I với dây dẫn thứ 2 kết quả do thày đã làm thí nghiệm.</a:t>
            </a:r>
            <a:endParaRPr lang="en-US" sz="2000" dirty="0">
              <a:latin typeface="Arial" panose="020B0604020202020204" pitchFamily="34" charset="0"/>
            </a:endParaRPr>
          </a:p>
          <a:p>
            <a:pPr>
              <a:spcBef>
                <a:spcPct val="50000"/>
              </a:spcBef>
            </a:pPr>
            <a:r>
              <a:rPr lang="en-US" sz="2000" b="1" dirty="0">
                <a:latin typeface="Arial" panose="020B0604020202020204" pitchFamily="34" charset="0"/>
              </a:rPr>
              <a:t>Bảng 2. Với dây dẫn thứ hai </a:t>
            </a:r>
            <a:endParaRPr lang="en-US" sz="2000" b="1" dirty="0">
              <a:latin typeface="Arial" panose="020B0604020202020204" pitchFamily="34" charset="0"/>
            </a:endParaRPr>
          </a:p>
          <a:p>
            <a:pPr>
              <a:spcBef>
                <a:spcPct val="50000"/>
              </a:spcBef>
            </a:pPr>
            <a:endParaRPr lang="en-US" sz="2000" dirty="0">
              <a:latin typeface="Arial" panose="020B0604020202020204" pitchFamily="34" charset="0"/>
            </a:endParaRPr>
          </a:p>
          <a:p>
            <a:pPr>
              <a:spcBef>
                <a:spcPct val="50000"/>
              </a:spcBef>
            </a:pPr>
            <a:endParaRPr lang="en-US" dirty="0">
              <a:latin typeface="Arial" panose="020B0604020202020204" pitchFamily="34" charset="0"/>
            </a:endParaRPr>
          </a:p>
          <a:p>
            <a:pPr>
              <a:spcBef>
                <a:spcPct val="50000"/>
              </a:spcBef>
            </a:pPr>
            <a:endParaRPr lang="en-US" dirty="0">
              <a:latin typeface="Arial" panose="020B0604020202020204" pitchFamily="34" charset="0"/>
            </a:endParaRPr>
          </a:p>
          <a:p>
            <a:pPr>
              <a:spcBef>
                <a:spcPct val="50000"/>
              </a:spcBef>
            </a:pPr>
            <a:endParaRPr lang="en-US" dirty="0">
              <a:latin typeface="Arial" panose="020B0604020202020204" pitchFamily="34" charset="0"/>
            </a:endParaRPr>
          </a:p>
          <a:p>
            <a:pPr>
              <a:spcBef>
                <a:spcPct val="50000"/>
              </a:spcBef>
            </a:pPr>
            <a:endParaRPr lang="en-US" dirty="0">
              <a:latin typeface="Arial" panose="020B0604020202020204" pitchFamily="34" charset="0"/>
            </a:endParaRPr>
          </a:p>
          <a:p>
            <a:pPr>
              <a:spcBef>
                <a:spcPct val="50000"/>
              </a:spcBef>
            </a:pPr>
            <a:endParaRPr lang="en-US" dirty="0">
              <a:latin typeface="Arial" panose="020B0604020202020204" pitchFamily="34" charset="0"/>
            </a:endParaRPr>
          </a:p>
          <a:p>
            <a:pPr>
              <a:spcBef>
                <a:spcPct val="50000"/>
              </a:spcBef>
            </a:pPr>
            <a:endParaRPr lang="en-US" dirty="0">
              <a:latin typeface="Arial" panose="020B0604020202020204" pitchFamily="34" charset="0"/>
            </a:endParaRPr>
          </a:p>
        </p:txBody>
      </p:sp>
      <p:graphicFrame>
        <p:nvGraphicFramePr>
          <p:cNvPr id="4181" name="Group 85"/>
          <p:cNvGraphicFramePr>
            <a:graphicFrameLocks noGrp="1"/>
          </p:cNvGraphicFramePr>
          <p:nvPr/>
        </p:nvGraphicFramePr>
        <p:xfrm>
          <a:off x="1295400" y="2209800"/>
          <a:ext cx="6400800" cy="2987675"/>
        </p:xfrm>
        <a:graphic>
          <a:graphicData uri="http://schemas.openxmlformats.org/drawingml/2006/table">
            <a:tbl>
              <a:tblPr/>
              <a:tblGrid>
                <a:gridCol w="1600200"/>
                <a:gridCol w="1600200"/>
                <a:gridCol w="1600200"/>
                <a:gridCol w="1600200"/>
              </a:tblGrid>
              <a:tr h="1006054">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b="0" i="0" u="none" strike="noStrike" cap="none" normalizeH="0" baseline="0" smtClean="0">
                          <a:ln>
                            <a:noFill/>
                          </a:ln>
                          <a:solidFill>
                            <a:schemeClr val="tx1"/>
                          </a:solidFill>
                          <a:effectLst/>
                          <a:latin typeface="Arial" panose="020B0604020202020204" pitchFamily="34" charset="0"/>
                        </a:rPr>
                        <a:t>Lần đo</a:t>
                      </a:r>
                      <a:endParaRPr kumimoji="0" lang="en-US" sz="2000" b="0" i="0" u="none" strike="noStrike" cap="none" normalizeH="0" baseline="0" smtClean="0">
                        <a:ln>
                          <a:noFill/>
                        </a:ln>
                        <a:solidFill>
                          <a:schemeClr val="tx1"/>
                        </a:solidFill>
                        <a:effectLst/>
                        <a:latin typeface="Arial" panose="020B0604020202020204" pitchFamily="34" charset="0"/>
                      </a:endParaRP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b="0" i="0" u="none" strike="noStrike" cap="none" normalizeH="0" baseline="0" smtClean="0">
                          <a:ln>
                            <a:noFill/>
                          </a:ln>
                          <a:solidFill>
                            <a:schemeClr val="tx1"/>
                          </a:solidFill>
                          <a:effectLst/>
                          <a:latin typeface="Arial" panose="020B0604020202020204" pitchFamily="34" charset="0"/>
                        </a:rPr>
                        <a:t>Hiệu diện thế (V)</a:t>
                      </a:r>
                      <a:endParaRPr kumimoji="0" lang="en-US" sz="2000" b="0" i="0" u="none" strike="noStrike" cap="none" normalizeH="0" baseline="0" smtClean="0">
                        <a:ln>
                          <a:noFill/>
                        </a:ln>
                        <a:solidFill>
                          <a:schemeClr val="tx1"/>
                        </a:solidFill>
                        <a:effectLst/>
                        <a:latin typeface="Arial" panose="020B0604020202020204" pitchFamily="34"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b="0" i="0" u="none" strike="noStrike" cap="none" normalizeH="0" baseline="0" smtClean="0">
                          <a:ln>
                            <a:noFill/>
                          </a:ln>
                          <a:solidFill>
                            <a:schemeClr val="tx1"/>
                          </a:solidFill>
                          <a:effectLst/>
                          <a:latin typeface="Arial" panose="020B0604020202020204" pitchFamily="34" charset="0"/>
                        </a:rPr>
                        <a:t>Cường độ dòng điện (A)</a:t>
                      </a:r>
                      <a:endParaRPr kumimoji="0" lang="en-US" sz="2000" b="0" i="0" u="none" strike="noStrike" cap="none" normalizeH="0" baseline="0" smtClean="0">
                        <a:ln>
                          <a:noFill/>
                        </a:ln>
                        <a:solidFill>
                          <a:schemeClr val="tx1"/>
                        </a:solidFill>
                        <a:effectLst/>
                        <a:latin typeface="Arial" panose="020B0604020202020204" pitchFamily="34"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b="0" i="0" u="none" strike="noStrike" cap="none" normalizeH="0" baseline="0" smtClean="0">
                          <a:ln>
                            <a:noFill/>
                          </a:ln>
                          <a:solidFill>
                            <a:schemeClr val="tx1"/>
                          </a:solidFill>
                          <a:effectLst/>
                          <a:latin typeface="Arial" panose="020B0604020202020204" pitchFamily="34" charset="0"/>
                        </a:rPr>
                        <a:t>Thương số U/I</a:t>
                      </a:r>
                      <a:endParaRPr kumimoji="0" lang="en-US" sz="2000" b="0" i="0" u="none" strike="noStrike" cap="none" normalizeH="0" baseline="0" smtClean="0">
                        <a:ln>
                          <a:noFill/>
                        </a:ln>
                        <a:solidFill>
                          <a:schemeClr val="tx1"/>
                        </a:solidFill>
                        <a:effectLst/>
                        <a:latin typeface="Arial" panose="020B0604020202020204" pitchFamily="34" charset="0"/>
                      </a:endParaRP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24">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b="0" i="0" u="none" strike="noStrike" cap="none" normalizeH="0" baseline="0" smtClean="0">
                          <a:ln>
                            <a:noFill/>
                          </a:ln>
                          <a:solidFill>
                            <a:schemeClr val="tx1"/>
                          </a:solidFill>
                          <a:effectLst/>
                          <a:latin typeface="Arial" panose="020B0604020202020204" pitchFamily="34" charset="0"/>
                        </a:rPr>
                        <a:t>1</a:t>
                      </a:r>
                      <a:endParaRPr kumimoji="0" lang="en-US" sz="2000" b="0" i="0" u="none" strike="noStrike" cap="none" normalizeH="0" baseline="0" smtClean="0">
                        <a:ln>
                          <a:noFill/>
                        </a:ln>
                        <a:solidFill>
                          <a:schemeClr val="tx1"/>
                        </a:solidFill>
                        <a:effectLst/>
                        <a:latin typeface="Arial" panose="020B0604020202020204" pitchFamily="34" charset="0"/>
                      </a:endParaRP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b="0" i="0" u="none" strike="noStrike" cap="none" normalizeH="0" baseline="0" smtClean="0">
                          <a:ln>
                            <a:noFill/>
                          </a:ln>
                          <a:solidFill>
                            <a:schemeClr val="tx1"/>
                          </a:solidFill>
                          <a:effectLst/>
                          <a:latin typeface="Arial" panose="020B0604020202020204" pitchFamily="34" charset="0"/>
                        </a:rPr>
                        <a:t>1,5</a:t>
                      </a:r>
                      <a:endParaRPr kumimoji="0" lang="en-US" sz="2000" b="0" i="0" u="none" strike="noStrike" cap="none" normalizeH="0" baseline="0" smtClean="0">
                        <a:ln>
                          <a:noFill/>
                        </a:ln>
                        <a:solidFill>
                          <a:schemeClr val="tx1"/>
                        </a:solidFill>
                        <a:effectLst/>
                        <a:latin typeface="Arial" panose="020B0604020202020204" pitchFamily="34"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b="0" i="0" u="none" strike="noStrike" cap="none" normalizeH="0" baseline="0" smtClean="0">
                          <a:ln>
                            <a:noFill/>
                          </a:ln>
                          <a:solidFill>
                            <a:schemeClr val="tx1"/>
                          </a:solidFill>
                          <a:effectLst/>
                          <a:latin typeface="Arial" panose="020B0604020202020204" pitchFamily="34" charset="0"/>
                        </a:rPr>
                        <a:t>0,25</a:t>
                      </a:r>
                      <a:endParaRPr kumimoji="0" lang="en-US" sz="2000" b="0" i="0" u="none" strike="noStrike" cap="none" normalizeH="0" baseline="0" smtClean="0">
                        <a:ln>
                          <a:noFill/>
                        </a:ln>
                        <a:solidFill>
                          <a:schemeClr val="tx1"/>
                        </a:solidFill>
                        <a:effectLst/>
                        <a:latin typeface="Arial" panose="020B0604020202020204" pitchFamily="34"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sz="2000" b="0" i="0" u="none" strike="noStrike" cap="none" normalizeH="0" baseline="0" smtClean="0">
                        <a:ln>
                          <a:noFill/>
                        </a:ln>
                        <a:solidFill>
                          <a:schemeClr val="tx1"/>
                        </a:solidFill>
                        <a:effectLst/>
                        <a:latin typeface="Arial" panose="020B0604020202020204" pitchFamily="34" charset="0"/>
                      </a:endParaRP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24">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b="0" i="0" u="none" strike="noStrike" cap="none" normalizeH="0" baseline="0" smtClean="0">
                          <a:ln>
                            <a:noFill/>
                          </a:ln>
                          <a:solidFill>
                            <a:schemeClr val="tx1"/>
                          </a:solidFill>
                          <a:effectLst/>
                          <a:latin typeface="Arial" panose="020B0604020202020204" pitchFamily="34" charset="0"/>
                        </a:rPr>
                        <a:t>2</a:t>
                      </a:r>
                      <a:endParaRPr kumimoji="0" lang="en-US" sz="2000" b="0" i="0" u="none" strike="noStrike" cap="none" normalizeH="0" baseline="0" smtClean="0">
                        <a:ln>
                          <a:noFill/>
                        </a:ln>
                        <a:solidFill>
                          <a:schemeClr val="tx1"/>
                        </a:solidFill>
                        <a:effectLst/>
                        <a:latin typeface="Arial" panose="020B0604020202020204" pitchFamily="34" charset="0"/>
                      </a:endParaRP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b="0" i="0" u="none" strike="noStrike" cap="none" normalizeH="0" baseline="0" smtClean="0">
                          <a:ln>
                            <a:noFill/>
                          </a:ln>
                          <a:solidFill>
                            <a:schemeClr val="tx1"/>
                          </a:solidFill>
                          <a:effectLst/>
                          <a:latin typeface="Arial" panose="020B0604020202020204" pitchFamily="34" charset="0"/>
                        </a:rPr>
                        <a:t>3,0</a:t>
                      </a:r>
                      <a:endParaRPr kumimoji="0" lang="en-US" sz="2000" b="0" i="0" u="none" strike="noStrike" cap="none" normalizeH="0" baseline="0" smtClean="0">
                        <a:ln>
                          <a:noFill/>
                        </a:ln>
                        <a:solidFill>
                          <a:schemeClr val="tx1"/>
                        </a:solidFill>
                        <a:effectLst/>
                        <a:latin typeface="Arial" panose="020B0604020202020204" pitchFamily="34"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b="0" i="0" u="none" strike="noStrike" cap="none" normalizeH="0" baseline="0" smtClean="0">
                          <a:ln>
                            <a:noFill/>
                          </a:ln>
                          <a:solidFill>
                            <a:schemeClr val="tx1"/>
                          </a:solidFill>
                          <a:effectLst/>
                          <a:latin typeface="Arial" panose="020B0604020202020204" pitchFamily="34" charset="0"/>
                        </a:rPr>
                        <a:t>0,5</a:t>
                      </a:r>
                      <a:endParaRPr kumimoji="0" lang="en-US" sz="2000" b="0" i="0" u="none" strike="noStrike" cap="none" normalizeH="0" baseline="0" smtClean="0">
                        <a:ln>
                          <a:noFill/>
                        </a:ln>
                        <a:solidFill>
                          <a:schemeClr val="tx1"/>
                        </a:solidFill>
                        <a:effectLst/>
                        <a:latin typeface="Arial" panose="020B0604020202020204" pitchFamily="34"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sz="2000" b="0" i="0" u="none" strike="noStrike" cap="none" normalizeH="0" baseline="0" smtClean="0">
                        <a:ln>
                          <a:noFill/>
                        </a:ln>
                        <a:solidFill>
                          <a:schemeClr val="tx1"/>
                        </a:solidFill>
                        <a:effectLst/>
                        <a:latin typeface="Arial" panose="020B0604020202020204" pitchFamily="34" charset="0"/>
                      </a:endParaRP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24">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b="0" i="0" u="none" strike="noStrike" cap="none" normalizeH="0" baseline="0" smtClean="0">
                          <a:ln>
                            <a:noFill/>
                          </a:ln>
                          <a:solidFill>
                            <a:schemeClr val="tx1"/>
                          </a:solidFill>
                          <a:effectLst/>
                          <a:latin typeface="Arial" panose="020B0604020202020204" pitchFamily="34" charset="0"/>
                        </a:rPr>
                        <a:t>3</a:t>
                      </a:r>
                      <a:endParaRPr kumimoji="0" lang="en-US" sz="2000" b="0" i="0" u="none" strike="noStrike" cap="none" normalizeH="0" baseline="0" smtClean="0">
                        <a:ln>
                          <a:noFill/>
                        </a:ln>
                        <a:solidFill>
                          <a:schemeClr val="tx1"/>
                        </a:solidFill>
                        <a:effectLst/>
                        <a:latin typeface="Arial" panose="020B0604020202020204" pitchFamily="34" charset="0"/>
                      </a:endParaRP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b="0" i="0" u="none" strike="noStrike" cap="none" normalizeH="0" baseline="0" smtClean="0">
                          <a:ln>
                            <a:noFill/>
                          </a:ln>
                          <a:solidFill>
                            <a:schemeClr val="tx1"/>
                          </a:solidFill>
                          <a:effectLst/>
                          <a:latin typeface="Arial" panose="020B0604020202020204" pitchFamily="34" charset="0"/>
                        </a:rPr>
                        <a:t>4,5</a:t>
                      </a:r>
                      <a:endParaRPr kumimoji="0" lang="en-US" sz="2000" b="0" i="0" u="none" strike="noStrike" cap="none" normalizeH="0" baseline="0" smtClean="0">
                        <a:ln>
                          <a:noFill/>
                        </a:ln>
                        <a:solidFill>
                          <a:schemeClr val="tx1"/>
                        </a:solidFill>
                        <a:effectLst/>
                        <a:latin typeface="Arial" panose="020B0604020202020204" pitchFamily="34"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b="0" i="0" u="none" strike="noStrike" cap="none" normalizeH="0" baseline="0" smtClean="0">
                          <a:ln>
                            <a:noFill/>
                          </a:ln>
                          <a:solidFill>
                            <a:schemeClr val="tx1"/>
                          </a:solidFill>
                          <a:effectLst/>
                          <a:latin typeface="Arial" panose="020B0604020202020204" pitchFamily="34" charset="0"/>
                        </a:rPr>
                        <a:t>0,75</a:t>
                      </a:r>
                      <a:endParaRPr kumimoji="0" lang="en-US" sz="2000" b="0" i="0" u="none" strike="noStrike" cap="none" normalizeH="0" baseline="0" smtClean="0">
                        <a:ln>
                          <a:noFill/>
                        </a:ln>
                        <a:solidFill>
                          <a:schemeClr val="tx1"/>
                        </a:solidFill>
                        <a:effectLst/>
                        <a:latin typeface="Arial" panose="020B0604020202020204" pitchFamily="34"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sz="2000" b="0" i="0" u="none" strike="noStrike" cap="none" normalizeH="0" baseline="0" smtClean="0">
                        <a:ln>
                          <a:noFill/>
                        </a:ln>
                        <a:solidFill>
                          <a:schemeClr val="tx1"/>
                        </a:solidFill>
                        <a:effectLst/>
                        <a:latin typeface="Arial" panose="020B0604020202020204" pitchFamily="34" charset="0"/>
                      </a:endParaRP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24">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b="0" i="0" u="none" strike="noStrike" cap="none" normalizeH="0" baseline="0" smtClean="0">
                          <a:ln>
                            <a:noFill/>
                          </a:ln>
                          <a:solidFill>
                            <a:schemeClr val="tx1"/>
                          </a:solidFill>
                          <a:effectLst/>
                          <a:latin typeface="Arial" panose="020B0604020202020204" pitchFamily="34" charset="0"/>
                        </a:rPr>
                        <a:t>4</a:t>
                      </a:r>
                      <a:endParaRPr kumimoji="0" lang="en-US" sz="2000" b="0" i="0" u="none" strike="noStrike" cap="none" normalizeH="0" baseline="0" smtClean="0">
                        <a:ln>
                          <a:noFill/>
                        </a:ln>
                        <a:solidFill>
                          <a:schemeClr val="tx1"/>
                        </a:solidFill>
                        <a:effectLst/>
                        <a:latin typeface="Arial" panose="020B0604020202020204" pitchFamily="34" charset="0"/>
                      </a:endParaRP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b="0" i="0" u="none" strike="noStrike" cap="none" normalizeH="0" baseline="0" smtClean="0">
                          <a:ln>
                            <a:noFill/>
                          </a:ln>
                          <a:solidFill>
                            <a:schemeClr val="tx1"/>
                          </a:solidFill>
                          <a:effectLst/>
                          <a:latin typeface="Arial" panose="020B0604020202020204" pitchFamily="34" charset="0"/>
                        </a:rPr>
                        <a:t>5,7</a:t>
                      </a:r>
                      <a:endParaRPr kumimoji="0" lang="en-US" sz="2000" b="0" i="0" u="none" strike="noStrike" cap="none" normalizeH="0" baseline="0" smtClean="0">
                        <a:ln>
                          <a:noFill/>
                        </a:ln>
                        <a:solidFill>
                          <a:schemeClr val="tx1"/>
                        </a:solidFill>
                        <a:effectLst/>
                        <a:latin typeface="Arial" panose="020B0604020202020204" pitchFamily="34"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b="0" i="0" u="none" strike="noStrike" cap="none" normalizeH="0" baseline="0" smtClean="0">
                          <a:ln>
                            <a:noFill/>
                          </a:ln>
                          <a:solidFill>
                            <a:schemeClr val="tx1"/>
                          </a:solidFill>
                          <a:effectLst/>
                          <a:latin typeface="Arial" panose="020B0604020202020204" pitchFamily="34" charset="0"/>
                        </a:rPr>
                        <a:t>0,95</a:t>
                      </a:r>
                      <a:endParaRPr kumimoji="0" lang="en-US" sz="2000" b="0" i="0" u="none" strike="noStrike" cap="none" normalizeH="0" baseline="0" smtClean="0">
                        <a:ln>
                          <a:noFill/>
                        </a:ln>
                        <a:solidFill>
                          <a:schemeClr val="tx1"/>
                        </a:solidFill>
                        <a:effectLst/>
                        <a:latin typeface="Arial" panose="020B0604020202020204" pitchFamily="34"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sz="2000" b="0" i="0" u="none" strike="noStrike" cap="none" normalizeH="0" baseline="0" smtClean="0">
                        <a:ln>
                          <a:noFill/>
                        </a:ln>
                        <a:solidFill>
                          <a:schemeClr val="tx1"/>
                        </a:solidFill>
                        <a:effectLst/>
                        <a:latin typeface="Arial" panose="020B0604020202020204" pitchFamily="34" charset="0"/>
                      </a:endParaRP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24">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b="0" i="0" u="none" strike="noStrike" cap="none" normalizeH="0" baseline="0" smtClean="0">
                          <a:ln>
                            <a:noFill/>
                          </a:ln>
                          <a:solidFill>
                            <a:schemeClr val="tx1"/>
                          </a:solidFill>
                          <a:effectLst/>
                          <a:latin typeface="Arial" panose="020B0604020202020204" pitchFamily="34" charset="0"/>
                        </a:rPr>
                        <a:t>5</a:t>
                      </a:r>
                      <a:endParaRPr kumimoji="0" lang="en-US" sz="2000" b="0" i="0" u="none" strike="noStrike" cap="none" normalizeH="0" baseline="0" smtClean="0">
                        <a:ln>
                          <a:noFill/>
                        </a:ln>
                        <a:solidFill>
                          <a:schemeClr val="tx1"/>
                        </a:solidFill>
                        <a:effectLst/>
                        <a:latin typeface="Arial" panose="020B0604020202020204" pitchFamily="34" charset="0"/>
                      </a:endParaRP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b="0" i="0" u="none" strike="noStrike" cap="none" normalizeH="0" baseline="0" smtClean="0">
                          <a:ln>
                            <a:noFill/>
                          </a:ln>
                          <a:solidFill>
                            <a:schemeClr val="tx1"/>
                          </a:solidFill>
                          <a:effectLst/>
                          <a:latin typeface="Arial" panose="020B0604020202020204" pitchFamily="34" charset="0"/>
                        </a:rPr>
                        <a:t>6,0</a:t>
                      </a:r>
                      <a:endParaRPr kumimoji="0" lang="en-US" sz="2000" b="0" i="0" u="none" strike="noStrike" cap="none" normalizeH="0" baseline="0" smtClean="0">
                        <a:ln>
                          <a:noFill/>
                        </a:ln>
                        <a:solidFill>
                          <a:schemeClr val="tx1"/>
                        </a:solidFill>
                        <a:effectLst/>
                        <a:latin typeface="Arial" panose="020B0604020202020204" pitchFamily="34"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b="0" i="0" u="none" strike="noStrike" cap="none" normalizeH="0" baseline="0" smtClean="0">
                          <a:ln>
                            <a:noFill/>
                          </a:ln>
                          <a:solidFill>
                            <a:schemeClr val="tx1"/>
                          </a:solidFill>
                          <a:effectLst/>
                          <a:latin typeface="Arial" panose="020B0604020202020204" pitchFamily="34" charset="0"/>
                        </a:rPr>
                        <a:t>1</a:t>
                      </a:r>
                      <a:endParaRPr kumimoji="0" lang="en-US" sz="2000" b="0" i="0" u="none" strike="noStrike" cap="none" normalizeH="0" baseline="0" smtClean="0">
                        <a:ln>
                          <a:noFill/>
                        </a:ln>
                        <a:solidFill>
                          <a:schemeClr val="tx1"/>
                        </a:solidFill>
                        <a:effectLst/>
                        <a:latin typeface="Arial" panose="020B0604020202020204" pitchFamily="34"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sz="2000" b="0" i="0" u="none" strike="noStrike" cap="none" normalizeH="0" baseline="0" smtClean="0">
                        <a:ln>
                          <a:noFill/>
                        </a:ln>
                        <a:solidFill>
                          <a:schemeClr val="tx1"/>
                        </a:solidFill>
                        <a:effectLst/>
                        <a:latin typeface="Arial" panose="020B0604020202020204" pitchFamily="34" charset="0"/>
                      </a:endParaRP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176" name="Text Box 80"/>
          <p:cNvSpPr txBox="1"/>
          <p:nvPr/>
        </p:nvSpPr>
        <p:spPr>
          <a:xfrm>
            <a:off x="6605588" y="3281363"/>
            <a:ext cx="533400" cy="366712"/>
          </a:xfrm>
          <a:prstGeom prst="rect">
            <a:avLst/>
          </a:prstGeom>
          <a:noFill/>
          <a:ln w="9525">
            <a:noFill/>
          </a:ln>
        </p:spPr>
        <p:txBody>
          <a:bodyPr anchor="t" anchorCtr="0">
            <a:spAutoFit/>
          </a:bodyPr>
          <a:p>
            <a:pPr>
              <a:spcBef>
                <a:spcPct val="50000"/>
              </a:spcBef>
            </a:pPr>
            <a:r>
              <a:rPr lang="en-US" b="1" dirty="0">
                <a:solidFill>
                  <a:srgbClr val="FF0000"/>
                </a:solidFill>
                <a:latin typeface="Arial" panose="020B0604020202020204" pitchFamily="34" charset="0"/>
              </a:rPr>
              <a:t>6</a:t>
            </a:r>
            <a:endParaRPr lang="en-US" b="1" dirty="0">
              <a:solidFill>
                <a:srgbClr val="FF0000"/>
              </a:solidFill>
              <a:latin typeface="Arial" panose="020B0604020202020204" pitchFamily="34" charset="0"/>
            </a:endParaRPr>
          </a:p>
        </p:txBody>
      </p:sp>
      <p:sp>
        <p:nvSpPr>
          <p:cNvPr id="4177" name="Text Box 81"/>
          <p:cNvSpPr txBox="1"/>
          <p:nvPr/>
        </p:nvSpPr>
        <p:spPr>
          <a:xfrm>
            <a:off x="6605588" y="3681413"/>
            <a:ext cx="533400" cy="366712"/>
          </a:xfrm>
          <a:prstGeom prst="rect">
            <a:avLst/>
          </a:prstGeom>
          <a:noFill/>
          <a:ln w="9525">
            <a:noFill/>
          </a:ln>
        </p:spPr>
        <p:txBody>
          <a:bodyPr anchor="t" anchorCtr="0">
            <a:spAutoFit/>
          </a:bodyPr>
          <a:p>
            <a:pPr>
              <a:spcBef>
                <a:spcPct val="50000"/>
              </a:spcBef>
            </a:pPr>
            <a:r>
              <a:rPr lang="en-US" b="1" dirty="0">
                <a:solidFill>
                  <a:srgbClr val="FF0000"/>
                </a:solidFill>
                <a:latin typeface="Arial" panose="020B0604020202020204" pitchFamily="34" charset="0"/>
              </a:rPr>
              <a:t>6</a:t>
            </a:r>
            <a:endParaRPr lang="en-US" b="1" dirty="0">
              <a:solidFill>
                <a:srgbClr val="FF0000"/>
              </a:solidFill>
              <a:latin typeface="Arial" panose="020B0604020202020204" pitchFamily="34" charset="0"/>
            </a:endParaRPr>
          </a:p>
        </p:txBody>
      </p:sp>
      <p:sp>
        <p:nvSpPr>
          <p:cNvPr id="4178" name="Text Box 82"/>
          <p:cNvSpPr txBox="1"/>
          <p:nvPr/>
        </p:nvSpPr>
        <p:spPr>
          <a:xfrm>
            <a:off x="6615113" y="4062413"/>
            <a:ext cx="533400" cy="366712"/>
          </a:xfrm>
          <a:prstGeom prst="rect">
            <a:avLst/>
          </a:prstGeom>
          <a:noFill/>
          <a:ln w="9525">
            <a:noFill/>
          </a:ln>
        </p:spPr>
        <p:txBody>
          <a:bodyPr anchor="t" anchorCtr="0">
            <a:spAutoFit/>
          </a:bodyPr>
          <a:p>
            <a:pPr>
              <a:spcBef>
                <a:spcPct val="50000"/>
              </a:spcBef>
            </a:pPr>
            <a:r>
              <a:rPr lang="en-US" b="1" dirty="0">
                <a:solidFill>
                  <a:srgbClr val="FF0000"/>
                </a:solidFill>
                <a:latin typeface="Arial" panose="020B0604020202020204" pitchFamily="34" charset="0"/>
              </a:rPr>
              <a:t>6</a:t>
            </a:r>
            <a:endParaRPr lang="en-US" b="1" dirty="0">
              <a:solidFill>
                <a:srgbClr val="FF0000"/>
              </a:solidFill>
              <a:latin typeface="Arial" panose="020B0604020202020204" pitchFamily="34" charset="0"/>
            </a:endParaRPr>
          </a:p>
        </p:txBody>
      </p:sp>
      <p:sp>
        <p:nvSpPr>
          <p:cNvPr id="4179" name="Text Box 83"/>
          <p:cNvSpPr txBox="1"/>
          <p:nvPr/>
        </p:nvSpPr>
        <p:spPr>
          <a:xfrm>
            <a:off x="6619875" y="4367213"/>
            <a:ext cx="533400" cy="366712"/>
          </a:xfrm>
          <a:prstGeom prst="rect">
            <a:avLst/>
          </a:prstGeom>
          <a:noFill/>
          <a:ln w="9525">
            <a:noFill/>
          </a:ln>
        </p:spPr>
        <p:txBody>
          <a:bodyPr anchor="t" anchorCtr="0">
            <a:spAutoFit/>
          </a:bodyPr>
          <a:p>
            <a:pPr>
              <a:spcBef>
                <a:spcPct val="50000"/>
              </a:spcBef>
            </a:pPr>
            <a:r>
              <a:rPr lang="en-US" b="1" dirty="0">
                <a:solidFill>
                  <a:srgbClr val="FF0000"/>
                </a:solidFill>
                <a:latin typeface="Arial" panose="020B0604020202020204" pitchFamily="34" charset="0"/>
              </a:rPr>
              <a:t>6</a:t>
            </a:r>
            <a:endParaRPr lang="en-US" b="1" dirty="0">
              <a:solidFill>
                <a:srgbClr val="FF0000"/>
              </a:solidFill>
              <a:latin typeface="Arial" panose="020B0604020202020204" pitchFamily="34" charset="0"/>
            </a:endParaRPr>
          </a:p>
        </p:txBody>
      </p:sp>
      <p:sp>
        <p:nvSpPr>
          <p:cNvPr id="4180" name="Text Box 84"/>
          <p:cNvSpPr txBox="1"/>
          <p:nvPr/>
        </p:nvSpPr>
        <p:spPr>
          <a:xfrm>
            <a:off x="6605588" y="4748213"/>
            <a:ext cx="533400" cy="366712"/>
          </a:xfrm>
          <a:prstGeom prst="rect">
            <a:avLst/>
          </a:prstGeom>
          <a:noFill/>
          <a:ln w="9525">
            <a:noFill/>
          </a:ln>
        </p:spPr>
        <p:txBody>
          <a:bodyPr anchor="t" anchorCtr="0">
            <a:spAutoFit/>
          </a:bodyPr>
          <a:p>
            <a:pPr>
              <a:spcBef>
                <a:spcPct val="50000"/>
              </a:spcBef>
            </a:pPr>
            <a:r>
              <a:rPr lang="en-US" b="1" dirty="0">
                <a:solidFill>
                  <a:srgbClr val="FF0000"/>
                </a:solidFill>
                <a:latin typeface="Arial" panose="020B0604020202020204" pitchFamily="34" charset="0"/>
              </a:rPr>
              <a:t>6</a:t>
            </a:r>
            <a:endParaRPr lang="en-US" b="1" dirty="0">
              <a:solidFill>
                <a:srgbClr val="FF0000"/>
              </a:solidFill>
              <a:latin typeface="Arial" panose="020B0604020202020204" pitchFamily="34" charset="0"/>
            </a:endParaRPr>
          </a:p>
        </p:txBody>
      </p:sp>
      <p:sp>
        <p:nvSpPr>
          <p:cNvPr id="5124" name="Text Box 4"/>
          <p:cNvSpPr txBox="1"/>
          <p:nvPr/>
        </p:nvSpPr>
        <p:spPr>
          <a:xfrm>
            <a:off x="0" y="94615"/>
            <a:ext cx="9144000" cy="521970"/>
          </a:xfrm>
          <a:prstGeom prst="rect">
            <a:avLst/>
          </a:prstGeom>
          <a:noFill/>
          <a:ln w="9525">
            <a:noFill/>
          </a:ln>
        </p:spPr>
        <p:txBody>
          <a:bodyPr anchor="t" anchorCtr="0">
            <a:spAutoFit/>
          </a:bodyPr>
          <a:p>
            <a:pPr algn="ctr">
              <a:spcBef>
                <a:spcPct val="50000"/>
              </a:spcBef>
            </a:pPr>
            <a:r>
              <a:rPr lang="en-US" sz="2400" b="1" dirty="0">
                <a:solidFill>
                  <a:srgbClr val="FF0000"/>
                </a:solidFill>
                <a:latin typeface="Times New Roman" panose="02020603050405020304" pitchFamily="18" charset="0"/>
              </a:rPr>
              <a:t>B</a:t>
            </a:r>
            <a:r>
              <a:rPr lang="en-US" sz="2400" b="1" dirty="0">
                <a:solidFill>
                  <a:srgbClr val="FF0000"/>
                </a:solidFill>
                <a:latin typeface="Times New Roman" panose="02020603050405020304" pitchFamily="18" charset="0"/>
                <a:ea typeface="Times New Roman" panose="02020603050405020304" pitchFamily="18" charset="0"/>
              </a:rPr>
              <a:t>à</a:t>
            </a:r>
            <a:r>
              <a:rPr lang="en-US" sz="2400" b="1" dirty="0">
                <a:solidFill>
                  <a:srgbClr val="FF0000"/>
                </a:solidFill>
                <a:latin typeface="Times New Roman" panose="02020603050405020304" pitchFamily="18" charset="0"/>
              </a:rPr>
              <a:t>i 2.</a:t>
            </a:r>
            <a:r>
              <a:rPr lang="en-US" sz="2800" b="1" dirty="0">
                <a:solidFill>
                  <a:srgbClr val="FF0000"/>
                </a:solidFill>
                <a:latin typeface="Times New Roman" panose="02020603050405020304" pitchFamily="18" charset="0"/>
              </a:rPr>
              <a:t> </a:t>
            </a:r>
            <a:r>
              <a:rPr lang="en-US" sz="2400" b="1" dirty="0">
                <a:solidFill>
                  <a:srgbClr val="FF0000"/>
                </a:solidFill>
                <a:latin typeface="Times New Roman" panose="02020603050405020304" pitchFamily="18" charset="0"/>
              </a:rPr>
              <a:t>ĐIỆN TRỞ CỦA DÂY DẪN - ĐỊNH LUẬT ÔM</a:t>
            </a:r>
            <a:endParaRPr lang="en-US" sz="24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1000"/>
                                        <p:tgtEl>
                                          <p:spTgt spid="4100"/>
                                        </p:tgtEl>
                                      </p:cBhvr>
                                    </p:animEffect>
                                    <p:anim calcmode="lin" valueType="num">
                                      <p:cBhvr>
                                        <p:cTn id="8" dur="1000" fill="hold"/>
                                        <p:tgtEl>
                                          <p:spTgt spid="4100"/>
                                        </p:tgtEl>
                                        <p:attrNameLst>
                                          <p:attrName>ppt_x</p:attrName>
                                        </p:attrNameLst>
                                      </p:cBhvr>
                                      <p:tavLst>
                                        <p:tav tm="0">
                                          <p:val>
                                            <p:strVal val="#ppt_x"/>
                                          </p:val>
                                        </p:tav>
                                        <p:tav tm="100000">
                                          <p:val>
                                            <p:strVal val="#ppt_x"/>
                                          </p:val>
                                        </p:tav>
                                      </p:tavLst>
                                    </p:anim>
                                    <p:anim calcmode="lin" valueType="num">
                                      <p:cBhvr>
                                        <p:cTn id="9" dur="900" decel="100000" fill="hold"/>
                                        <p:tgtEl>
                                          <p:spTgt spid="410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100"/>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4181"/>
                                        </p:tgtEl>
                                        <p:attrNameLst>
                                          <p:attrName>style.visibility</p:attrName>
                                        </p:attrNameLst>
                                      </p:cBhvr>
                                      <p:to>
                                        <p:strVal val="visible"/>
                                      </p:to>
                                    </p:set>
                                    <p:animEffect transition="in" filter="fade">
                                      <p:cBhvr>
                                        <p:cTn id="13" dur="1000"/>
                                        <p:tgtEl>
                                          <p:spTgt spid="4181"/>
                                        </p:tgtEl>
                                      </p:cBhvr>
                                    </p:animEffect>
                                    <p:anim calcmode="lin" valueType="num">
                                      <p:cBhvr>
                                        <p:cTn id="14" dur="1000" fill="hold"/>
                                        <p:tgtEl>
                                          <p:spTgt spid="4181"/>
                                        </p:tgtEl>
                                        <p:attrNameLst>
                                          <p:attrName>ppt_x</p:attrName>
                                        </p:attrNameLst>
                                      </p:cBhvr>
                                      <p:tavLst>
                                        <p:tav tm="0">
                                          <p:val>
                                            <p:strVal val="#ppt_x"/>
                                          </p:val>
                                        </p:tav>
                                        <p:tav tm="100000">
                                          <p:val>
                                            <p:strVal val="#ppt_x"/>
                                          </p:val>
                                        </p:tav>
                                      </p:tavLst>
                                    </p:anim>
                                    <p:anim calcmode="lin" valueType="num">
                                      <p:cBhvr>
                                        <p:cTn id="15" dur="900" decel="100000" fill="hold"/>
                                        <p:tgtEl>
                                          <p:spTgt spid="4181"/>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181"/>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8" presetClass="entr" presetSubtype="0" accel="50000" fill="hold" grpId="0" nodeType="clickEffect">
                                  <p:stCondLst>
                                    <p:cond delay="0"/>
                                  </p:stCondLst>
                                  <p:iterate type="lt">
                                    <p:tmPct val="50000"/>
                                  </p:iterate>
                                  <p:childTnLst>
                                    <p:set>
                                      <p:cBhvr>
                                        <p:cTn id="20" dur="1" fill="hold">
                                          <p:stCondLst>
                                            <p:cond delay="0"/>
                                          </p:stCondLst>
                                        </p:cTn>
                                        <p:tgtEl>
                                          <p:spTgt spid="4176"/>
                                        </p:tgtEl>
                                        <p:attrNameLst>
                                          <p:attrName>style.visibility</p:attrName>
                                        </p:attrNameLst>
                                      </p:cBhvr>
                                      <p:to>
                                        <p:strVal val="visible"/>
                                      </p:to>
                                    </p:set>
                                    <p:set>
                                      <p:cBhvr>
                                        <p:cTn id="21" dur="455" fill="hold">
                                          <p:stCondLst>
                                            <p:cond delay="0"/>
                                          </p:stCondLst>
                                        </p:cTn>
                                        <p:tgtEl>
                                          <p:spTgt spid="4176"/>
                                        </p:tgtEl>
                                        <p:attrNameLst>
                                          <p:attrName>style.rotation</p:attrName>
                                        </p:attrNameLst>
                                      </p:cBhvr>
                                      <p:to>
                                        <p:strVal val="-45.0"/>
                                      </p:to>
                                    </p:set>
                                    <p:anim calcmode="lin" valueType="num">
                                      <p:cBhvr>
                                        <p:cTn id="22" dur="455" fill="hold">
                                          <p:stCondLst>
                                            <p:cond delay="455"/>
                                          </p:stCondLst>
                                        </p:cTn>
                                        <p:tgtEl>
                                          <p:spTgt spid="4176"/>
                                        </p:tgtEl>
                                        <p:attrNameLst>
                                          <p:attrName>style.rotation</p:attrName>
                                        </p:attrNameLst>
                                      </p:cBhvr>
                                      <p:tavLst>
                                        <p:tav tm="0">
                                          <p:val>
                                            <p:fltVal val="-45.000000"/>
                                          </p:val>
                                        </p:tav>
                                        <p:tav tm="69900">
                                          <p:val>
                                            <p:fltVal val="45.000000"/>
                                          </p:val>
                                        </p:tav>
                                        <p:tav tm="100000">
                                          <p:val>
                                            <p:fltVal val="0.000000"/>
                                          </p:val>
                                        </p:tav>
                                      </p:tavLst>
                                    </p:anim>
                                    <p:anim calcmode="lin" valueType="num">
                                      <p:cBhvr>
                                        <p:cTn id="23" dur="455" fill="hold">
                                          <p:stCondLst>
                                            <p:cond delay="0"/>
                                          </p:stCondLst>
                                        </p:cTn>
                                        <p:tgtEl>
                                          <p:spTgt spid="4176"/>
                                        </p:tgtEl>
                                        <p:attrNameLst>
                                          <p:attrName>ppt_y</p:attrName>
                                        </p:attrNameLst>
                                      </p:cBhvr>
                                      <p:tavLst>
                                        <p:tav tm="0">
                                          <p:val>
                                            <p:strVal val="#ppt_y-1"/>
                                          </p:val>
                                        </p:tav>
                                        <p:tav tm="100000">
                                          <p:val>
                                            <p:strVal val="#ppt_y-(0.354*#ppt_w-0.172*#ppt_h)"/>
                                          </p:val>
                                        </p:tav>
                                      </p:tavLst>
                                    </p:anim>
                                    <p:anim calcmode="lin" valueType="num">
                                      <p:cBhvr>
                                        <p:cTn id="24" dur="156" decel="50000" autoRev="1" fill="hold">
                                          <p:stCondLst>
                                            <p:cond delay="455"/>
                                          </p:stCondLst>
                                        </p:cTn>
                                        <p:tgtEl>
                                          <p:spTgt spid="4176"/>
                                        </p:tgtEl>
                                        <p:attrNameLst>
                                          <p:attrName>ppt_y</p:attrName>
                                        </p:attrNameLst>
                                      </p:cBhvr>
                                      <p:tavLst>
                                        <p:tav tm="0">
                                          <p:val>
                                            <p:strVal val="#ppt_y-(0.354*#ppt_w-0.172*#ppt_h)"/>
                                          </p:val>
                                        </p:tav>
                                        <p:tav tm="100000">
                                          <p:val>
                                            <p:strVal val="#ppt_y-(0.354*#ppt_w-0.172*#ppt_h)-#ppt_h/2"/>
                                          </p:val>
                                        </p:tav>
                                      </p:tavLst>
                                    </p:anim>
                                    <p:anim calcmode="lin" valueType="num">
                                      <p:cBhvr>
                                        <p:cTn id="25" dur="136" fill="hold">
                                          <p:stCondLst>
                                            <p:cond delay="864"/>
                                          </p:stCondLst>
                                        </p:cTn>
                                        <p:tgtEl>
                                          <p:spTgt spid="4176"/>
                                        </p:tgtEl>
                                        <p:attrNameLst>
                                          <p:attrName>ppt_y</p:attrName>
                                        </p:attrNameLst>
                                      </p:cBhvr>
                                      <p:tavLst>
                                        <p:tav tm="0">
                                          <p:val>
                                            <p:strVal val="#ppt_y-(0.354*#ppt_w-0.172*#ppt_h)"/>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8" presetClass="entr" presetSubtype="0" accel="50000" fill="hold" grpId="0" nodeType="clickEffect">
                                  <p:stCondLst>
                                    <p:cond delay="0"/>
                                  </p:stCondLst>
                                  <p:iterate type="lt">
                                    <p:tmPct val="50000"/>
                                  </p:iterate>
                                  <p:childTnLst>
                                    <p:set>
                                      <p:cBhvr>
                                        <p:cTn id="29" dur="1" fill="hold">
                                          <p:stCondLst>
                                            <p:cond delay="0"/>
                                          </p:stCondLst>
                                        </p:cTn>
                                        <p:tgtEl>
                                          <p:spTgt spid="4177"/>
                                        </p:tgtEl>
                                        <p:attrNameLst>
                                          <p:attrName>style.visibility</p:attrName>
                                        </p:attrNameLst>
                                      </p:cBhvr>
                                      <p:to>
                                        <p:strVal val="visible"/>
                                      </p:to>
                                    </p:set>
                                    <p:set>
                                      <p:cBhvr>
                                        <p:cTn id="30" dur="455" fill="hold">
                                          <p:stCondLst>
                                            <p:cond delay="0"/>
                                          </p:stCondLst>
                                        </p:cTn>
                                        <p:tgtEl>
                                          <p:spTgt spid="4177"/>
                                        </p:tgtEl>
                                        <p:attrNameLst>
                                          <p:attrName>style.rotation</p:attrName>
                                        </p:attrNameLst>
                                      </p:cBhvr>
                                      <p:to>
                                        <p:strVal val="-45.0"/>
                                      </p:to>
                                    </p:set>
                                    <p:anim calcmode="lin" valueType="num">
                                      <p:cBhvr>
                                        <p:cTn id="31" dur="455" fill="hold">
                                          <p:stCondLst>
                                            <p:cond delay="455"/>
                                          </p:stCondLst>
                                        </p:cTn>
                                        <p:tgtEl>
                                          <p:spTgt spid="4177"/>
                                        </p:tgtEl>
                                        <p:attrNameLst>
                                          <p:attrName>style.rotation</p:attrName>
                                        </p:attrNameLst>
                                      </p:cBhvr>
                                      <p:tavLst>
                                        <p:tav tm="0">
                                          <p:val>
                                            <p:fltVal val="-45.000000"/>
                                          </p:val>
                                        </p:tav>
                                        <p:tav tm="69900">
                                          <p:val>
                                            <p:fltVal val="45.000000"/>
                                          </p:val>
                                        </p:tav>
                                        <p:tav tm="100000">
                                          <p:val>
                                            <p:fltVal val="0.000000"/>
                                          </p:val>
                                        </p:tav>
                                      </p:tavLst>
                                    </p:anim>
                                    <p:anim calcmode="lin" valueType="num">
                                      <p:cBhvr>
                                        <p:cTn id="32" dur="455" fill="hold">
                                          <p:stCondLst>
                                            <p:cond delay="0"/>
                                          </p:stCondLst>
                                        </p:cTn>
                                        <p:tgtEl>
                                          <p:spTgt spid="4177"/>
                                        </p:tgtEl>
                                        <p:attrNameLst>
                                          <p:attrName>ppt_y</p:attrName>
                                        </p:attrNameLst>
                                      </p:cBhvr>
                                      <p:tavLst>
                                        <p:tav tm="0">
                                          <p:val>
                                            <p:strVal val="#ppt_y-1"/>
                                          </p:val>
                                        </p:tav>
                                        <p:tav tm="100000">
                                          <p:val>
                                            <p:strVal val="#ppt_y-(0.354*#ppt_w-0.172*#ppt_h)"/>
                                          </p:val>
                                        </p:tav>
                                      </p:tavLst>
                                    </p:anim>
                                    <p:anim calcmode="lin" valueType="num">
                                      <p:cBhvr>
                                        <p:cTn id="33" dur="156" decel="50000" autoRev="1" fill="hold">
                                          <p:stCondLst>
                                            <p:cond delay="455"/>
                                          </p:stCondLst>
                                        </p:cTn>
                                        <p:tgtEl>
                                          <p:spTgt spid="4177"/>
                                        </p:tgtEl>
                                        <p:attrNameLst>
                                          <p:attrName>ppt_y</p:attrName>
                                        </p:attrNameLst>
                                      </p:cBhvr>
                                      <p:tavLst>
                                        <p:tav tm="0">
                                          <p:val>
                                            <p:strVal val="#ppt_y-(0.354*#ppt_w-0.172*#ppt_h)"/>
                                          </p:val>
                                        </p:tav>
                                        <p:tav tm="100000">
                                          <p:val>
                                            <p:strVal val="#ppt_y-(0.354*#ppt_w-0.172*#ppt_h)-#ppt_h/2"/>
                                          </p:val>
                                        </p:tav>
                                      </p:tavLst>
                                    </p:anim>
                                    <p:anim calcmode="lin" valueType="num">
                                      <p:cBhvr>
                                        <p:cTn id="34" dur="136" fill="hold">
                                          <p:stCondLst>
                                            <p:cond delay="864"/>
                                          </p:stCondLst>
                                        </p:cTn>
                                        <p:tgtEl>
                                          <p:spTgt spid="4177"/>
                                        </p:tgtEl>
                                        <p:attrNameLst>
                                          <p:attrName>ppt_y</p:attrName>
                                        </p:attrNameLst>
                                      </p:cBhvr>
                                      <p:tavLst>
                                        <p:tav tm="0">
                                          <p:val>
                                            <p:strVal val="#ppt_y-(0.354*#ppt_w-0.172*#ppt_h)"/>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8" presetClass="entr" presetSubtype="0" accel="50000" fill="hold" grpId="0" nodeType="clickEffect">
                                  <p:stCondLst>
                                    <p:cond delay="0"/>
                                  </p:stCondLst>
                                  <p:iterate type="lt">
                                    <p:tmPct val="50000"/>
                                  </p:iterate>
                                  <p:childTnLst>
                                    <p:set>
                                      <p:cBhvr>
                                        <p:cTn id="38" dur="1" fill="hold">
                                          <p:stCondLst>
                                            <p:cond delay="0"/>
                                          </p:stCondLst>
                                        </p:cTn>
                                        <p:tgtEl>
                                          <p:spTgt spid="4178"/>
                                        </p:tgtEl>
                                        <p:attrNameLst>
                                          <p:attrName>style.visibility</p:attrName>
                                        </p:attrNameLst>
                                      </p:cBhvr>
                                      <p:to>
                                        <p:strVal val="visible"/>
                                      </p:to>
                                    </p:set>
                                    <p:set>
                                      <p:cBhvr>
                                        <p:cTn id="39" dur="455" fill="hold">
                                          <p:stCondLst>
                                            <p:cond delay="0"/>
                                          </p:stCondLst>
                                        </p:cTn>
                                        <p:tgtEl>
                                          <p:spTgt spid="4178"/>
                                        </p:tgtEl>
                                        <p:attrNameLst>
                                          <p:attrName>style.rotation</p:attrName>
                                        </p:attrNameLst>
                                      </p:cBhvr>
                                      <p:to>
                                        <p:strVal val="-45.0"/>
                                      </p:to>
                                    </p:set>
                                    <p:anim calcmode="lin" valueType="num">
                                      <p:cBhvr>
                                        <p:cTn id="40" dur="455" fill="hold">
                                          <p:stCondLst>
                                            <p:cond delay="455"/>
                                          </p:stCondLst>
                                        </p:cTn>
                                        <p:tgtEl>
                                          <p:spTgt spid="4178"/>
                                        </p:tgtEl>
                                        <p:attrNameLst>
                                          <p:attrName>style.rotation</p:attrName>
                                        </p:attrNameLst>
                                      </p:cBhvr>
                                      <p:tavLst>
                                        <p:tav tm="0">
                                          <p:val>
                                            <p:fltVal val="-45.000000"/>
                                          </p:val>
                                        </p:tav>
                                        <p:tav tm="69900">
                                          <p:val>
                                            <p:fltVal val="45.000000"/>
                                          </p:val>
                                        </p:tav>
                                        <p:tav tm="100000">
                                          <p:val>
                                            <p:fltVal val="0.000000"/>
                                          </p:val>
                                        </p:tav>
                                      </p:tavLst>
                                    </p:anim>
                                    <p:anim calcmode="lin" valueType="num">
                                      <p:cBhvr>
                                        <p:cTn id="41" dur="455" fill="hold">
                                          <p:stCondLst>
                                            <p:cond delay="0"/>
                                          </p:stCondLst>
                                        </p:cTn>
                                        <p:tgtEl>
                                          <p:spTgt spid="4178"/>
                                        </p:tgtEl>
                                        <p:attrNameLst>
                                          <p:attrName>ppt_y</p:attrName>
                                        </p:attrNameLst>
                                      </p:cBhvr>
                                      <p:tavLst>
                                        <p:tav tm="0">
                                          <p:val>
                                            <p:strVal val="#ppt_y-1"/>
                                          </p:val>
                                        </p:tav>
                                        <p:tav tm="100000">
                                          <p:val>
                                            <p:strVal val="#ppt_y-(0.354*#ppt_w-0.172*#ppt_h)"/>
                                          </p:val>
                                        </p:tav>
                                      </p:tavLst>
                                    </p:anim>
                                    <p:anim calcmode="lin" valueType="num">
                                      <p:cBhvr>
                                        <p:cTn id="42" dur="156" decel="50000" autoRev="1" fill="hold">
                                          <p:stCondLst>
                                            <p:cond delay="455"/>
                                          </p:stCondLst>
                                        </p:cTn>
                                        <p:tgtEl>
                                          <p:spTgt spid="4178"/>
                                        </p:tgtEl>
                                        <p:attrNameLst>
                                          <p:attrName>ppt_y</p:attrName>
                                        </p:attrNameLst>
                                      </p:cBhvr>
                                      <p:tavLst>
                                        <p:tav tm="0">
                                          <p:val>
                                            <p:strVal val="#ppt_y-(0.354*#ppt_w-0.172*#ppt_h)"/>
                                          </p:val>
                                        </p:tav>
                                        <p:tav tm="100000">
                                          <p:val>
                                            <p:strVal val="#ppt_y-(0.354*#ppt_w-0.172*#ppt_h)-#ppt_h/2"/>
                                          </p:val>
                                        </p:tav>
                                      </p:tavLst>
                                    </p:anim>
                                    <p:anim calcmode="lin" valueType="num">
                                      <p:cBhvr>
                                        <p:cTn id="43" dur="136" fill="hold">
                                          <p:stCondLst>
                                            <p:cond delay="864"/>
                                          </p:stCondLst>
                                        </p:cTn>
                                        <p:tgtEl>
                                          <p:spTgt spid="4178"/>
                                        </p:tgtEl>
                                        <p:attrNameLst>
                                          <p:attrName>ppt_y</p:attrName>
                                        </p:attrNameLst>
                                      </p:cBhvr>
                                      <p:tavLst>
                                        <p:tav tm="0">
                                          <p:val>
                                            <p:strVal val="#ppt_y-(0.354*#ppt_w-0.172*#ppt_h)"/>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8" presetClass="entr" presetSubtype="0" accel="50000" fill="hold" grpId="0" nodeType="clickEffect">
                                  <p:stCondLst>
                                    <p:cond delay="0"/>
                                  </p:stCondLst>
                                  <p:iterate type="lt">
                                    <p:tmPct val="50000"/>
                                  </p:iterate>
                                  <p:childTnLst>
                                    <p:set>
                                      <p:cBhvr>
                                        <p:cTn id="47" dur="1" fill="hold">
                                          <p:stCondLst>
                                            <p:cond delay="0"/>
                                          </p:stCondLst>
                                        </p:cTn>
                                        <p:tgtEl>
                                          <p:spTgt spid="4179"/>
                                        </p:tgtEl>
                                        <p:attrNameLst>
                                          <p:attrName>style.visibility</p:attrName>
                                        </p:attrNameLst>
                                      </p:cBhvr>
                                      <p:to>
                                        <p:strVal val="visible"/>
                                      </p:to>
                                    </p:set>
                                    <p:set>
                                      <p:cBhvr>
                                        <p:cTn id="48" dur="455" fill="hold">
                                          <p:stCondLst>
                                            <p:cond delay="0"/>
                                          </p:stCondLst>
                                        </p:cTn>
                                        <p:tgtEl>
                                          <p:spTgt spid="4179"/>
                                        </p:tgtEl>
                                        <p:attrNameLst>
                                          <p:attrName>style.rotation</p:attrName>
                                        </p:attrNameLst>
                                      </p:cBhvr>
                                      <p:to>
                                        <p:strVal val="-45.0"/>
                                      </p:to>
                                    </p:set>
                                    <p:anim calcmode="lin" valueType="num">
                                      <p:cBhvr>
                                        <p:cTn id="49" dur="455" fill="hold">
                                          <p:stCondLst>
                                            <p:cond delay="455"/>
                                          </p:stCondLst>
                                        </p:cTn>
                                        <p:tgtEl>
                                          <p:spTgt spid="4179"/>
                                        </p:tgtEl>
                                        <p:attrNameLst>
                                          <p:attrName>style.rotation</p:attrName>
                                        </p:attrNameLst>
                                      </p:cBhvr>
                                      <p:tavLst>
                                        <p:tav tm="0">
                                          <p:val>
                                            <p:fltVal val="-45.000000"/>
                                          </p:val>
                                        </p:tav>
                                        <p:tav tm="69900">
                                          <p:val>
                                            <p:fltVal val="45.000000"/>
                                          </p:val>
                                        </p:tav>
                                        <p:tav tm="100000">
                                          <p:val>
                                            <p:fltVal val="0.000000"/>
                                          </p:val>
                                        </p:tav>
                                      </p:tavLst>
                                    </p:anim>
                                    <p:anim calcmode="lin" valueType="num">
                                      <p:cBhvr>
                                        <p:cTn id="50" dur="455" fill="hold">
                                          <p:stCondLst>
                                            <p:cond delay="0"/>
                                          </p:stCondLst>
                                        </p:cTn>
                                        <p:tgtEl>
                                          <p:spTgt spid="4179"/>
                                        </p:tgtEl>
                                        <p:attrNameLst>
                                          <p:attrName>ppt_y</p:attrName>
                                        </p:attrNameLst>
                                      </p:cBhvr>
                                      <p:tavLst>
                                        <p:tav tm="0">
                                          <p:val>
                                            <p:strVal val="#ppt_y-1"/>
                                          </p:val>
                                        </p:tav>
                                        <p:tav tm="100000">
                                          <p:val>
                                            <p:strVal val="#ppt_y-(0.354*#ppt_w-0.172*#ppt_h)"/>
                                          </p:val>
                                        </p:tav>
                                      </p:tavLst>
                                    </p:anim>
                                    <p:anim calcmode="lin" valueType="num">
                                      <p:cBhvr>
                                        <p:cTn id="51" dur="156" decel="50000" autoRev="1" fill="hold">
                                          <p:stCondLst>
                                            <p:cond delay="455"/>
                                          </p:stCondLst>
                                        </p:cTn>
                                        <p:tgtEl>
                                          <p:spTgt spid="4179"/>
                                        </p:tgtEl>
                                        <p:attrNameLst>
                                          <p:attrName>ppt_y</p:attrName>
                                        </p:attrNameLst>
                                      </p:cBhvr>
                                      <p:tavLst>
                                        <p:tav tm="0">
                                          <p:val>
                                            <p:strVal val="#ppt_y-(0.354*#ppt_w-0.172*#ppt_h)"/>
                                          </p:val>
                                        </p:tav>
                                        <p:tav tm="100000">
                                          <p:val>
                                            <p:strVal val="#ppt_y-(0.354*#ppt_w-0.172*#ppt_h)-#ppt_h/2"/>
                                          </p:val>
                                        </p:tav>
                                      </p:tavLst>
                                    </p:anim>
                                    <p:anim calcmode="lin" valueType="num">
                                      <p:cBhvr>
                                        <p:cTn id="52" dur="136" fill="hold">
                                          <p:stCondLst>
                                            <p:cond delay="864"/>
                                          </p:stCondLst>
                                        </p:cTn>
                                        <p:tgtEl>
                                          <p:spTgt spid="4179"/>
                                        </p:tgtEl>
                                        <p:attrNameLst>
                                          <p:attrName>ppt_y</p:attrName>
                                        </p:attrNameLst>
                                      </p:cBhvr>
                                      <p:tavLst>
                                        <p:tav tm="0">
                                          <p:val>
                                            <p:strVal val="#ppt_y-(0.354*#ppt_w-0.172*#ppt_h)"/>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8" presetClass="entr" presetSubtype="0" accel="50000" fill="hold" grpId="0" nodeType="clickEffect">
                                  <p:stCondLst>
                                    <p:cond delay="0"/>
                                  </p:stCondLst>
                                  <p:iterate type="lt">
                                    <p:tmPct val="50000"/>
                                  </p:iterate>
                                  <p:childTnLst>
                                    <p:set>
                                      <p:cBhvr>
                                        <p:cTn id="56" dur="1" fill="hold">
                                          <p:stCondLst>
                                            <p:cond delay="0"/>
                                          </p:stCondLst>
                                        </p:cTn>
                                        <p:tgtEl>
                                          <p:spTgt spid="4180"/>
                                        </p:tgtEl>
                                        <p:attrNameLst>
                                          <p:attrName>style.visibility</p:attrName>
                                        </p:attrNameLst>
                                      </p:cBhvr>
                                      <p:to>
                                        <p:strVal val="visible"/>
                                      </p:to>
                                    </p:set>
                                    <p:set>
                                      <p:cBhvr>
                                        <p:cTn id="57" dur="455" fill="hold">
                                          <p:stCondLst>
                                            <p:cond delay="0"/>
                                          </p:stCondLst>
                                        </p:cTn>
                                        <p:tgtEl>
                                          <p:spTgt spid="4180"/>
                                        </p:tgtEl>
                                        <p:attrNameLst>
                                          <p:attrName>style.rotation</p:attrName>
                                        </p:attrNameLst>
                                      </p:cBhvr>
                                      <p:to>
                                        <p:strVal val="-45.0"/>
                                      </p:to>
                                    </p:set>
                                    <p:anim calcmode="lin" valueType="num">
                                      <p:cBhvr>
                                        <p:cTn id="58" dur="455" fill="hold">
                                          <p:stCondLst>
                                            <p:cond delay="455"/>
                                          </p:stCondLst>
                                        </p:cTn>
                                        <p:tgtEl>
                                          <p:spTgt spid="4180"/>
                                        </p:tgtEl>
                                        <p:attrNameLst>
                                          <p:attrName>style.rotation</p:attrName>
                                        </p:attrNameLst>
                                      </p:cBhvr>
                                      <p:tavLst>
                                        <p:tav tm="0">
                                          <p:val>
                                            <p:fltVal val="-45.000000"/>
                                          </p:val>
                                        </p:tav>
                                        <p:tav tm="69900">
                                          <p:val>
                                            <p:fltVal val="45.000000"/>
                                          </p:val>
                                        </p:tav>
                                        <p:tav tm="100000">
                                          <p:val>
                                            <p:fltVal val="0.000000"/>
                                          </p:val>
                                        </p:tav>
                                      </p:tavLst>
                                    </p:anim>
                                    <p:anim calcmode="lin" valueType="num">
                                      <p:cBhvr>
                                        <p:cTn id="59" dur="455" fill="hold">
                                          <p:stCondLst>
                                            <p:cond delay="0"/>
                                          </p:stCondLst>
                                        </p:cTn>
                                        <p:tgtEl>
                                          <p:spTgt spid="4180"/>
                                        </p:tgtEl>
                                        <p:attrNameLst>
                                          <p:attrName>ppt_y</p:attrName>
                                        </p:attrNameLst>
                                      </p:cBhvr>
                                      <p:tavLst>
                                        <p:tav tm="0">
                                          <p:val>
                                            <p:strVal val="#ppt_y-1"/>
                                          </p:val>
                                        </p:tav>
                                        <p:tav tm="100000">
                                          <p:val>
                                            <p:strVal val="#ppt_y-(0.354*#ppt_w-0.172*#ppt_h)"/>
                                          </p:val>
                                        </p:tav>
                                      </p:tavLst>
                                    </p:anim>
                                    <p:anim calcmode="lin" valueType="num">
                                      <p:cBhvr>
                                        <p:cTn id="60" dur="156" decel="50000" autoRev="1" fill="hold">
                                          <p:stCondLst>
                                            <p:cond delay="455"/>
                                          </p:stCondLst>
                                        </p:cTn>
                                        <p:tgtEl>
                                          <p:spTgt spid="4180"/>
                                        </p:tgtEl>
                                        <p:attrNameLst>
                                          <p:attrName>ppt_y</p:attrName>
                                        </p:attrNameLst>
                                      </p:cBhvr>
                                      <p:tavLst>
                                        <p:tav tm="0">
                                          <p:val>
                                            <p:strVal val="#ppt_y-(0.354*#ppt_w-0.172*#ppt_h)"/>
                                          </p:val>
                                        </p:tav>
                                        <p:tav tm="100000">
                                          <p:val>
                                            <p:strVal val="#ppt_y-(0.354*#ppt_w-0.172*#ppt_h)-#ppt_h/2"/>
                                          </p:val>
                                        </p:tav>
                                      </p:tavLst>
                                    </p:anim>
                                    <p:anim calcmode="lin" valueType="num">
                                      <p:cBhvr>
                                        <p:cTn id="61" dur="136" fill="hold">
                                          <p:stCondLst>
                                            <p:cond delay="864"/>
                                          </p:stCondLst>
                                        </p:cTn>
                                        <p:tgtEl>
                                          <p:spTgt spid="4180"/>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76" grpId="0"/>
      <p:bldP spid="4177" grpId="0"/>
      <p:bldP spid="4178" grpId="0"/>
      <p:bldP spid="4179" grpId="0"/>
      <p:bldP spid="418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Text Box 7"/>
          <p:cNvSpPr txBox="1"/>
          <p:nvPr/>
        </p:nvSpPr>
        <p:spPr>
          <a:xfrm>
            <a:off x="85725" y="447675"/>
            <a:ext cx="5095875" cy="396875"/>
          </a:xfrm>
          <a:prstGeom prst="rect">
            <a:avLst/>
          </a:prstGeom>
          <a:noFill/>
          <a:ln w="9525">
            <a:noFill/>
          </a:ln>
        </p:spPr>
        <p:txBody>
          <a:bodyPr anchor="t" anchorCtr="0">
            <a:spAutoFit/>
          </a:bodyPr>
          <a:p>
            <a:pPr>
              <a:spcBef>
                <a:spcPct val="50000"/>
              </a:spcBef>
            </a:pPr>
            <a:r>
              <a:rPr lang="en-US" sz="2000" b="1" dirty="0">
                <a:latin typeface="Times New Roman" panose="02020603050405020304" pitchFamily="18" charset="0"/>
              </a:rPr>
              <a:t>I. ĐIỆN TRỞ CỦA DÂY DẪN</a:t>
            </a:r>
            <a:endParaRPr lang="en-US" sz="2000" b="1" dirty="0">
              <a:latin typeface="Times New Roman" panose="02020603050405020304" pitchFamily="18" charset="0"/>
              <a:ea typeface="Times New Roman" panose="02020603050405020304" pitchFamily="18" charset="0"/>
            </a:endParaRPr>
          </a:p>
        </p:txBody>
      </p:sp>
      <p:sp>
        <p:nvSpPr>
          <p:cNvPr id="7171" name="Text Box 8"/>
          <p:cNvSpPr txBox="1"/>
          <p:nvPr/>
        </p:nvSpPr>
        <p:spPr>
          <a:xfrm>
            <a:off x="0" y="700088"/>
            <a:ext cx="3200400" cy="457200"/>
          </a:xfrm>
          <a:prstGeom prst="rect">
            <a:avLst/>
          </a:prstGeom>
          <a:noFill/>
          <a:ln w="9525">
            <a:noFill/>
          </a:ln>
        </p:spPr>
        <p:txBody>
          <a:bodyPr anchor="t" anchorCtr="0">
            <a:spAutoFit/>
          </a:bodyPr>
          <a:p>
            <a:pPr>
              <a:spcBef>
                <a:spcPct val="50000"/>
              </a:spcBef>
            </a:pPr>
            <a:r>
              <a:rPr lang="en-US" sz="2400" b="1" dirty="0">
                <a:latin typeface="Times New Roman" panose="02020603050405020304" pitchFamily="18" charset="0"/>
              </a:rPr>
              <a:t>1.</a:t>
            </a:r>
            <a:r>
              <a:rPr lang="en-US" sz="2000" b="1" dirty="0">
                <a:latin typeface="Times New Roman" panose="02020603050405020304" pitchFamily="18" charset="0"/>
              </a:rPr>
              <a:t>Thương số </a:t>
            </a:r>
            <a:r>
              <a:rPr lang="en-US" sz="2400" b="1" dirty="0">
                <a:latin typeface="Times New Roman" panose="02020603050405020304" pitchFamily="18" charset="0"/>
              </a:rPr>
              <a:t> </a:t>
            </a:r>
            <a:r>
              <a:rPr lang="en-US" sz="2000" b="1" dirty="0">
                <a:latin typeface="Times New Roman" panose="02020603050405020304" pitchFamily="18" charset="0"/>
              </a:rPr>
              <a:t>U/I</a:t>
            </a:r>
            <a:endParaRPr lang="en-US" sz="2000" b="1" dirty="0">
              <a:latin typeface="Times New Roman" panose="02020603050405020304" pitchFamily="18" charset="0"/>
              <a:ea typeface="Times New Roman" panose="02020603050405020304" pitchFamily="18" charset="0"/>
            </a:endParaRPr>
          </a:p>
        </p:txBody>
      </p:sp>
      <p:sp>
        <p:nvSpPr>
          <p:cNvPr id="7216" name="Text Box 48"/>
          <p:cNvSpPr txBox="1"/>
          <p:nvPr/>
        </p:nvSpPr>
        <p:spPr>
          <a:xfrm>
            <a:off x="0" y="1066800"/>
            <a:ext cx="9144000" cy="860425"/>
          </a:xfrm>
          <a:prstGeom prst="rect">
            <a:avLst/>
          </a:prstGeom>
          <a:noFill/>
          <a:ln w="9525">
            <a:noFill/>
          </a:ln>
        </p:spPr>
        <p:txBody>
          <a:bodyPr anchor="t" anchorCtr="0">
            <a:spAutoFit/>
          </a:bodyPr>
          <a:p>
            <a:pPr>
              <a:spcBef>
                <a:spcPct val="50000"/>
              </a:spcBef>
            </a:pPr>
            <a:r>
              <a:rPr lang="en-US" sz="2000" b="1" dirty="0">
                <a:latin typeface="Times New Roman" panose="02020603050405020304" pitchFamily="18" charset="0"/>
              </a:rPr>
              <a:t>Nhận xét:</a:t>
            </a:r>
            <a:endParaRPr lang="en-US" sz="2000" b="1" dirty="0">
              <a:latin typeface="Times New Roman" panose="02020603050405020304" pitchFamily="18" charset="0"/>
            </a:endParaRPr>
          </a:p>
          <a:p>
            <a:pPr>
              <a:spcBef>
                <a:spcPct val="50000"/>
              </a:spcBef>
            </a:pPr>
            <a:r>
              <a:rPr lang="en-US" sz="2000" dirty="0">
                <a:latin typeface="Times New Roman" panose="02020603050405020304" pitchFamily="18" charset="0"/>
              </a:rPr>
              <a:t>* Thương số U/I l</a:t>
            </a:r>
            <a:r>
              <a:rPr lang="en-US" sz="2000" dirty="0">
                <a:latin typeface="Times New Roman" panose="02020603050405020304" pitchFamily="18" charset="0"/>
                <a:ea typeface="Times New Roman" panose="02020603050405020304" pitchFamily="18" charset="0"/>
              </a:rPr>
              <a:t>à</a:t>
            </a:r>
            <a:r>
              <a:rPr lang="en-US" sz="2000" dirty="0">
                <a:latin typeface="Times New Roman" panose="02020603050405020304" pitchFamily="18" charset="0"/>
              </a:rPr>
              <a:t> không đổi đối với 1 dây dẫn.</a:t>
            </a:r>
            <a:endParaRPr lang="en-US" sz="2000" dirty="0">
              <a:latin typeface="Times New Roman" panose="02020603050405020304" pitchFamily="18" charset="0"/>
              <a:ea typeface="Times New Roman" panose="02020603050405020304" pitchFamily="18" charset="0"/>
            </a:endParaRPr>
          </a:p>
        </p:txBody>
      </p:sp>
      <p:sp>
        <p:nvSpPr>
          <p:cNvPr id="7217" name="Text Box 49"/>
          <p:cNvSpPr txBox="1"/>
          <p:nvPr/>
        </p:nvSpPr>
        <p:spPr>
          <a:xfrm>
            <a:off x="0" y="1857375"/>
            <a:ext cx="9144000" cy="396875"/>
          </a:xfrm>
          <a:prstGeom prst="rect">
            <a:avLst/>
          </a:prstGeom>
          <a:noFill/>
          <a:ln w="9525">
            <a:noFill/>
          </a:ln>
        </p:spPr>
        <p:txBody>
          <a:bodyPr anchor="t" anchorCtr="0">
            <a:spAutoFit/>
          </a:bodyPr>
          <a:p>
            <a:pPr>
              <a:spcBef>
                <a:spcPct val="50000"/>
              </a:spcBef>
            </a:pPr>
            <a:r>
              <a:rPr lang="en-US" sz="2000" dirty="0">
                <a:latin typeface="Times New Roman" panose="02020603050405020304" pitchFamily="18" charset="0"/>
              </a:rPr>
              <a:t>* Với các dây dẫn khác nhau, thương số U/I l</a:t>
            </a:r>
            <a:r>
              <a:rPr lang="en-US" sz="2000" dirty="0">
                <a:latin typeface="Times New Roman" panose="02020603050405020304" pitchFamily="18" charset="0"/>
                <a:ea typeface="Times New Roman" panose="02020603050405020304" pitchFamily="18" charset="0"/>
              </a:rPr>
              <a:t>à</a:t>
            </a:r>
            <a:r>
              <a:rPr lang="en-US" sz="2000" dirty="0">
                <a:latin typeface="Times New Roman" panose="02020603050405020304" pitchFamily="18" charset="0"/>
              </a:rPr>
              <a:t> khác nhau </a:t>
            </a:r>
            <a:endParaRPr lang="en-US" sz="2000" dirty="0">
              <a:latin typeface="Times New Roman" panose="02020603050405020304" pitchFamily="18" charset="0"/>
              <a:ea typeface="Times New Roman" panose="02020603050405020304" pitchFamily="18" charset="0"/>
            </a:endParaRPr>
          </a:p>
        </p:txBody>
      </p:sp>
      <p:sp>
        <p:nvSpPr>
          <p:cNvPr id="7218" name="Text Box 50"/>
          <p:cNvSpPr txBox="1"/>
          <p:nvPr/>
        </p:nvSpPr>
        <p:spPr>
          <a:xfrm>
            <a:off x="0" y="2190750"/>
            <a:ext cx="9144000" cy="396875"/>
          </a:xfrm>
          <a:prstGeom prst="rect">
            <a:avLst/>
          </a:prstGeom>
          <a:noFill/>
          <a:ln w="9525">
            <a:noFill/>
          </a:ln>
        </p:spPr>
        <p:txBody>
          <a:bodyPr anchor="t" anchorCtr="0">
            <a:spAutoFit/>
          </a:bodyPr>
          <a:p>
            <a:pPr>
              <a:spcBef>
                <a:spcPct val="50000"/>
              </a:spcBef>
            </a:pPr>
            <a:r>
              <a:rPr lang="en-US" sz="2000" b="1" dirty="0">
                <a:latin typeface="Times New Roman" panose="02020603050405020304" pitchFamily="18" charset="0"/>
              </a:rPr>
              <a:t>2. Điện trở</a:t>
            </a:r>
            <a:endParaRPr lang="en-US" sz="2000" b="1" dirty="0">
              <a:latin typeface="Times New Roman" panose="02020603050405020304" pitchFamily="18" charset="0"/>
              <a:ea typeface="Times New Roman" panose="02020603050405020304" pitchFamily="18" charset="0"/>
            </a:endParaRPr>
          </a:p>
        </p:txBody>
      </p:sp>
      <p:sp>
        <p:nvSpPr>
          <p:cNvPr id="7219" name="Text Box 51"/>
          <p:cNvSpPr txBox="1"/>
          <p:nvPr/>
        </p:nvSpPr>
        <p:spPr>
          <a:xfrm>
            <a:off x="0" y="2506663"/>
            <a:ext cx="9144000" cy="398780"/>
          </a:xfrm>
          <a:prstGeom prst="rect">
            <a:avLst/>
          </a:prstGeom>
          <a:noFill/>
          <a:ln w="9525">
            <a:noFill/>
          </a:ln>
        </p:spPr>
        <p:txBody>
          <a:bodyPr anchor="t" anchorCtr="0">
            <a:spAutoFit/>
          </a:bodyPr>
          <a:p>
            <a:pPr>
              <a:spcBef>
                <a:spcPct val="50000"/>
              </a:spcBef>
            </a:pPr>
            <a:r>
              <a:rPr lang="en-US" sz="2000" dirty="0">
                <a:latin typeface="Times New Roman" panose="02020603050405020304" pitchFamily="18" charset="0"/>
              </a:rPr>
              <a:t>a) Khái niệm: Trị số R =          g</a:t>
            </a:r>
            <a:r>
              <a:rPr lang="en-US" dirty="0">
                <a:latin typeface="Times New Roman" panose="02020603050405020304" pitchFamily="18" charset="0"/>
              </a:rPr>
              <a:t>ọi </a:t>
            </a:r>
            <a:r>
              <a:rPr lang="en-US" sz="2000" dirty="0">
                <a:latin typeface="Times New Roman" panose="02020603050405020304" pitchFamily="18" charset="0"/>
              </a:rPr>
              <a:t>l</a:t>
            </a:r>
            <a:r>
              <a:rPr lang="en-US" dirty="0">
                <a:latin typeface="Times New Roman" panose="02020603050405020304" pitchFamily="18" charset="0"/>
                <a:ea typeface="Times New Roman" panose="02020603050405020304" pitchFamily="18" charset="0"/>
              </a:rPr>
              <a:t>à</a:t>
            </a:r>
            <a:r>
              <a:rPr lang="en-US" dirty="0">
                <a:latin typeface="Times New Roman" panose="02020603050405020304" pitchFamily="18" charset="0"/>
              </a:rPr>
              <a:t> điện trở của dây dẫn.</a:t>
            </a:r>
            <a:endParaRPr lang="en-US" dirty="0">
              <a:latin typeface="Times New Roman" panose="02020603050405020304" pitchFamily="18" charset="0"/>
              <a:ea typeface="Times New Roman" panose="02020603050405020304" pitchFamily="18" charset="0"/>
            </a:endParaRPr>
          </a:p>
        </p:txBody>
      </p:sp>
      <p:graphicFrame>
        <p:nvGraphicFramePr>
          <p:cNvPr id="7176" name="Object 5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076" name="" r:id="rId1" imgW="114300" imgH="215900" progId="Equation.3">
                  <p:embed/>
                </p:oleObj>
              </mc:Choice>
              <mc:Fallback>
                <p:oleObj name="" r:id="rId1" imgW="114300" imgH="215900" progId="Equation.3">
                  <p:embed/>
                  <p:pic>
                    <p:nvPicPr>
                      <p:cNvPr id="0" name="Picture 3075"/>
                      <p:cNvPicPr/>
                      <p:nvPr/>
                    </p:nvPicPr>
                    <p:blipFill>
                      <a:blip r:embed="rId2"/>
                      <a:stretch>
                        <a:fillRect/>
                      </a:stretch>
                    </p:blipFill>
                    <p:spPr>
                      <a:xfrm>
                        <a:off x="4514850" y="3321050"/>
                        <a:ext cx="114300" cy="215900"/>
                      </a:xfrm>
                      <a:prstGeom prst="rect">
                        <a:avLst/>
                      </a:prstGeom>
                      <a:noFill/>
                      <a:ln w="38100">
                        <a:noFill/>
                        <a:miter/>
                      </a:ln>
                    </p:spPr>
                  </p:pic>
                </p:oleObj>
              </mc:Fallback>
            </mc:AlternateContent>
          </a:graphicData>
        </a:graphic>
      </p:graphicFrame>
      <p:graphicFrame>
        <p:nvGraphicFramePr>
          <p:cNvPr id="7225" name="Object 57"/>
          <p:cNvGraphicFramePr>
            <a:graphicFrameLocks noChangeAspect="1"/>
          </p:cNvGraphicFramePr>
          <p:nvPr/>
        </p:nvGraphicFramePr>
        <p:xfrm>
          <a:off x="2795588" y="2333625"/>
          <a:ext cx="342900" cy="704850"/>
        </p:xfrm>
        <a:graphic>
          <a:graphicData uri="http://schemas.openxmlformats.org/presentationml/2006/ole">
            <mc:AlternateContent xmlns:mc="http://schemas.openxmlformats.org/markup-compatibility/2006">
              <mc:Choice xmlns:v="urn:schemas-microsoft-com:vml" Requires="v">
                <p:oleObj spid="_x0000_s3077" name="" r:id="rId3" imgW="190500" imgH="393700" progId="Equation.3">
                  <p:embed/>
                </p:oleObj>
              </mc:Choice>
              <mc:Fallback>
                <p:oleObj name="" r:id="rId3" imgW="190500" imgH="393700" progId="Equation.3">
                  <p:embed/>
                  <p:pic>
                    <p:nvPicPr>
                      <p:cNvPr id="0" name="Picture 3076"/>
                      <p:cNvPicPr/>
                      <p:nvPr/>
                    </p:nvPicPr>
                    <p:blipFill>
                      <a:blip r:embed="rId4"/>
                      <a:stretch>
                        <a:fillRect/>
                      </a:stretch>
                    </p:blipFill>
                    <p:spPr>
                      <a:xfrm>
                        <a:off x="2795588" y="2333625"/>
                        <a:ext cx="342900" cy="704850"/>
                      </a:xfrm>
                      <a:prstGeom prst="rect">
                        <a:avLst/>
                      </a:prstGeom>
                      <a:noFill/>
                      <a:ln w="38100">
                        <a:noFill/>
                        <a:miter/>
                      </a:ln>
                    </p:spPr>
                  </p:pic>
                </p:oleObj>
              </mc:Fallback>
            </mc:AlternateContent>
          </a:graphicData>
        </a:graphic>
      </p:graphicFrame>
      <p:sp>
        <p:nvSpPr>
          <p:cNvPr id="7228" name="Text Box 60"/>
          <p:cNvSpPr txBox="1"/>
          <p:nvPr/>
        </p:nvSpPr>
        <p:spPr>
          <a:xfrm>
            <a:off x="0" y="2924175"/>
            <a:ext cx="9144000" cy="398780"/>
          </a:xfrm>
          <a:prstGeom prst="rect">
            <a:avLst/>
          </a:prstGeom>
          <a:noFill/>
          <a:ln w="9525">
            <a:noFill/>
          </a:ln>
        </p:spPr>
        <p:txBody>
          <a:bodyPr anchor="t" anchorCtr="0">
            <a:spAutoFit/>
          </a:bodyPr>
          <a:p>
            <a:pPr>
              <a:spcBef>
                <a:spcPct val="50000"/>
              </a:spcBef>
            </a:pPr>
            <a:r>
              <a:rPr lang="en-US" sz="2000" dirty="0">
                <a:latin typeface="Times New Roman" panose="02020603050405020304" pitchFamily="18" charset="0"/>
              </a:rPr>
              <a:t>b) Ký hiệu:</a:t>
            </a:r>
            <a:r>
              <a:rPr lang="en-US" dirty="0">
                <a:latin typeface="Times New Roman" panose="02020603050405020304" pitchFamily="18" charset="0"/>
              </a:rPr>
              <a:t>                           </a:t>
            </a:r>
            <a:r>
              <a:rPr lang="en-US" sz="2000" dirty="0">
                <a:latin typeface="Times New Roman" panose="02020603050405020304" pitchFamily="18" charset="0"/>
              </a:rPr>
              <a:t>hoặc </a:t>
            </a:r>
            <a:endParaRPr lang="en-US" sz="2000" dirty="0">
              <a:latin typeface="Times New Roman" panose="02020603050405020304" pitchFamily="18" charset="0"/>
              <a:ea typeface="Times New Roman" panose="02020603050405020304" pitchFamily="18" charset="0"/>
            </a:endParaRPr>
          </a:p>
        </p:txBody>
      </p:sp>
      <p:grpSp>
        <p:nvGrpSpPr>
          <p:cNvPr id="7231" name="Group 63"/>
          <p:cNvGrpSpPr/>
          <p:nvPr/>
        </p:nvGrpSpPr>
        <p:grpSpPr>
          <a:xfrm>
            <a:off x="1447800" y="3043238"/>
            <a:ext cx="1123950" cy="255587"/>
            <a:chOff x="1602" y="2895"/>
            <a:chExt cx="708" cy="161"/>
          </a:xfrm>
        </p:grpSpPr>
        <p:sp>
          <p:nvSpPr>
            <p:cNvPr id="7180" name="Line 61"/>
            <p:cNvSpPr/>
            <p:nvPr/>
          </p:nvSpPr>
          <p:spPr>
            <a:xfrm>
              <a:off x="1602" y="2976"/>
              <a:ext cx="708" cy="0"/>
            </a:xfrm>
            <a:prstGeom prst="line">
              <a:avLst/>
            </a:prstGeom>
            <a:ln w="9525" cap="flat" cmpd="sng">
              <a:solidFill>
                <a:schemeClr val="tx1"/>
              </a:solidFill>
              <a:prstDash val="solid"/>
              <a:round/>
              <a:headEnd type="none" w="med" len="med"/>
              <a:tailEnd type="none" w="med" len="med"/>
            </a:ln>
          </p:spPr>
        </p:sp>
        <p:sp>
          <p:nvSpPr>
            <p:cNvPr id="7181" name="Rectangle 62"/>
            <p:cNvSpPr/>
            <p:nvPr/>
          </p:nvSpPr>
          <p:spPr>
            <a:xfrm>
              <a:off x="1776" y="2895"/>
              <a:ext cx="336" cy="161"/>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en-US" dirty="0">
                <a:latin typeface="Times New Roman" panose="02020603050405020304" pitchFamily="18" charset="0"/>
                <a:ea typeface="Times New Roman" panose="02020603050405020304" pitchFamily="18" charset="0"/>
              </a:endParaRPr>
            </a:p>
          </p:txBody>
        </p:sp>
      </p:grpSp>
      <p:grpSp>
        <p:nvGrpSpPr>
          <p:cNvPr id="7238" name="Group 70"/>
          <p:cNvGrpSpPr/>
          <p:nvPr/>
        </p:nvGrpSpPr>
        <p:grpSpPr>
          <a:xfrm>
            <a:off x="3810000" y="3048000"/>
            <a:ext cx="2238375" cy="219075"/>
            <a:chOff x="2115" y="2858"/>
            <a:chExt cx="1410" cy="138"/>
          </a:xfrm>
        </p:grpSpPr>
        <p:sp>
          <p:nvSpPr>
            <p:cNvPr id="7183" name="Line 64"/>
            <p:cNvSpPr/>
            <p:nvPr/>
          </p:nvSpPr>
          <p:spPr>
            <a:xfrm>
              <a:off x="2115" y="2928"/>
              <a:ext cx="384" cy="0"/>
            </a:xfrm>
            <a:prstGeom prst="line">
              <a:avLst/>
            </a:prstGeom>
            <a:ln w="9525" cap="flat" cmpd="sng">
              <a:solidFill>
                <a:schemeClr val="tx1"/>
              </a:solidFill>
              <a:prstDash val="solid"/>
              <a:round/>
              <a:headEnd type="none" w="med" len="med"/>
              <a:tailEnd type="none" w="med" len="med"/>
            </a:ln>
          </p:spPr>
        </p:sp>
        <p:sp>
          <p:nvSpPr>
            <p:cNvPr id="7184" name="Line 65"/>
            <p:cNvSpPr/>
            <p:nvPr/>
          </p:nvSpPr>
          <p:spPr>
            <a:xfrm>
              <a:off x="3141" y="2925"/>
              <a:ext cx="384" cy="0"/>
            </a:xfrm>
            <a:prstGeom prst="line">
              <a:avLst/>
            </a:prstGeom>
            <a:ln w="9525" cap="flat" cmpd="sng">
              <a:solidFill>
                <a:schemeClr val="tx1"/>
              </a:solidFill>
              <a:prstDash val="solid"/>
              <a:round/>
              <a:headEnd type="none" w="med" len="med"/>
              <a:tailEnd type="none" w="med" len="med"/>
            </a:ln>
          </p:spPr>
        </p:sp>
        <p:sp>
          <p:nvSpPr>
            <p:cNvPr id="7185" name="Freeform 69"/>
            <p:cNvSpPr/>
            <p:nvPr/>
          </p:nvSpPr>
          <p:spPr>
            <a:xfrm>
              <a:off x="2499" y="2858"/>
              <a:ext cx="651" cy="138"/>
            </a:xfrm>
            <a:custGeom>
              <a:avLst/>
              <a:gdLst/>
              <a:ahLst/>
              <a:cxnLst>
                <a:cxn ang="0">
                  <a:pos x="0" y="13"/>
                </a:cxn>
                <a:cxn ang="0">
                  <a:pos x="25" y="2"/>
                </a:cxn>
                <a:cxn ang="0">
                  <a:pos x="49" y="22"/>
                </a:cxn>
                <a:cxn ang="0">
                  <a:pos x="99" y="2"/>
                </a:cxn>
                <a:cxn ang="0">
                  <a:pos x="148" y="22"/>
                </a:cxn>
                <a:cxn ang="0">
                  <a:pos x="198" y="2"/>
                </a:cxn>
                <a:cxn ang="0">
                  <a:pos x="248" y="22"/>
                </a:cxn>
                <a:cxn ang="0">
                  <a:pos x="298" y="2"/>
                </a:cxn>
                <a:cxn ang="0">
                  <a:pos x="347" y="17"/>
                </a:cxn>
                <a:cxn ang="0">
                  <a:pos x="397" y="9"/>
                </a:cxn>
              </a:cxnLst>
              <a:pathLst>
                <a:path w="768" h="256">
                  <a:moveTo>
                    <a:pt x="0" y="160"/>
                  </a:moveTo>
                  <a:cubicBezTo>
                    <a:pt x="16" y="80"/>
                    <a:pt x="32" y="0"/>
                    <a:pt x="48" y="16"/>
                  </a:cubicBezTo>
                  <a:cubicBezTo>
                    <a:pt x="64" y="32"/>
                    <a:pt x="72" y="256"/>
                    <a:pt x="96" y="256"/>
                  </a:cubicBezTo>
                  <a:cubicBezTo>
                    <a:pt x="120" y="256"/>
                    <a:pt x="160" y="16"/>
                    <a:pt x="192" y="16"/>
                  </a:cubicBezTo>
                  <a:cubicBezTo>
                    <a:pt x="224" y="16"/>
                    <a:pt x="256" y="256"/>
                    <a:pt x="288" y="256"/>
                  </a:cubicBezTo>
                  <a:cubicBezTo>
                    <a:pt x="320" y="256"/>
                    <a:pt x="352" y="16"/>
                    <a:pt x="384" y="16"/>
                  </a:cubicBezTo>
                  <a:cubicBezTo>
                    <a:pt x="416" y="16"/>
                    <a:pt x="448" y="256"/>
                    <a:pt x="480" y="256"/>
                  </a:cubicBezTo>
                  <a:cubicBezTo>
                    <a:pt x="512" y="256"/>
                    <a:pt x="544" y="24"/>
                    <a:pt x="576" y="16"/>
                  </a:cubicBezTo>
                  <a:cubicBezTo>
                    <a:pt x="608" y="8"/>
                    <a:pt x="640" y="192"/>
                    <a:pt x="672" y="208"/>
                  </a:cubicBezTo>
                  <a:cubicBezTo>
                    <a:pt x="704" y="224"/>
                    <a:pt x="752" y="128"/>
                    <a:pt x="768" y="112"/>
                  </a:cubicBezTo>
                </a:path>
              </a:pathLst>
            </a:custGeom>
            <a:noFill/>
            <a:ln w="9525" cap="flat" cmpd="sng">
              <a:solidFill>
                <a:schemeClr val="tx1"/>
              </a:solidFill>
              <a:prstDash val="solid"/>
              <a:round/>
              <a:headEnd type="none" w="med" len="med"/>
              <a:tailEnd type="none" w="med" len="med"/>
            </a:ln>
          </p:spPr>
          <p:txBody>
            <a:bodyPr/>
            <a:p>
              <a:endParaRPr lang="en-US"/>
            </a:p>
          </p:txBody>
        </p:sp>
      </p:grpSp>
      <p:sp>
        <p:nvSpPr>
          <p:cNvPr id="7239" name="Text Box 71"/>
          <p:cNvSpPr txBox="1"/>
          <p:nvPr/>
        </p:nvSpPr>
        <p:spPr>
          <a:xfrm>
            <a:off x="-23812" y="3344863"/>
            <a:ext cx="9067800" cy="398780"/>
          </a:xfrm>
          <a:prstGeom prst="rect">
            <a:avLst/>
          </a:prstGeom>
          <a:noFill/>
          <a:ln w="9525">
            <a:noFill/>
          </a:ln>
        </p:spPr>
        <p:txBody>
          <a:bodyPr anchor="t" anchorCtr="0">
            <a:spAutoFit/>
          </a:bodyPr>
          <a:p>
            <a:pPr>
              <a:spcBef>
                <a:spcPct val="50000"/>
              </a:spcBef>
            </a:pPr>
            <a:r>
              <a:rPr lang="en-US" sz="2000" dirty="0">
                <a:latin typeface="Times New Roman" panose="02020603050405020304" pitchFamily="18" charset="0"/>
              </a:rPr>
              <a:t>c) Đơn vị điện trở: l</a:t>
            </a:r>
            <a:r>
              <a:rPr lang="en-US" sz="2000" dirty="0">
                <a:latin typeface="Times New Roman" panose="02020603050405020304" pitchFamily="18" charset="0"/>
                <a:ea typeface="Times New Roman" panose="02020603050405020304" pitchFamily="18" charset="0"/>
              </a:rPr>
              <a:t>à</a:t>
            </a:r>
            <a:r>
              <a:rPr lang="en-US" sz="2000" dirty="0">
                <a:latin typeface="Times New Roman" panose="02020603050405020304" pitchFamily="18" charset="0"/>
              </a:rPr>
              <a:t> Ohm: </a:t>
            </a:r>
            <a:r>
              <a:rPr lang="en-US" sz="2000" dirty="0">
                <a:latin typeface="Times New Roman" panose="02020603050405020304" pitchFamily="18" charset="0"/>
                <a:sym typeface="Symbol" panose="05050102010706020507" pitchFamily="18" charset="2"/>
              </a:rPr>
              <a:t> ; 1  = </a:t>
            </a:r>
            <a:endParaRPr lang="en-US" sz="2000" dirty="0">
              <a:latin typeface="Times New Roman" panose="02020603050405020304" pitchFamily="18" charset="0"/>
              <a:ea typeface="Times New Roman" panose="02020603050405020304" pitchFamily="18" charset="0"/>
              <a:sym typeface="Symbol" panose="05050102010706020507" pitchFamily="18" charset="2"/>
            </a:endParaRPr>
          </a:p>
        </p:txBody>
      </p:sp>
      <p:graphicFrame>
        <p:nvGraphicFramePr>
          <p:cNvPr id="7250" name="Object 82"/>
          <p:cNvGraphicFramePr>
            <a:graphicFrameLocks noChangeAspect="1"/>
          </p:cNvGraphicFramePr>
          <p:nvPr/>
        </p:nvGraphicFramePr>
        <p:xfrm>
          <a:off x="3907155" y="3233103"/>
          <a:ext cx="409575" cy="704850"/>
        </p:xfrm>
        <a:graphic>
          <a:graphicData uri="http://schemas.openxmlformats.org/presentationml/2006/ole">
            <mc:AlternateContent xmlns:mc="http://schemas.openxmlformats.org/markup-compatibility/2006">
              <mc:Choice xmlns:v="urn:schemas-microsoft-com:vml" Requires="v">
                <p:oleObj spid="_x0000_s3078" name="" r:id="rId5" imgW="228600" imgH="393700" progId="Equation.3">
                  <p:embed/>
                </p:oleObj>
              </mc:Choice>
              <mc:Fallback>
                <p:oleObj name="" r:id="rId5" imgW="228600" imgH="393700" progId="Equation.3">
                  <p:embed/>
                  <p:pic>
                    <p:nvPicPr>
                      <p:cNvPr id="0" name="Picture 3077"/>
                      <p:cNvPicPr/>
                      <p:nvPr/>
                    </p:nvPicPr>
                    <p:blipFill>
                      <a:blip r:embed="rId6"/>
                      <a:stretch>
                        <a:fillRect/>
                      </a:stretch>
                    </p:blipFill>
                    <p:spPr>
                      <a:xfrm>
                        <a:off x="3907155" y="3233103"/>
                        <a:ext cx="409575" cy="704850"/>
                      </a:xfrm>
                      <a:prstGeom prst="rect">
                        <a:avLst/>
                      </a:prstGeom>
                      <a:noFill/>
                      <a:ln w="38100">
                        <a:noFill/>
                        <a:miter/>
                      </a:ln>
                    </p:spPr>
                  </p:pic>
                </p:oleObj>
              </mc:Fallback>
            </mc:AlternateContent>
          </a:graphicData>
        </a:graphic>
      </p:graphicFrame>
      <p:sp>
        <p:nvSpPr>
          <p:cNvPr id="7254" name="Text Box 86"/>
          <p:cNvSpPr txBox="1"/>
          <p:nvPr/>
        </p:nvSpPr>
        <p:spPr>
          <a:xfrm>
            <a:off x="33338" y="3810000"/>
            <a:ext cx="8991600" cy="860425"/>
          </a:xfrm>
          <a:prstGeom prst="rect">
            <a:avLst/>
          </a:prstGeom>
          <a:noFill/>
          <a:ln w="9525">
            <a:noFill/>
          </a:ln>
        </p:spPr>
        <p:txBody>
          <a:bodyPr anchor="t" anchorCtr="0">
            <a:spAutoFit/>
          </a:bodyPr>
          <a:p>
            <a:pPr>
              <a:spcBef>
                <a:spcPct val="50000"/>
              </a:spcBef>
            </a:pPr>
            <a:r>
              <a:rPr lang="en-US" sz="2000" dirty="0">
                <a:latin typeface="Times New Roman" panose="02020603050405020304" pitchFamily="18" charset="0"/>
              </a:rPr>
              <a:t>Người ta còn dùng các bội của Ohm: kiloôm (k </a:t>
            </a:r>
            <a:r>
              <a:rPr lang="en-US" sz="2000" dirty="0">
                <a:latin typeface="Times New Roman" panose="02020603050405020304" pitchFamily="18" charset="0"/>
                <a:sym typeface="Symbol" panose="05050102010706020507" pitchFamily="18" charset="2"/>
              </a:rPr>
              <a:t>): 1 k  = 1000  ; </a:t>
            </a:r>
            <a:endParaRPr lang="en-US" sz="2000" dirty="0">
              <a:latin typeface="Times New Roman" panose="02020603050405020304" pitchFamily="18" charset="0"/>
              <a:sym typeface="Symbol" panose="05050102010706020507" pitchFamily="18" charset="2"/>
            </a:endParaRPr>
          </a:p>
          <a:p>
            <a:pPr>
              <a:spcBef>
                <a:spcPct val="50000"/>
              </a:spcBef>
            </a:pPr>
            <a:r>
              <a:rPr lang="en-US" sz="2000" dirty="0">
                <a:latin typeface="Times New Roman" panose="02020603050405020304" pitchFamily="18" charset="0"/>
                <a:sym typeface="Symbol" panose="05050102010706020507" pitchFamily="18" charset="2"/>
              </a:rPr>
              <a:t>                                                          Mêgaôm (m): 1 M  = 1 000 000 </a:t>
            </a:r>
            <a:endParaRPr lang="en-US" sz="2000" dirty="0">
              <a:latin typeface="Times New Roman" panose="02020603050405020304" pitchFamily="18" charset="0"/>
              <a:ea typeface="Times New Roman" panose="02020603050405020304" pitchFamily="18" charset="0"/>
              <a:sym typeface="Symbol" panose="05050102010706020507" pitchFamily="18" charset="2"/>
            </a:endParaRPr>
          </a:p>
        </p:txBody>
      </p:sp>
      <p:sp>
        <p:nvSpPr>
          <p:cNvPr id="7256" name="Text Box 88"/>
          <p:cNvSpPr txBox="1"/>
          <p:nvPr/>
        </p:nvSpPr>
        <p:spPr>
          <a:xfrm>
            <a:off x="-57150" y="4586288"/>
            <a:ext cx="9296400" cy="400050"/>
          </a:xfrm>
          <a:prstGeom prst="rect">
            <a:avLst/>
          </a:prstGeom>
          <a:noFill/>
          <a:ln w="9525">
            <a:noFill/>
          </a:ln>
        </p:spPr>
        <p:txBody>
          <a:bodyPr anchor="t" anchorCtr="0">
            <a:spAutoFit/>
          </a:bodyPr>
          <a:p>
            <a:pPr>
              <a:spcBef>
                <a:spcPct val="50000"/>
              </a:spcBef>
            </a:pPr>
            <a:r>
              <a:rPr lang="en-US" sz="2000" dirty="0">
                <a:latin typeface="Times New Roman" panose="02020603050405020304" pitchFamily="18" charset="0"/>
              </a:rPr>
              <a:t>Khi hiệu điện thế hai đầu điện trở R tăng lên hay giảm đi thì điện trở R sẽ như thế n</a:t>
            </a:r>
            <a:r>
              <a:rPr lang="en-US" sz="2000" dirty="0">
                <a:latin typeface="Times New Roman" panose="02020603050405020304" pitchFamily="18" charset="0"/>
                <a:ea typeface="Times New Roman" panose="02020603050405020304" pitchFamily="18" charset="0"/>
              </a:rPr>
              <a:t>à</a:t>
            </a:r>
            <a:r>
              <a:rPr lang="en-US" sz="2000" dirty="0">
                <a:latin typeface="Times New Roman" panose="02020603050405020304" pitchFamily="18" charset="0"/>
              </a:rPr>
              <a:t>o ?</a:t>
            </a:r>
            <a:endParaRPr lang="en-US" sz="2000" dirty="0">
              <a:latin typeface="Times New Roman" panose="02020603050405020304" pitchFamily="18" charset="0"/>
              <a:ea typeface="Times New Roman" panose="02020603050405020304" pitchFamily="18" charset="0"/>
            </a:endParaRPr>
          </a:p>
        </p:txBody>
      </p:sp>
      <p:sp>
        <p:nvSpPr>
          <p:cNvPr id="7257" name="Text Box 89"/>
          <p:cNvSpPr txBox="1"/>
          <p:nvPr/>
        </p:nvSpPr>
        <p:spPr>
          <a:xfrm>
            <a:off x="28575" y="4619625"/>
            <a:ext cx="9144000" cy="860425"/>
          </a:xfrm>
          <a:prstGeom prst="rect">
            <a:avLst/>
          </a:prstGeom>
          <a:solidFill>
            <a:schemeClr val="bg1"/>
          </a:solidFill>
          <a:ln w="9525">
            <a:noFill/>
          </a:ln>
        </p:spPr>
        <p:txBody>
          <a:bodyPr anchor="t" anchorCtr="0">
            <a:spAutoFit/>
          </a:bodyPr>
          <a:p>
            <a:pPr>
              <a:spcBef>
                <a:spcPct val="50000"/>
              </a:spcBef>
            </a:pPr>
            <a:r>
              <a:rPr lang="en-US" sz="2000" dirty="0">
                <a:latin typeface="Times New Roman" panose="02020603050405020304" pitchFamily="18" charset="0"/>
              </a:rPr>
              <a:t>Hãy đổi các đơn vị sau: 0,5 M</a:t>
            </a:r>
            <a:r>
              <a:rPr lang="en-US" sz="2000" dirty="0">
                <a:latin typeface="Times New Roman" panose="02020603050405020304" pitchFamily="18" charset="0"/>
                <a:sym typeface="Symbol" panose="05050102010706020507" pitchFamily="18" charset="2"/>
              </a:rPr>
              <a:t> = ........       k   = .......................   </a:t>
            </a:r>
            <a:r>
              <a:rPr lang="en-US" sz="2000" dirty="0">
                <a:latin typeface="Times New Roman" panose="02020603050405020304" pitchFamily="18" charset="0"/>
              </a:rPr>
              <a:t>?</a:t>
            </a:r>
            <a:endParaRPr lang="en-US" sz="2000" dirty="0">
              <a:latin typeface="Times New Roman" panose="02020603050405020304" pitchFamily="18" charset="0"/>
            </a:endParaRPr>
          </a:p>
          <a:p>
            <a:pPr>
              <a:spcBef>
                <a:spcPct val="50000"/>
              </a:spcBef>
            </a:pPr>
            <a:endParaRPr lang="en-US" sz="2000" dirty="0">
              <a:latin typeface="Times New Roman" panose="02020603050405020304" pitchFamily="18" charset="0"/>
              <a:ea typeface="Times New Roman" panose="02020603050405020304" pitchFamily="18" charset="0"/>
            </a:endParaRPr>
          </a:p>
        </p:txBody>
      </p:sp>
      <p:sp>
        <p:nvSpPr>
          <p:cNvPr id="7258" name="Text Box 90"/>
          <p:cNvSpPr txBox="1"/>
          <p:nvPr/>
        </p:nvSpPr>
        <p:spPr>
          <a:xfrm>
            <a:off x="5838825" y="4600575"/>
            <a:ext cx="1219200" cy="396875"/>
          </a:xfrm>
          <a:prstGeom prst="rect">
            <a:avLst/>
          </a:prstGeom>
          <a:noFill/>
          <a:ln w="9525">
            <a:noFill/>
          </a:ln>
        </p:spPr>
        <p:txBody>
          <a:bodyPr anchor="t" anchorCtr="0">
            <a:spAutoFit/>
          </a:bodyPr>
          <a:p>
            <a:pPr>
              <a:spcBef>
                <a:spcPct val="50000"/>
              </a:spcBef>
            </a:pPr>
            <a:r>
              <a:rPr lang="en-US" sz="2000" dirty="0">
                <a:solidFill>
                  <a:srgbClr val="FF0000"/>
                </a:solidFill>
                <a:latin typeface="Times New Roman" panose="02020603050405020304" pitchFamily="18" charset="0"/>
              </a:rPr>
              <a:t>500 000</a:t>
            </a:r>
            <a:endParaRPr lang="en-US" sz="2000" dirty="0">
              <a:solidFill>
                <a:srgbClr val="FF0000"/>
              </a:solidFill>
              <a:latin typeface="Times New Roman" panose="02020603050405020304" pitchFamily="18" charset="0"/>
              <a:ea typeface="Times New Roman" panose="02020603050405020304" pitchFamily="18" charset="0"/>
            </a:endParaRPr>
          </a:p>
        </p:txBody>
      </p:sp>
      <p:sp>
        <p:nvSpPr>
          <p:cNvPr id="7259" name="Text Box 91"/>
          <p:cNvSpPr txBox="1"/>
          <p:nvPr/>
        </p:nvSpPr>
        <p:spPr>
          <a:xfrm>
            <a:off x="3933825" y="4591050"/>
            <a:ext cx="685800" cy="396875"/>
          </a:xfrm>
          <a:prstGeom prst="rect">
            <a:avLst/>
          </a:prstGeom>
          <a:noFill/>
          <a:ln w="9525">
            <a:noFill/>
          </a:ln>
        </p:spPr>
        <p:txBody>
          <a:bodyPr anchor="t" anchorCtr="0">
            <a:spAutoFit/>
          </a:bodyPr>
          <a:p>
            <a:pPr>
              <a:spcBef>
                <a:spcPct val="50000"/>
              </a:spcBef>
            </a:pPr>
            <a:r>
              <a:rPr lang="en-US" sz="2000" dirty="0">
                <a:solidFill>
                  <a:srgbClr val="FF0000"/>
                </a:solidFill>
                <a:latin typeface="Times New Roman" panose="02020603050405020304" pitchFamily="18" charset="0"/>
              </a:rPr>
              <a:t>500</a:t>
            </a:r>
            <a:endParaRPr lang="en-US" sz="2000" dirty="0">
              <a:solidFill>
                <a:srgbClr val="FF0000"/>
              </a:solidFill>
              <a:latin typeface="Times New Roman" panose="02020603050405020304" pitchFamily="18" charset="0"/>
              <a:ea typeface="Times New Roman" panose="02020603050405020304" pitchFamily="18" charset="0"/>
            </a:endParaRPr>
          </a:p>
        </p:txBody>
      </p:sp>
      <p:sp>
        <p:nvSpPr>
          <p:cNvPr id="7261" name="Text Box 93"/>
          <p:cNvSpPr txBox="1"/>
          <p:nvPr/>
        </p:nvSpPr>
        <p:spPr>
          <a:xfrm>
            <a:off x="28575" y="5176838"/>
            <a:ext cx="9158288" cy="1168400"/>
          </a:xfrm>
          <a:prstGeom prst="rect">
            <a:avLst/>
          </a:prstGeom>
          <a:solidFill>
            <a:schemeClr val="bg1"/>
          </a:solidFill>
          <a:ln w="9525">
            <a:noFill/>
          </a:ln>
        </p:spPr>
        <p:txBody>
          <a:bodyPr anchor="t" anchorCtr="0">
            <a:spAutoFit/>
          </a:bodyPr>
          <a:p>
            <a:pPr>
              <a:spcBef>
                <a:spcPct val="50000"/>
              </a:spcBef>
            </a:pPr>
            <a:r>
              <a:rPr lang="en-US" sz="2000" dirty="0">
                <a:latin typeface="Times New Roman" panose="02020603050405020304" pitchFamily="18" charset="0"/>
              </a:rPr>
              <a:t>d) Ý nghĩa của điện trở: Đại lượng vật lí đặc trưng cho mức độ cản trở dòng điện nhiều hay ít của dây dẫn (vật dẫn)</a:t>
            </a:r>
            <a:endParaRPr lang="en-US" sz="2000" dirty="0">
              <a:latin typeface="Times New Roman" panose="02020603050405020304" pitchFamily="18" charset="0"/>
            </a:endParaRPr>
          </a:p>
          <a:p>
            <a:pPr>
              <a:spcBef>
                <a:spcPct val="50000"/>
              </a:spcBef>
            </a:pPr>
            <a:endParaRPr lang="en-US" sz="2000" dirty="0">
              <a:latin typeface="Times New Roman" panose="02020603050405020304" pitchFamily="18" charset="0"/>
              <a:ea typeface="Times New Roman" panose="02020603050405020304" pitchFamily="18" charset="0"/>
            </a:endParaRPr>
          </a:p>
        </p:txBody>
      </p:sp>
      <p:sp>
        <p:nvSpPr>
          <p:cNvPr id="5124" name="Text Box 4"/>
          <p:cNvSpPr txBox="1"/>
          <p:nvPr/>
        </p:nvSpPr>
        <p:spPr>
          <a:xfrm>
            <a:off x="0" y="19050"/>
            <a:ext cx="9144000" cy="521970"/>
          </a:xfrm>
          <a:prstGeom prst="rect">
            <a:avLst/>
          </a:prstGeom>
          <a:noFill/>
          <a:ln w="9525">
            <a:noFill/>
          </a:ln>
        </p:spPr>
        <p:txBody>
          <a:bodyPr anchor="t" anchorCtr="0">
            <a:spAutoFit/>
          </a:bodyPr>
          <a:p>
            <a:pPr algn="ctr">
              <a:spcBef>
                <a:spcPct val="50000"/>
              </a:spcBef>
            </a:pPr>
            <a:r>
              <a:rPr lang="en-US" sz="2400" b="1" dirty="0">
                <a:solidFill>
                  <a:srgbClr val="FF0000"/>
                </a:solidFill>
                <a:latin typeface="Times New Roman" panose="02020603050405020304" pitchFamily="18" charset="0"/>
              </a:rPr>
              <a:t>B</a:t>
            </a:r>
            <a:r>
              <a:rPr lang="en-US" sz="2400" b="1" dirty="0">
                <a:solidFill>
                  <a:srgbClr val="FF0000"/>
                </a:solidFill>
                <a:latin typeface="Times New Roman" panose="02020603050405020304" pitchFamily="18" charset="0"/>
                <a:ea typeface="Times New Roman" panose="02020603050405020304" pitchFamily="18" charset="0"/>
              </a:rPr>
              <a:t>à</a:t>
            </a:r>
            <a:r>
              <a:rPr lang="en-US" sz="2400" b="1" dirty="0">
                <a:solidFill>
                  <a:srgbClr val="FF0000"/>
                </a:solidFill>
                <a:latin typeface="Times New Roman" panose="02020603050405020304" pitchFamily="18" charset="0"/>
              </a:rPr>
              <a:t>i 2.</a:t>
            </a:r>
            <a:r>
              <a:rPr lang="en-US" sz="2800" b="1" dirty="0">
                <a:solidFill>
                  <a:srgbClr val="FF0000"/>
                </a:solidFill>
                <a:latin typeface="Times New Roman" panose="02020603050405020304" pitchFamily="18" charset="0"/>
              </a:rPr>
              <a:t> </a:t>
            </a:r>
            <a:r>
              <a:rPr lang="en-US" sz="2400" b="1" dirty="0">
                <a:solidFill>
                  <a:srgbClr val="FF0000"/>
                </a:solidFill>
                <a:latin typeface="Times New Roman" panose="02020603050405020304" pitchFamily="18" charset="0"/>
              </a:rPr>
              <a:t>ĐIỆN TRỞ CỦA DÂY DẪN - ĐỊNH LUẬT ÔM</a:t>
            </a:r>
            <a:endParaRPr lang="en-US" sz="24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216"/>
                                        </p:tgtEl>
                                        <p:attrNameLst>
                                          <p:attrName>style.visibility</p:attrName>
                                        </p:attrNameLst>
                                      </p:cBhvr>
                                      <p:to>
                                        <p:strVal val="visible"/>
                                      </p:to>
                                    </p:set>
                                    <p:anim calcmode="lin" valueType="num">
                                      <p:cBhvr>
                                        <p:cTn id="7" dur="1000" fill="hold"/>
                                        <p:tgtEl>
                                          <p:spTgt spid="7216"/>
                                        </p:tgtEl>
                                        <p:attrNameLst>
                                          <p:attrName>ppt_x</p:attrName>
                                        </p:attrNameLst>
                                      </p:cBhvr>
                                      <p:tavLst>
                                        <p:tav tm="0">
                                          <p:val>
                                            <p:strVal val="#ppt_x-.2"/>
                                          </p:val>
                                        </p:tav>
                                        <p:tav tm="100000">
                                          <p:val>
                                            <p:strVal val="#ppt_x"/>
                                          </p:val>
                                        </p:tav>
                                      </p:tavLst>
                                    </p:anim>
                                    <p:anim calcmode="lin" valueType="num">
                                      <p:cBhvr>
                                        <p:cTn id="8" dur="1000" fill="hold"/>
                                        <p:tgtEl>
                                          <p:spTgt spid="7216"/>
                                        </p:tgtEl>
                                        <p:attrNameLst>
                                          <p:attrName>ppt_y</p:attrName>
                                        </p:attrNameLst>
                                      </p:cBhvr>
                                      <p:tavLst>
                                        <p:tav tm="0">
                                          <p:val>
                                            <p:strVal val="#ppt_y"/>
                                          </p:val>
                                        </p:tav>
                                        <p:tav tm="100000">
                                          <p:val>
                                            <p:strVal val="#ppt_y"/>
                                          </p:val>
                                        </p:tav>
                                      </p:tavLst>
                                    </p:anim>
                                    <p:animEffect transition="in" filter="wipe(right)" prLst="gradientSize: 0.1">
                                      <p:cBhvr>
                                        <p:cTn id="9" dur="1000"/>
                                        <p:tgtEl>
                                          <p:spTgt spid="7216"/>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7217"/>
                                        </p:tgtEl>
                                        <p:attrNameLst>
                                          <p:attrName>style.visibility</p:attrName>
                                        </p:attrNameLst>
                                      </p:cBhvr>
                                      <p:to>
                                        <p:strVal val="visible"/>
                                      </p:to>
                                    </p:set>
                                    <p:anim calcmode="lin" valueType="num">
                                      <p:cBhvr>
                                        <p:cTn id="14" dur="1000" fill="hold"/>
                                        <p:tgtEl>
                                          <p:spTgt spid="7217"/>
                                        </p:tgtEl>
                                        <p:attrNameLst>
                                          <p:attrName>ppt_x</p:attrName>
                                        </p:attrNameLst>
                                      </p:cBhvr>
                                      <p:tavLst>
                                        <p:tav tm="0">
                                          <p:val>
                                            <p:strVal val="#ppt_x-.2"/>
                                          </p:val>
                                        </p:tav>
                                        <p:tav tm="100000">
                                          <p:val>
                                            <p:strVal val="#ppt_x"/>
                                          </p:val>
                                        </p:tav>
                                      </p:tavLst>
                                    </p:anim>
                                    <p:anim calcmode="lin" valueType="num">
                                      <p:cBhvr>
                                        <p:cTn id="15" dur="1000" fill="hold"/>
                                        <p:tgtEl>
                                          <p:spTgt spid="721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217"/>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7218"/>
                                        </p:tgtEl>
                                        <p:attrNameLst>
                                          <p:attrName>style.visibility</p:attrName>
                                        </p:attrNameLst>
                                      </p:cBhvr>
                                      <p:to>
                                        <p:strVal val="visible"/>
                                      </p:to>
                                    </p:set>
                                    <p:anim calcmode="lin" valueType="num">
                                      <p:cBhvr>
                                        <p:cTn id="21" dur="1000" fill="hold"/>
                                        <p:tgtEl>
                                          <p:spTgt spid="7218"/>
                                        </p:tgtEl>
                                        <p:attrNameLst>
                                          <p:attrName>ppt_x</p:attrName>
                                        </p:attrNameLst>
                                      </p:cBhvr>
                                      <p:tavLst>
                                        <p:tav tm="0">
                                          <p:val>
                                            <p:strVal val="#ppt_x-.2"/>
                                          </p:val>
                                        </p:tav>
                                        <p:tav tm="100000">
                                          <p:val>
                                            <p:strVal val="#ppt_x"/>
                                          </p:val>
                                        </p:tav>
                                      </p:tavLst>
                                    </p:anim>
                                    <p:anim calcmode="lin" valueType="num">
                                      <p:cBhvr>
                                        <p:cTn id="22" dur="1000" fill="hold"/>
                                        <p:tgtEl>
                                          <p:spTgt spid="7218"/>
                                        </p:tgtEl>
                                        <p:attrNameLst>
                                          <p:attrName>ppt_y</p:attrName>
                                        </p:attrNameLst>
                                      </p:cBhvr>
                                      <p:tavLst>
                                        <p:tav tm="0">
                                          <p:val>
                                            <p:strVal val="#ppt_y"/>
                                          </p:val>
                                        </p:tav>
                                        <p:tav tm="100000">
                                          <p:val>
                                            <p:strVal val="#ppt_y"/>
                                          </p:val>
                                        </p:tav>
                                      </p:tavLst>
                                    </p:anim>
                                    <p:animEffect transition="in" filter="wipe(right)" prLst="gradientSize: 0.1">
                                      <p:cBhvr>
                                        <p:cTn id="23" dur="1000"/>
                                        <p:tgtEl>
                                          <p:spTgt spid="7218"/>
                                        </p:tgtEl>
                                      </p:cBhvr>
                                    </p:animEffect>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7225"/>
                                        </p:tgtEl>
                                        <p:attrNameLst>
                                          <p:attrName>style.visibility</p:attrName>
                                        </p:attrNameLst>
                                      </p:cBhvr>
                                      <p:to>
                                        <p:strVal val="visible"/>
                                      </p:to>
                                    </p:set>
                                    <p:animEffect transition="in" filter="fade">
                                      <p:cBhvr>
                                        <p:cTn id="28" dur="1000"/>
                                        <p:tgtEl>
                                          <p:spTgt spid="7225"/>
                                        </p:tgtEl>
                                      </p:cBhvr>
                                    </p:animEffect>
                                    <p:anim calcmode="lin" valueType="num">
                                      <p:cBhvr>
                                        <p:cTn id="29" dur="1000" fill="hold"/>
                                        <p:tgtEl>
                                          <p:spTgt spid="7225"/>
                                        </p:tgtEl>
                                        <p:attrNameLst>
                                          <p:attrName>ppt_x</p:attrName>
                                        </p:attrNameLst>
                                      </p:cBhvr>
                                      <p:tavLst>
                                        <p:tav tm="0">
                                          <p:val>
                                            <p:strVal val="#ppt_x"/>
                                          </p:val>
                                        </p:tav>
                                        <p:tav tm="100000">
                                          <p:val>
                                            <p:strVal val="#ppt_x"/>
                                          </p:val>
                                        </p:tav>
                                      </p:tavLst>
                                    </p:anim>
                                    <p:anim calcmode="lin" valueType="num">
                                      <p:cBhvr>
                                        <p:cTn id="30" dur="1000" fill="hold"/>
                                        <p:tgtEl>
                                          <p:spTgt spid="7225"/>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7219"/>
                                        </p:tgtEl>
                                        <p:attrNameLst>
                                          <p:attrName>style.visibility</p:attrName>
                                        </p:attrNameLst>
                                      </p:cBhvr>
                                      <p:to>
                                        <p:strVal val="visible"/>
                                      </p:to>
                                    </p:set>
                                    <p:animEffect transition="in" filter="fade">
                                      <p:cBhvr>
                                        <p:cTn id="33" dur="1000"/>
                                        <p:tgtEl>
                                          <p:spTgt spid="7219"/>
                                        </p:tgtEl>
                                      </p:cBhvr>
                                    </p:animEffect>
                                    <p:anim calcmode="lin" valueType="num">
                                      <p:cBhvr>
                                        <p:cTn id="34" dur="1000" fill="hold"/>
                                        <p:tgtEl>
                                          <p:spTgt spid="7219"/>
                                        </p:tgtEl>
                                        <p:attrNameLst>
                                          <p:attrName>ppt_x</p:attrName>
                                        </p:attrNameLst>
                                      </p:cBhvr>
                                      <p:tavLst>
                                        <p:tav tm="0">
                                          <p:val>
                                            <p:strVal val="#ppt_x"/>
                                          </p:val>
                                        </p:tav>
                                        <p:tav tm="100000">
                                          <p:val>
                                            <p:strVal val="#ppt_x"/>
                                          </p:val>
                                        </p:tav>
                                      </p:tavLst>
                                    </p:anim>
                                    <p:anim calcmode="lin" valueType="num">
                                      <p:cBhvr>
                                        <p:cTn id="35" dur="1000" fill="hold"/>
                                        <p:tgtEl>
                                          <p:spTgt spid="721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7228"/>
                                        </p:tgtEl>
                                        <p:attrNameLst>
                                          <p:attrName>style.visibility</p:attrName>
                                        </p:attrNameLst>
                                      </p:cBhvr>
                                      <p:to>
                                        <p:strVal val="visible"/>
                                      </p:to>
                                    </p:set>
                                    <p:animEffect transition="in" filter="fade">
                                      <p:cBhvr>
                                        <p:cTn id="40" dur="1000"/>
                                        <p:tgtEl>
                                          <p:spTgt spid="7228"/>
                                        </p:tgtEl>
                                      </p:cBhvr>
                                    </p:animEffect>
                                    <p:anim calcmode="lin" valueType="num">
                                      <p:cBhvr>
                                        <p:cTn id="41" dur="1000" fill="hold"/>
                                        <p:tgtEl>
                                          <p:spTgt spid="7228"/>
                                        </p:tgtEl>
                                        <p:attrNameLst>
                                          <p:attrName>ppt_x</p:attrName>
                                        </p:attrNameLst>
                                      </p:cBhvr>
                                      <p:tavLst>
                                        <p:tav tm="0">
                                          <p:val>
                                            <p:strVal val="#ppt_x"/>
                                          </p:val>
                                        </p:tav>
                                        <p:tav tm="100000">
                                          <p:val>
                                            <p:strVal val="#ppt_x"/>
                                          </p:val>
                                        </p:tav>
                                      </p:tavLst>
                                    </p:anim>
                                    <p:anim calcmode="lin" valueType="num">
                                      <p:cBhvr>
                                        <p:cTn id="42" dur="1000" fill="hold"/>
                                        <p:tgtEl>
                                          <p:spTgt spid="7228"/>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7231"/>
                                        </p:tgtEl>
                                        <p:attrNameLst>
                                          <p:attrName>style.visibility</p:attrName>
                                        </p:attrNameLst>
                                      </p:cBhvr>
                                      <p:to>
                                        <p:strVal val="visible"/>
                                      </p:to>
                                    </p:set>
                                    <p:animEffect transition="in" filter="fade">
                                      <p:cBhvr>
                                        <p:cTn id="45" dur="1000"/>
                                        <p:tgtEl>
                                          <p:spTgt spid="7231"/>
                                        </p:tgtEl>
                                      </p:cBhvr>
                                    </p:animEffect>
                                    <p:anim calcmode="lin" valueType="num">
                                      <p:cBhvr>
                                        <p:cTn id="46" dur="1000" fill="hold"/>
                                        <p:tgtEl>
                                          <p:spTgt spid="7231"/>
                                        </p:tgtEl>
                                        <p:attrNameLst>
                                          <p:attrName>ppt_x</p:attrName>
                                        </p:attrNameLst>
                                      </p:cBhvr>
                                      <p:tavLst>
                                        <p:tav tm="0">
                                          <p:val>
                                            <p:strVal val="#ppt_x"/>
                                          </p:val>
                                        </p:tav>
                                        <p:tav tm="100000">
                                          <p:val>
                                            <p:strVal val="#ppt_x"/>
                                          </p:val>
                                        </p:tav>
                                      </p:tavLst>
                                    </p:anim>
                                    <p:anim calcmode="lin" valueType="num">
                                      <p:cBhvr>
                                        <p:cTn id="47" dur="1000" fill="hold"/>
                                        <p:tgtEl>
                                          <p:spTgt spid="7231"/>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7238"/>
                                        </p:tgtEl>
                                        <p:attrNameLst>
                                          <p:attrName>style.visibility</p:attrName>
                                        </p:attrNameLst>
                                      </p:cBhvr>
                                      <p:to>
                                        <p:strVal val="visible"/>
                                      </p:to>
                                    </p:set>
                                    <p:animEffect transition="in" filter="fade">
                                      <p:cBhvr>
                                        <p:cTn id="50" dur="1000"/>
                                        <p:tgtEl>
                                          <p:spTgt spid="7238"/>
                                        </p:tgtEl>
                                      </p:cBhvr>
                                    </p:animEffect>
                                    <p:anim calcmode="lin" valueType="num">
                                      <p:cBhvr>
                                        <p:cTn id="51" dur="1000" fill="hold"/>
                                        <p:tgtEl>
                                          <p:spTgt spid="7238"/>
                                        </p:tgtEl>
                                        <p:attrNameLst>
                                          <p:attrName>ppt_x</p:attrName>
                                        </p:attrNameLst>
                                      </p:cBhvr>
                                      <p:tavLst>
                                        <p:tav tm="0">
                                          <p:val>
                                            <p:strVal val="#ppt_x"/>
                                          </p:val>
                                        </p:tav>
                                        <p:tav tm="100000">
                                          <p:val>
                                            <p:strVal val="#ppt_x"/>
                                          </p:val>
                                        </p:tav>
                                      </p:tavLst>
                                    </p:anim>
                                    <p:anim calcmode="lin" valueType="num">
                                      <p:cBhvr>
                                        <p:cTn id="52" dur="1000" fill="hold"/>
                                        <p:tgtEl>
                                          <p:spTgt spid="7238"/>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3" presetClass="entr" presetSubtype="0" fill="hold" nodeType="clickEffect">
                                  <p:stCondLst>
                                    <p:cond delay="0"/>
                                  </p:stCondLst>
                                  <p:childTnLst>
                                    <p:set>
                                      <p:cBhvr>
                                        <p:cTn id="56" dur="1" fill="hold">
                                          <p:stCondLst>
                                            <p:cond delay="0"/>
                                          </p:stCondLst>
                                        </p:cTn>
                                        <p:tgtEl>
                                          <p:spTgt spid="7250"/>
                                        </p:tgtEl>
                                        <p:attrNameLst>
                                          <p:attrName>style.visibility</p:attrName>
                                        </p:attrNameLst>
                                      </p:cBhvr>
                                      <p:to>
                                        <p:strVal val="visible"/>
                                      </p:to>
                                    </p:set>
                                    <p:animEffect transition="in" filter="fade">
                                      <p:cBhvr>
                                        <p:cTn id="57" dur="100"/>
                                        <p:tgtEl>
                                          <p:spTgt spid="7250"/>
                                        </p:tgtEl>
                                      </p:cBhvr>
                                    </p:animEffect>
                                    <p:anim calcmode="lin" valueType="num">
                                      <p:cBhvr>
                                        <p:cTn id="58" dur="400" fill="hold"/>
                                        <p:tgtEl>
                                          <p:spTgt spid="7250"/>
                                        </p:tgtEl>
                                        <p:attrNameLst>
                                          <p:attrName>ppt_x</p:attrName>
                                        </p:attrNameLst>
                                      </p:cBhvr>
                                      <p:tavLst>
                                        <p:tav tm="0">
                                          <p:val>
                                            <p:strVal val="#ppt_x"/>
                                          </p:val>
                                        </p:tav>
                                        <p:tav tm="100000">
                                          <p:val>
                                            <p:strVal val="#ppt_x"/>
                                          </p:val>
                                        </p:tav>
                                      </p:tavLst>
                                    </p:anim>
                                    <p:anim calcmode="lin" valueType="num">
                                      <p:cBhvr>
                                        <p:cTn id="59" dur="400" fill="hold"/>
                                        <p:tgtEl>
                                          <p:spTgt spid="7250"/>
                                        </p:tgtEl>
                                        <p:attrNameLst>
                                          <p:attrName>ppt_y</p:attrName>
                                        </p:attrNameLst>
                                      </p:cBhvr>
                                      <p:tavLst>
                                        <p:tav tm="0">
                                          <p:val>
                                            <p:strVal val="#ppt_y+0.31"/>
                                          </p:val>
                                        </p:tav>
                                        <p:tav tm="100000">
                                          <p:val>
                                            <p:strVal val="#ppt_y+0.31"/>
                                          </p:val>
                                        </p:tav>
                                      </p:tavLst>
                                    </p:anim>
                                    <p:anim calcmode="lin" valueType="num">
                                      <p:cBhvr>
                                        <p:cTn id="60" dur="600" decel="50000" fill="hold">
                                          <p:stCondLst>
                                            <p:cond delay="400"/>
                                          </p:stCondLst>
                                        </p:cTn>
                                        <p:tgtEl>
                                          <p:spTgt spid="725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1" dur="600" decel="50000" fill="hold">
                                          <p:stCondLst>
                                            <p:cond delay="400"/>
                                          </p:stCondLst>
                                        </p:cTn>
                                        <p:tgtEl>
                                          <p:spTgt spid="725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62" presetID="43" presetClass="entr" presetSubtype="0" fill="hold" grpId="0" nodeType="withEffect">
                                  <p:stCondLst>
                                    <p:cond delay="0"/>
                                  </p:stCondLst>
                                  <p:childTnLst>
                                    <p:set>
                                      <p:cBhvr>
                                        <p:cTn id="63" dur="1" fill="hold">
                                          <p:stCondLst>
                                            <p:cond delay="0"/>
                                          </p:stCondLst>
                                        </p:cTn>
                                        <p:tgtEl>
                                          <p:spTgt spid="7239"/>
                                        </p:tgtEl>
                                        <p:attrNameLst>
                                          <p:attrName>style.visibility</p:attrName>
                                        </p:attrNameLst>
                                      </p:cBhvr>
                                      <p:to>
                                        <p:strVal val="visible"/>
                                      </p:to>
                                    </p:set>
                                    <p:animEffect transition="in" filter="fade">
                                      <p:cBhvr>
                                        <p:cTn id="64" dur="100"/>
                                        <p:tgtEl>
                                          <p:spTgt spid="7239"/>
                                        </p:tgtEl>
                                      </p:cBhvr>
                                    </p:animEffect>
                                    <p:anim calcmode="lin" valueType="num">
                                      <p:cBhvr>
                                        <p:cTn id="65" dur="400" fill="hold"/>
                                        <p:tgtEl>
                                          <p:spTgt spid="7239"/>
                                        </p:tgtEl>
                                        <p:attrNameLst>
                                          <p:attrName>ppt_x</p:attrName>
                                        </p:attrNameLst>
                                      </p:cBhvr>
                                      <p:tavLst>
                                        <p:tav tm="0">
                                          <p:val>
                                            <p:strVal val="#ppt_x"/>
                                          </p:val>
                                        </p:tav>
                                        <p:tav tm="100000">
                                          <p:val>
                                            <p:strVal val="#ppt_x"/>
                                          </p:val>
                                        </p:tav>
                                      </p:tavLst>
                                    </p:anim>
                                    <p:anim calcmode="lin" valueType="num">
                                      <p:cBhvr>
                                        <p:cTn id="66" dur="400" fill="hold"/>
                                        <p:tgtEl>
                                          <p:spTgt spid="7239"/>
                                        </p:tgtEl>
                                        <p:attrNameLst>
                                          <p:attrName>ppt_y</p:attrName>
                                        </p:attrNameLst>
                                      </p:cBhvr>
                                      <p:tavLst>
                                        <p:tav tm="0">
                                          <p:val>
                                            <p:strVal val="#ppt_y+0.31"/>
                                          </p:val>
                                        </p:tav>
                                        <p:tav tm="100000">
                                          <p:val>
                                            <p:strVal val="#ppt_y+0.31"/>
                                          </p:val>
                                        </p:tav>
                                      </p:tavLst>
                                    </p:anim>
                                    <p:anim calcmode="lin" valueType="num">
                                      <p:cBhvr>
                                        <p:cTn id="67" dur="600" decel="50000" fill="hold">
                                          <p:stCondLst>
                                            <p:cond delay="400"/>
                                          </p:stCondLst>
                                        </p:cTn>
                                        <p:tgtEl>
                                          <p:spTgt spid="723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8" dur="600" decel="50000" fill="hold">
                                          <p:stCondLst>
                                            <p:cond delay="400"/>
                                          </p:stCondLst>
                                        </p:cTn>
                                        <p:tgtEl>
                                          <p:spTgt spid="723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7" presetClass="entr" presetSubtype="0" fill="hold" grpId="0" nodeType="clickEffect">
                                  <p:stCondLst>
                                    <p:cond delay="0"/>
                                  </p:stCondLst>
                                  <p:childTnLst>
                                    <p:set>
                                      <p:cBhvr>
                                        <p:cTn id="72" dur="1" fill="hold">
                                          <p:stCondLst>
                                            <p:cond delay="0"/>
                                          </p:stCondLst>
                                        </p:cTn>
                                        <p:tgtEl>
                                          <p:spTgt spid="7254"/>
                                        </p:tgtEl>
                                        <p:attrNameLst>
                                          <p:attrName>style.visibility</p:attrName>
                                        </p:attrNameLst>
                                      </p:cBhvr>
                                      <p:to>
                                        <p:strVal val="visible"/>
                                      </p:to>
                                    </p:set>
                                    <p:animEffect transition="in" filter="fade">
                                      <p:cBhvr>
                                        <p:cTn id="73" dur="1000"/>
                                        <p:tgtEl>
                                          <p:spTgt spid="7254"/>
                                        </p:tgtEl>
                                      </p:cBhvr>
                                    </p:animEffect>
                                    <p:anim calcmode="lin" valueType="num">
                                      <p:cBhvr>
                                        <p:cTn id="74" dur="1000" fill="hold"/>
                                        <p:tgtEl>
                                          <p:spTgt spid="7254"/>
                                        </p:tgtEl>
                                        <p:attrNameLst>
                                          <p:attrName>ppt_x</p:attrName>
                                        </p:attrNameLst>
                                      </p:cBhvr>
                                      <p:tavLst>
                                        <p:tav tm="0">
                                          <p:val>
                                            <p:strVal val="#ppt_x"/>
                                          </p:val>
                                        </p:tav>
                                        <p:tav tm="100000">
                                          <p:val>
                                            <p:strVal val="#ppt_x"/>
                                          </p:val>
                                        </p:tav>
                                      </p:tavLst>
                                    </p:anim>
                                    <p:anim calcmode="lin" valueType="num">
                                      <p:cBhvr>
                                        <p:cTn id="75" dur="1000" fill="hold"/>
                                        <p:tgtEl>
                                          <p:spTgt spid="7254"/>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7" presetClass="entr" presetSubtype="0" fill="hold" grpId="0" nodeType="clickEffect">
                                  <p:stCondLst>
                                    <p:cond delay="0"/>
                                  </p:stCondLst>
                                  <p:iterate type="lt">
                                    <p:tmPct val="50000"/>
                                  </p:iterate>
                                  <p:childTnLst>
                                    <p:set>
                                      <p:cBhvr>
                                        <p:cTn id="79" dur="1" fill="hold">
                                          <p:stCondLst>
                                            <p:cond delay="0"/>
                                          </p:stCondLst>
                                        </p:cTn>
                                        <p:tgtEl>
                                          <p:spTgt spid="7256"/>
                                        </p:tgtEl>
                                        <p:attrNameLst>
                                          <p:attrName>style.visibility</p:attrName>
                                        </p:attrNameLst>
                                      </p:cBhvr>
                                      <p:to>
                                        <p:strVal val="visible"/>
                                      </p:to>
                                    </p:set>
                                    <p:anim calcmode="discrete" valueType="clr">
                                      <p:cBhvr override="childStyle">
                                        <p:cTn id="80" dur="80"/>
                                        <p:tgtEl>
                                          <p:spTgt spid="7256"/>
                                        </p:tgtEl>
                                        <p:attrNameLst>
                                          <p:attrName>style.color</p:attrName>
                                        </p:attrNameLst>
                                      </p:cBhvr>
                                      <p:tavLst>
                                        <p:tav tm="0">
                                          <p:val>
                                            <p:clrVal>
                                              <a:srgbClr val="ff0000"/>
                                            </p:clrVal>
                                          </p:val>
                                        </p:tav>
                                        <p:tav tm="50000">
                                          <p:val>
                                            <p:clrVal>
                                              <a:srgbClr val="0000ff"/>
                                            </p:clrVal>
                                          </p:val>
                                        </p:tav>
                                      </p:tavLst>
                                    </p:anim>
                                    <p:anim calcmode="discrete" valueType="clr">
                                      <p:cBhvr>
                                        <p:cTn id="81" dur="80"/>
                                        <p:tgtEl>
                                          <p:spTgt spid="7256"/>
                                        </p:tgtEl>
                                        <p:attrNameLst>
                                          <p:attrName>fillcolor</p:attrName>
                                        </p:attrNameLst>
                                      </p:cBhvr>
                                      <p:tavLst>
                                        <p:tav tm="0">
                                          <p:val>
                                            <p:clrVal>
                                              <a:schemeClr val="accent2"/>
                                            </p:clrVal>
                                          </p:val>
                                        </p:tav>
                                        <p:tav tm="50000">
                                          <p:val>
                                            <p:clrVal>
                                              <a:schemeClr val="hlink"/>
                                            </p:clrVal>
                                          </p:val>
                                        </p:tav>
                                      </p:tavLst>
                                    </p:anim>
                                    <p:set>
                                      <p:cBhvr>
                                        <p:cTn id="82" dur="80"/>
                                        <p:tgtEl>
                                          <p:spTgt spid="7256"/>
                                        </p:tgtEl>
                                        <p:attrNameLst>
                                          <p:attrName>fill.type</p:attrName>
                                        </p:attrNameLst>
                                      </p:cBhvr>
                                      <p:to>
                                        <p:strVal val="solid"/>
                                      </p:to>
                                    </p:set>
                                  </p:childTnLst>
                                </p:cTn>
                              </p:par>
                            </p:childTnLst>
                          </p:cTn>
                        </p:par>
                      </p:childTnLst>
                    </p:cTn>
                  </p:par>
                  <p:par>
                    <p:cTn id="83" fill="hold">
                      <p:stCondLst>
                        <p:cond delay="indefinite"/>
                      </p:stCondLst>
                      <p:childTnLst>
                        <p:par>
                          <p:cTn id="84" fill="hold">
                            <p:stCondLst>
                              <p:cond delay="0"/>
                            </p:stCondLst>
                            <p:childTnLst>
                              <p:par>
                                <p:cTn id="85" presetID="27" presetClass="entr" presetSubtype="0" fill="hold" grpId="0" nodeType="clickEffect">
                                  <p:stCondLst>
                                    <p:cond delay="0"/>
                                  </p:stCondLst>
                                  <p:iterate type="lt">
                                    <p:tmPct val="50000"/>
                                  </p:iterate>
                                  <p:childTnLst>
                                    <p:set>
                                      <p:cBhvr>
                                        <p:cTn id="86" dur="1" fill="hold">
                                          <p:stCondLst>
                                            <p:cond delay="0"/>
                                          </p:stCondLst>
                                        </p:cTn>
                                        <p:tgtEl>
                                          <p:spTgt spid="7257"/>
                                        </p:tgtEl>
                                        <p:attrNameLst>
                                          <p:attrName>style.visibility</p:attrName>
                                        </p:attrNameLst>
                                      </p:cBhvr>
                                      <p:to>
                                        <p:strVal val="visible"/>
                                      </p:to>
                                    </p:set>
                                    <p:anim calcmode="discrete" valueType="clr">
                                      <p:cBhvr override="childStyle">
                                        <p:cTn id="87" dur="80"/>
                                        <p:tgtEl>
                                          <p:spTgt spid="7257"/>
                                        </p:tgtEl>
                                        <p:attrNameLst>
                                          <p:attrName>style.color</p:attrName>
                                        </p:attrNameLst>
                                      </p:cBhvr>
                                      <p:tavLst>
                                        <p:tav tm="0">
                                          <p:val>
                                            <p:clrVal>
                                              <a:srgbClr val="0000ff"/>
                                            </p:clrVal>
                                          </p:val>
                                        </p:tav>
                                        <p:tav tm="50000">
                                          <p:val>
                                            <p:clrVal>
                                              <a:srgbClr val="ff0000"/>
                                            </p:clrVal>
                                          </p:val>
                                        </p:tav>
                                      </p:tavLst>
                                    </p:anim>
                                    <p:anim calcmode="discrete" valueType="clr">
                                      <p:cBhvr>
                                        <p:cTn id="88" dur="80"/>
                                        <p:tgtEl>
                                          <p:spTgt spid="7257"/>
                                        </p:tgtEl>
                                        <p:attrNameLst>
                                          <p:attrName>fillcolor</p:attrName>
                                        </p:attrNameLst>
                                      </p:cBhvr>
                                      <p:tavLst>
                                        <p:tav tm="0">
                                          <p:val>
                                            <p:clrVal>
                                              <a:schemeClr val="accent2"/>
                                            </p:clrVal>
                                          </p:val>
                                        </p:tav>
                                        <p:tav tm="50000">
                                          <p:val>
                                            <p:clrVal>
                                              <a:schemeClr val="hlink"/>
                                            </p:clrVal>
                                          </p:val>
                                        </p:tav>
                                      </p:tavLst>
                                    </p:anim>
                                    <p:set>
                                      <p:cBhvr>
                                        <p:cTn id="89" dur="80"/>
                                        <p:tgtEl>
                                          <p:spTgt spid="7257"/>
                                        </p:tgtEl>
                                        <p:attrNameLst>
                                          <p:attrName>fill.type</p:attrName>
                                        </p:attrNameLst>
                                      </p:cBhvr>
                                      <p:to>
                                        <p:strVal val="solid"/>
                                      </p:to>
                                    </p:set>
                                  </p:childTnLst>
                                </p:cTn>
                              </p:par>
                            </p:childTnLst>
                          </p:cTn>
                        </p:par>
                      </p:childTnLst>
                    </p:cTn>
                  </p:par>
                  <p:par>
                    <p:cTn id="90" fill="hold">
                      <p:stCondLst>
                        <p:cond delay="indefinite"/>
                      </p:stCondLst>
                      <p:childTnLst>
                        <p:par>
                          <p:cTn id="91" fill="hold">
                            <p:stCondLst>
                              <p:cond delay="0"/>
                            </p:stCondLst>
                            <p:childTnLst>
                              <p:par>
                                <p:cTn id="92" presetID="38" presetClass="entr" presetSubtype="0" accel="50000" fill="hold" grpId="0" nodeType="clickEffect">
                                  <p:stCondLst>
                                    <p:cond delay="0"/>
                                  </p:stCondLst>
                                  <p:iterate type="lt">
                                    <p:tmPct val="50000"/>
                                  </p:iterate>
                                  <p:childTnLst>
                                    <p:set>
                                      <p:cBhvr>
                                        <p:cTn id="93" dur="1" fill="hold">
                                          <p:stCondLst>
                                            <p:cond delay="0"/>
                                          </p:stCondLst>
                                        </p:cTn>
                                        <p:tgtEl>
                                          <p:spTgt spid="7259"/>
                                        </p:tgtEl>
                                        <p:attrNameLst>
                                          <p:attrName>style.visibility</p:attrName>
                                        </p:attrNameLst>
                                      </p:cBhvr>
                                      <p:to>
                                        <p:strVal val="visible"/>
                                      </p:to>
                                    </p:set>
                                    <p:set>
                                      <p:cBhvr>
                                        <p:cTn id="94" dur="455" fill="hold">
                                          <p:stCondLst>
                                            <p:cond delay="0"/>
                                          </p:stCondLst>
                                        </p:cTn>
                                        <p:tgtEl>
                                          <p:spTgt spid="7259"/>
                                        </p:tgtEl>
                                        <p:attrNameLst>
                                          <p:attrName>style.rotation</p:attrName>
                                        </p:attrNameLst>
                                      </p:cBhvr>
                                      <p:to>
                                        <p:strVal val="-45.0"/>
                                      </p:to>
                                    </p:set>
                                    <p:anim calcmode="lin" valueType="num">
                                      <p:cBhvr>
                                        <p:cTn id="95" dur="455" fill="hold">
                                          <p:stCondLst>
                                            <p:cond delay="455"/>
                                          </p:stCondLst>
                                        </p:cTn>
                                        <p:tgtEl>
                                          <p:spTgt spid="7259"/>
                                        </p:tgtEl>
                                        <p:attrNameLst>
                                          <p:attrName>style.rotation</p:attrName>
                                        </p:attrNameLst>
                                      </p:cBhvr>
                                      <p:tavLst>
                                        <p:tav tm="0">
                                          <p:val>
                                            <p:fltVal val="-45.000000"/>
                                          </p:val>
                                        </p:tav>
                                        <p:tav tm="69900">
                                          <p:val>
                                            <p:fltVal val="45.000000"/>
                                          </p:val>
                                        </p:tav>
                                        <p:tav tm="100000">
                                          <p:val>
                                            <p:fltVal val="0.000000"/>
                                          </p:val>
                                        </p:tav>
                                      </p:tavLst>
                                    </p:anim>
                                    <p:anim calcmode="lin" valueType="num">
                                      <p:cBhvr>
                                        <p:cTn id="96" dur="455" fill="hold">
                                          <p:stCondLst>
                                            <p:cond delay="0"/>
                                          </p:stCondLst>
                                        </p:cTn>
                                        <p:tgtEl>
                                          <p:spTgt spid="7259"/>
                                        </p:tgtEl>
                                        <p:attrNameLst>
                                          <p:attrName>ppt_y</p:attrName>
                                        </p:attrNameLst>
                                      </p:cBhvr>
                                      <p:tavLst>
                                        <p:tav tm="0">
                                          <p:val>
                                            <p:strVal val="#ppt_y-1"/>
                                          </p:val>
                                        </p:tav>
                                        <p:tav tm="100000">
                                          <p:val>
                                            <p:strVal val="#ppt_y-(0.354*#ppt_w-0.172*#ppt_h)"/>
                                          </p:val>
                                        </p:tav>
                                      </p:tavLst>
                                    </p:anim>
                                    <p:anim calcmode="lin" valueType="num">
                                      <p:cBhvr>
                                        <p:cTn id="97" dur="156" decel="50000" autoRev="1" fill="hold">
                                          <p:stCondLst>
                                            <p:cond delay="455"/>
                                          </p:stCondLst>
                                        </p:cTn>
                                        <p:tgtEl>
                                          <p:spTgt spid="7259"/>
                                        </p:tgtEl>
                                        <p:attrNameLst>
                                          <p:attrName>ppt_y</p:attrName>
                                        </p:attrNameLst>
                                      </p:cBhvr>
                                      <p:tavLst>
                                        <p:tav tm="0">
                                          <p:val>
                                            <p:strVal val="#ppt_y-(0.354*#ppt_w-0.172*#ppt_h)"/>
                                          </p:val>
                                        </p:tav>
                                        <p:tav tm="100000">
                                          <p:val>
                                            <p:strVal val="#ppt_y-(0.354*#ppt_w-0.172*#ppt_h)-#ppt_h/2"/>
                                          </p:val>
                                        </p:tav>
                                      </p:tavLst>
                                    </p:anim>
                                    <p:anim calcmode="lin" valueType="num">
                                      <p:cBhvr>
                                        <p:cTn id="98" dur="136" fill="hold">
                                          <p:stCondLst>
                                            <p:cond delay="864"/>
                                          </p:stCondLst>
                                        </p:cTn>
                                        <p:tgtEl>
                                          <p:spTgt spid="7259"/>
                                        </p:tgtEl>
                                        <p:attrNameLst>
                                          <p:attrName>ppt_y</p:attrName>
                                        </p:attrNameLst>
                                      </p:cBhvr>
                                      <p:tavLst>
                                        <p:tav tm="0">
                                          <p:val>
                                            <p:strVal val="#ppt_y-(0.354*#ppt_w-0.172*#ppt_h)"/>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38" presetClass="entr" presetSubtype="0" accel="50000" fill="hold" grpId="0" nodeType="clickEffect">
                                  <p:stCondLst>
                                    <p:cond delay="0"/>
                                  </p:stCondLst>
                                  <p:iterate type="lt">
                                    <p:tmPct val="50000"/>
                                  </p:iterate>
                                  <p:childTnLst>
                                    <p:set>
                                      <p:cBhvr>
                                        <p:cTn id="102" dur="1" fill="hold">
                                          <p:stCondLst>
                                            <p:cond delay="0"/>
                                          </p:stCondLst>
                                        </p:cTn>
                                        <p:tgtEl>
                                          <p:spTgt spid="7258"/>
                                        </p:tgtEl>
                                        <p:attrNameLst>
                                          <p:attrName>style.visibility</p:attrName>
                                        </p:attrNameLst>
                                      </p:cBhvr>
                                      <p:to>
                                        <p:strVal val="visible"/>
                                      </p:to>
                                    </p:set>
                                    <p:set>
                                      <p:cBhvr>
                                        <p:cTn id="103" dur="455" fill="hold">
                                          <p:stCondLst>
                                            <p:cond delay="0"/>
                                          </p:stCondLst>
                                        </p:cTn>
                                        <p:tgtEl>
                                          <p:spTgt spid="7258"/>
                                        </p:tgtEl>
                                        <p:attrNameLst>
                                          <p:attrName>style.rotation</p:attrName>
                                        </p:attrNameLst>
                                      </p:cBhvr>
                                      <p:to>
                                        <p:strVal val="-45.0"/>
                                      </p:to>
                                    </p:set>
                                    <p:anim calcmode="lin" valueType="num">
                                      <p:cBhvr>
                                        <p:cTn id="104" dur="455" fill="hold">
                                          <p:stCondLst>
                                            <p:cond delay="455"/>
                                          </p:stCondLst>
                                        </p:cTn>
                                        <p:tgtEl>
                                          <p:spTgt spid="7258"/>
                                        </p:tgtEl>
                                        <p:attrNameLst>
                                          <p:attrName>style.rotation</p:attrName>
                                        </p:attrNameLst>
                                      </p:cBhvr>
                                      <p:tavLst>
                                        <p:tav tm="0">
                                          <p:val>
                                            <p:fltVal val="-45.000000"/>
                                          </p:val>
                                        </p:tav>
                                        <p:tav tm="69900">
                                          <p:val>
                                            <p:fltVal val="45.000000"/>
                                          </p:val>
                                        </p:tav>
                                        <p:tav tm="100000">
                                          <p:val>
                                            <p:fltVal val="0.000000"/>
                                          </p:val>
                                        </p:tav>
                                      </p:tavLst>
                                    </p:anim>
                                    <p:anim calcmode="lin" valueType="num">
                                      <p:cBhvr>
                                        <p:cTn id="105" dur="455" fill="hold">
                                          <p:stCondLst>
                                            <p:cond delay="0"/>
                                          </p:stCondLst>
                                        </p:cTn>
                                        <p:tgtEl>
                                          <p:spTgt spid="7258"/>
                                        </p:tgtEl>
                                        <p:attrNameLst>
                                          <p:attrName>ppt_y</p:attrName>
                                        </p:attrNameLst>
                                      </p:cBhvr>
                                      <p:tavLst>
                                        <p:tav tm="0">
                                          <p:val>
                                            <p:strVal val="#ppt_y-1"/>
                                          </p:val>
                                        </p:tav>
                                        <p:tav tm="100000">
                                          <p:val>
                                            <p:strVal val="#ppt_y-(0.354*#ppt_w-0.172*#ppt_h)"/>
                                          </p:val>
                                        </p:tav>
                                      </p:tavLst>
                                    </p:anim>
                                    <p:anim calcmode="lin" valueType="num">
                                      <p:cBhvr>
                                        <p:cTn id="106" dur="156" decel="50000" autoRev="1" fill="hold">
                                          <p:stCondLst>
                                            <p:cond delay="455"/>
                                          </p:stCondLst>
                                        </p:cTn>
                                        <p:tgtEl>
                                          <p:spTgt spid="7258"/>
                                        </p:tgtEl>
                                        <p:attrNameLst>
                                          <p:attrName>ppt_y</p:attrName>
                                        </p:attrNameLst>
                                      </p:cBhvr>
                                      <p:tavLst>
                                        <p:tav tm="0">
                                          <p:val>
                                            <p:strVal val="#ppt_y-(0.354*#ppt_w-0.172*#ppt_h)"/>
                                          </p:val>
                                        </p:tav>
                                        <p:tav tm="100000">
                                          <p:val>
                                            <p:strVal val="#ppt_y-(0.354*#ppt_w-0.172*#ppt_h)-#ppt_h/2"/>
                                          </p:val>
                                        </p:tav>
                                      </p:tavLst>
                                    </p:anim>
                                    <p:anim calcmode="lin" valueType="num">
                                      <p:cBhvr>
                                        <p:cTn id="107" dur="136" fill="hold">
                                          <p:stCondLst>
                                            <p:cond delay="864"/>
                                          </p:stCondLst>
                                        </p:cTn>
                                        <p:tgtEl>
                                          <p:spTgt spid="7258"/>
                                        </p:tgtEl>
                                        <p:attrNameLst>
                                          <p:attrName>ppt_y</p:attrName>
                                        </p:attrNameLst>
                                      </p:cBhvr>
                                      <p:tavLst>
                                        <p:tav tm="0">
                                          <p:val>
                                            <p:strVal val="#ppt_y-(0.354*#ppt_w-0.172*#ppt_h)"/>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7" presetClass="entr" presetSubtype="0" fill="hold" grpId="0" nodeType="clickEffect">
                                  <p:stCondLst>
                                    <p:cond delay="0"/>
                                  </p:stCondLst>
                                  <p:iterate type="lt">
                                    <p:tmPct val="50000"/>
                                  </p:iterate>
                                  <p:childTnLst>
                                    <p:set>
                                      <p:cBhvr>
                                        <p:cTn id="111" dur="1" fill="hold">
                                          <p:stCondLst>
                                            <p:cond delay="0"/>
                                          </p:stCondLst>
                                        </p:cTn>
                                        <p:tgtEl>
                                          <p:spTgt spid="7261"/>
                                        </p:tgtEl>
                                        <p:attrNameLst>
                                          <p:attrName>style.visibility</p:attrName>
                                        </p:attrNameLst>
                                      </p:cBhvr>
                                      <p:to>
                                        <p:strVal val="visible"/>
                                      </p:to>
                                    </p:set>
                                    <p:anim calcmode="discrete" valueType="clr">
                                      <p:cBhvr override="childStyle">
                                        <p:cTn id="112" dur="80"/>
                                        <p:tgtEl>
                                          <p:spTgt spid="7261"/>
                                        </p:tgtEl>
                                        <p:attrNameLst>
                                          <p:attrName>style.color</p:attrName>
                                        </p:attrNameLst>
                                      </p:cBhvr>
                                      <p:tavLst>
                                        <p:tav tm="0">
                                          <p:val>
                                            <p:clrVal>
                                              <a:schemeClr val="accent2"/>
                                            </p:clrVal>
                                          </p:val>
                                        </p:tav>
                                        <p:tav tm="50000">
                                          <p:val>
                                            <p:clrVal>
                                              <a:schemeClr val="hlink"/>
                                            </p:clrVal>
                                          </p:val>
                                        </p:tav>
                                      </p:tavLst>
                                    </p:anim>
                                    <p:anim calcmode="discrete" valueType="clr">
                                      <p:cBhvr>
                                        <p:cTn id="113" dur="80"/>
                                        <p:tgtEl>
                                          <p:spTgt spid="7261"/>
                                        </p:tgtEl>
                                        <p:attrNameLst>
                                          <p:attrName>fillcolor</p:attrName>
                                        </p:attrNameLst>
                                      </p:cBhvr>
                                      <p:tavLst>
                                        <p:tav tm="0">
                                          <p:val>
                                            <p:clrVal>
                                              <a:schemeClr val="accent2"/>
                                            </p:clrVal>
                                          </p:val>
                                        </p:tav>
                                        <p:tav tm="50000">
                                          <p:val>
                                            <p:clrVal>
                                              <a:schemeClr val="hlink"/>
                                            </p:clrVal>
                                          </p:val>
                                        </p:tav>
                                      </p:tavLst>
                                    </p:anim>
                                    <p:set>
                                      <p:cBhvr>
                                        <p:cTn id="114" dur="80"/>
                                        <p:tgtEl>
                                          <p:spTgt spid="726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16" grpId="0"/>
      <p:bldP spid="7217" grpId="0"/>
      <p:bldP spid="7218" grpId="0"/>
      <p:bldP spid="7219" grpId="0"/>
      <p:bldP spid="7228" grpId="0"/>
      <p:bldP spid="7239" grpId="0"/>
      <p:bldP spid="7254" grpId="0"/>
      <p:bldP spid="7256" grpId="0"/>
      <p:bldP spid="7257" grpId="0" animBg="1"/>
      <p:bldP spid="7258" grpId="0"/>
      <p:bldP spid="7259" grpId="0"/>
      <p:bldP spid="72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Text Box 7"/>
          <p:cNvSpPr txBox="1"/>
          <p:nvPr/>
        </p:nvSpPr>
        <p:spPr>
          <a:xfrm>
            <a:off x="57150" y="361950"/>
            <a:ext cx="5095875" cy="396875"/>
          </a:xfrm>
          <a:prstGeom prst="rect">
            <a:avLst/>
          </a:prstGeom>
          <a:noFill/>
          <a:ln w="9525">
            <a:noFill/>
          </a:ln>
        </p:spPr>
        <p:txBody>
          <a:bodyPr anchor="t" anchorCtr="0">
            <a:spAutoFit/>
          </a:bodyPr>
          <a:p>
            <a:pPr>
              <a:spcBef>
                <a:spcPct val="50000"/>
              </a:spcBef>
            </a:pPr>
            <a:r>
              <a:rPr lang="en-US" sz="2000" b="1" dirty="0">
                <a:latin typeface="Times New Roman" panose="02020603050405020304" pitchFamily="18" charset="0"/>
              </a:rPr>
              <a:t>I. ĐIỆN TRỞ CỦA DÂY DẪN</a:t>
            </a:r>
            <a:endParaRPr lang="en-US" sz="2000" b="1" dirty="0">
              <a:latin typeface="Times New Roman" panose="02020603050405020304" pitchFamily="18" charset="0"/>
              <a:ea typeface="Times New Roman" panose="02020603050405020304" pitchFamily="18" charset="0"/>
            </a:endParaRPr>
          </a:p>
        </p:txBody>
      </p:sp>
      <p:sp>
        <p:nvSpPr>
          <p:cNvPr id="8195" name="Text Box 8"/>
          <p:cNvSpPr txBox="1"/>
          <p:nvPr/>
        </p:nvSpPr>
        <p:spPr>
          <a:xfrm>
            <a:off x="0" y="685800"/>
            <a:ext cx="3200400" cy="457200"/>
          </a:xfrm>
          <a:prstGeom prst="rect">
            <a:avLst/>
          </a:prstGeom>
          <a:noFill/>
          <a:ln w="9525">
            <a:noFill/>
          </a:ln>
        </p:spPr>
        <p:txBody>
          <a:bodyPr anchor="t" anchorCtr="0">
            <a:spAutoFit/>
          </a:bodyPr>
          <a:p>
            <a:pPr>
              <a:spcBef>
                <a:spcPct val="50000"/>
              </a:spcBef>
            </a:pPr>
            <a:r>
              <a:rPr lang="en-US" sz="2400" b="1" dirty="0">
                <a:latin typeface="Times New Roman" panose="02020603050405020304" pitchFamily="18" charset="0"/>
              </a:rPr>
              <a:t>1.</a:t>
            </a:r>
            <a:r>
              <a:rPr lang="en-US" sz="2000" b="1" dirty="0">
                <a:latin typeface="Times New Roman" panose="02020603050405020304" pitchFamily="18" charset="0"/>
              </a:rPr>
              <a:t>Thương số </a:t>
            </a:r>
            <a:r>
              <a:rPr lang="en-US" sz="2400" b="1" dirty="0">
                <a:latin typeface="Times New Roman" panose="02020603050405020304" pitchFamily="18" charset="0"/>
              </a:rPr>
              <a:t> </a:t>
            </a:r>
            <a:r>
              <a:rPr lang="en-US" sz="2000" b="1" dirty="0">
                <a:latin typeface="Times New Roman" panose="02020603050405020304" pitchFamily="18" charset="0"/>
              </a:rPr>
              <a:t>U/I</a:t>
            </a:r>
            <a:endParaRPr lang="en-US" sz="2000" b="1" dirty="0">
              <a:latin typeface="Times New Roman" panose="02020603050405020304" pitchFamily="18" charset="0"/>
              <a:ea typeface="Times New Roman" panose="02020603050405020304" pitchFamily="18" charset="0"/>
            </a:endParaRPr>
          </a:p>
        </p:txBody>
      </p:sp>
      <p:sp>
        <p:nvSpPr>
          <p:cNvPr id="8196" name="Text Box 15"/>
          <p:cNvSpPr txBox="1"/>
          <p:nvPr/>
        </p:nvSpPr>
        <p:spPr>
          <a:xfrm>
            <a:off x="57150" y="1133475"/>
            <a:ext cx="3524250" cy="396875"/>
          </a:xfrm>
          <a:prstGeom prst="rect">
            <a:avLst/>
          </a:prstGeom>
          <a:noFill/>
          <a:ln w="9525">
            <a:noFill/>
          </a:ln>
        </p:spPr>
        <p:txBody>
          <a:bodyPr anchor="t" anchorCtr="0">
            <a:spAutoFit/>
          </a:bodyPr>
          <a:p>
            <a:pPr>
              <a:spcBef>
                <a:spcPct val="50000"/>
              </a:spcBef>
            </a:pPr>
            <a:r>
              <a:rPr lang="en-US" sz="2000" b="1" dirty="0">
                <a:latin typeface="Times New Roman" panose="02020603050405020304" pitchFamily="18" charset="0"/>
              </a:rPr>
              <a:t>2. Điện trở.  </a:t>
            </a:r>
            <a:r>
              <a:rPr lang="en-US" sz="2000" dirty="0">
                <a:latin typeface="Times New Roman" panose="02020603050405020304" pitchFamily="18" charset="0"/>
              </a:rPr>
              <a:t>R = </a:t>
            </a:r>
            <a:endParaRPr lang="en-US" sz="2000" dirty="0">
              <a:latin typeface="Times New Roman" panose="02020603050405020304" pitchFamily="18" charset="0"/>
              <a:ea typeface="Times New Roman" panose="02020603050405020304" pitchFamily="18" charset="0"/>
            </a:endParaRPr>
          </a:p>
        </p:txBody>
      </p:sp>
      <p:sp>
        <p:nvSpPr>
          <p:cNvPr id="8197" name="Line 17"/>
          <p:cNvSpPr/>
          <p:nvPr/>
        </p:nvSpPr>
        <p:spPr>
          <a:xfrm>
            <a:off x="4419600" y="533400"/>
            <a:ext cx="9525" cy="6096000"/>
          </a:xfrm>
          <a:prstGeom prst="line">
            <a:avLst/>
          </a:prstGeom>
          <a:ln w="9525" cap="flat" cmpd="sng">
            <a:solidFill>
              <a:schemeClr val="tx1"/>
            </a:solidFill>
            <a:prstDash val="solid"/>
            <a:round/>
            <a:headEnd type="none" w="med" len="med"/>
            <a:tailEnd type="none" w="med" len="med"/>
          </a:ln>
        </p:spPr>
      </p:sp>
      <p:sp>
        <p:nvSpPr>
          <p:cNvPr id="9234" name="Text Box 18"/>
          <p:cNvSpPr txBox="1"/>
          <p:nvPr/>
        </p:nvSpPr>
        <p:spPr>
          <a:xfrm>
            <a:off x="4419600" y="1295400"/>
            <a:ext cx="4724400" cy="2091690"/>
          </a:xfrm>
          <a:prstGeom prst="rect">
            <a:avLst/>
          </a:prstGeom>
          <a:noFill/>
          <a:ln w="9525">
            <a:noFill/>
          </a:ln>
        </p:spPr>
        <p:txBody>
          <a:bodyPr anchor="t" anchorCtr="0">
            <a:spAutoFit/>
          </a:bodyPr>
          <a:p>
            <a:pPr>
              <a:spcBef>
                <a:spcPct val="50000"/>
              </a:spcBef>
            </a:pPr>
            <a:r>
              <a:rPr lang="en-US" sz="2000" dirty="0">
                <a:latin typeface="Times New Roman" panose="02020603050405020304" pitchFamily="18" charset="0"/>
              </a:rPr>
              <a:t>Ở trên ta đã biết R =         =&gt;  I </a:t>
            </a:r>
            <a:r>
              <a:rPr lang="en-US" sz="2000" dirty="0">
                <a:latin typeface="Times New Roman" panose="02020603050405020304" pitchFamily="18" charset="0"/>
                <a:sym typeface="Symbol" panose="05050102010706020507" pitchFamily="18" charset="2"/>
              </a:rPr>
              <a:t>t</a:t>
            </a:r>
            <a:r>
              <a:rPr lang="vi-VN" altLang="x-none" sz="2000" dirty="0">
                <a:latin typeface="Times New Roman" panose="02020603050405020304" pitchFamily="18" charset="0"/>
                <a:sym typeface="Symbol" panose="05050102010706020507" pitchFamily="18" charset="2"/>
              </a:rPr>
              <a:t>ỉ lệ nghịch với </a:t>
            </a:r>
            <a:r>
              <a:rPr lang="en-US" sz="2000" dirty="0">
                <a:latin typeface="Times New Roman" panose="02020603050405020304" pitchFamily="18" charset="0"/>
                <a:sym typeface="Symbol" panose="05050102010706020507" pitchFamily="18" charset="2"/>
              </a:rPr>
              <a:t> R</a:t>
            </a:r>
            <a:r>
              <a:rPr lang="vi-VN" altLang="x-none" sz="2000" dirty="0">
                <a:latin typeface="Times New Roman" panose="02020603050405020304" pitchFamily="18" charset="0"/>
                <a:sym typeface="Symbol" panose="05050102010706020507" pitchFamily="18" charset="2"/>
              </a:rPr>
              <a:t>.</a:t>
            </a:r>
            <a:r>
              <a:rPr lang="en-US" sz="2000" dirty="0">
                <a:latin typeface="Times New Roman" panose="02020603050405020304" pitchFamily="18" charset="0"/>
                <a:sym typeface="Symbol" panose="05050102010706020507" pitchFamily="18" charset="2"/>
              </a:rPr>
              <a:t> </a:t>
            </a:r>
            <a:endParaRPr lang="en-US" sz="2000" dirty="0">
              <a:latin typeface="Times New Roman" panose="02020603050405020304" pitchFamily="18" charset="0"/>
              <a:sym typeface="Symbol" panose="05050102010706020507" pitchFamily="18" charset="2"/>
            </a:endParaRPr>
          </a:p>
          <a:p>
            <a:pPr>
              <a:spcBef>
                <a:spcPct val="50000"/>
              </a:spcBef>
            </a:pPr>
            <a:r>
              <a:rPr lang="en-US" sz="2000" dirty="0">
                <a:latin typeface="Times New Roman" panose="02020603050405020304" pitchFamily="18" charset="0"/>
                <a:sym typeface="Symbol" panose="05050102010706020507" pitchFamily="18" charset="2"/>
              </a:rPr>
              <a:t>v</a:t>
            </a:r>
            <a:r>
              <a:rPr lang="en-US" sz="2000" dirty="0">
                <a:latin typeface="Times New Roman" panose="02020603050405020304" pitchFamily="18" charset="0"/>
                <a:ea typeface="Times New Roman" panose="02020603050405020304" pitchFamily="18" charset="0"/>
                <a:sym typeface="Symbol" panose="05050102010706020507" pitchFamily="18" charset="2"/>
              </a:rPr>
              <a:t>à</a:t>
            </a:r>
            <a:r>
              <a:rPr lang="en-US" sz="2000" dirty="0">
                <a:latin typeface="Times New Roman" panose="02020603050405020304" pitchFamily="18" charset="0"/>
                <a:sym typeface="Symbol" panose="05050102010706020507" pitchFamily="18" charset="2"/>
              </a:rPr>
              <a:t> ở tiết trước các em đã biết I </a:t>
            </a:r>
            <a:r>
              <a:rPr lang="vi-VN" altLang="x-none" sz="2000" dirty="0">
                <a:latin typeface="Times New Roman" panose="02020603050405020304" pitchFamily="18" charset="0"/>
                <a:sym typeface="Symbol" panose="05050102010706020507" pitchFamily="18" charset="2"/>
              </a:rPr>
              <a:t> tỉ lệ thuận với</a:t>
            </a:r>
            <a:r>
              <a:rPr lang="en-US" sz="2000" dirty="0">
                <a:latin typeface="Times New Roman" panose="02020603050405020304" pitchFamily="18" charset="0"/>
                <a:sym typeface="Symbol" panose="05050102010706020507" pitchFamily="18" charset="2"/>
              </a:rPr>
              <a:t> U. Các em hãy viết công thức tính cường độ dòng điện</a:t>
            </a:r>
            <a:r>
              <a:rPr lang="en-US" sz="2000" b="1" dirty="0">
                <a:latin typeface="Times New Roman" panose="02020603050405020304" pitchFamily="18" charset="0"/>
                <a:sym typeface="Symbol" panose="05050102010706020507" pitchFamily="18" charset="2"/>
              </a:rPr>
              <a:t> </a:t>
            </a:r>
            <a:r>
              <a:rPr lang="en-US" sz="2000" b="1" dirty="0">
                <a:latin typeface="Times New Roman" panose="02020603050405020304" pitchFamily="18" charset="0"/>
                <a:sym typeface="Symbol" panose="05050102010706020507" pitchFamily="18" charset="2"/>
              </a:rPr>
              <a:t>I</a:t>
            </a:r>
            <a:r>
              <a:rPr lang="en-US" sz="2000" dirty="0">
                <a:latin typeface="Times New Roman" panose="02020603050405020304" pitchFamily="18" charset="0"/>
                <a:sym typeface="Symbol" panose="05050102010706020507" pitchFamily="18" charset="2"/>
              </a:rPr>
              <a:t> </a:t>
            </a:r>
            <a:r>
              <a:rPr lang="en-US" sz="2000" dirty="0">
                <a:latin typeface="Times New Roman" panose="02020603050405020304" pitchFamily="18" charset="0"/>
                <a:sym typeface="Symbol" panose="05050102010706020507" pitchFamily="18" charset="2"/>
              </a:rPr>
              <a:t>chạy qua dây dẫn  theo </a:t>
            </a:r>
            <a:r>
              <a:rPr lang="en-US" sz="2000" b="1" dirty="0">
                <a:latin typeface="Times New Roman" panose="02020603050405020304" pitchFamily="18" charset="0"/>
                <a:sym typeface="Symbol" panose="05050102010706020507" pitchFamily="18" charset="2"/>
              </a:rPr>
              <a:t>U</a:t>
            </a:r>
            <a:r>
              <a:rPr lang="en-US" sz="2000" dirty="0">
                <a:latin typeface="Times New Roman" panose="02020603050405020304" pitchFamily="18" charset="0"/>
                <a:sym typeface="Symbol" panose="05050102010706020507" pitchFamily="18" charset="2"/>
              </a:rPr>
              <a:t> v</a:t>
            </a:r>
            <a:r>
              <a:rPr lang="en-US" sz="2000" dirty="0">
                <a:latin typeface="Times New Roman" panose="02020603050405020304" pitchFamily="18" charset="0"/>
                <a:ea typeface="Times New Roman" panose="02020603050405020304" pitchFamily="18" charset="0"/>
                <a:sym typeface="Symbol" panose="05050102010706020507" pitchFamily="18" charset="2"/>
              </a:rPr>
              <a:t>à</a:t>
            </a:r>
            <a:r>
              <a:rPr lang="en-US" sz="2000" dirty="0">
                <a:latin typeface="Times New Roman" panose="02020603050405020304" pitchFamily="18" charset="0"/>
                <a:sym typeface="Symbol" panose="05050102010706020507" pitchFamily="18" charset="2"/>
              </a:rPr>
              <a:t> </a:t>
            </a:r>
            <a:r>
              <a:rPr lang="en-US" sz="2000" b="1" dirty="0">
                <a:latin typeface="Times New Roman" panose="02020603050405020304" pitchFamily="18" charset="0"/>
                <a:sym typeface="Symbol" panose="05050102010706020507" pitchFamily="18" charset="2"/>
              </a:rPr>
              <a:t>R</a:t>
            </a:r>
            <a:r>
              <a:rPr lang="en-US" sz="2000" dirty="0">
                <a:latin typeface="Times New Roman" panose="02020603050405020304" pitchFamily="18" charset="0"/>
                <a:sym typeface="Symbol" panose="05050102010706020507" pitchFamily="18" charset="2"/>
              </a:rPr>
              <a:t> </a:t>
            </a:r>
            <a:r>
              <a:rPr lang="en-US" sz="2000" dirty="0">
                <a:latin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endParaRPr>
          </a:p>
        </p:txBody>
      </p:sp>
      <p:graphicFrame>
        <p:nvGraphicFramePr>
          <p:cNvPr id="9235" name="Object 19"/>
          <p:cNvGraphicFramePr>
            <a:graphicFrameLocks noChangeAspect="1"/>
          </p:cNvGraphicFramePr>
          <p:nvPr/>
        </p:nvGraphicFramePr>
        <p:xfrm>
          <a:off x="6629400" y="1143000"/>
          <a:ext cx="439738" cy="552450"/>
        </p:xfrm>
        <a:graphic>
          <a:graphicData uri="http://schemas.openxmlformats.org/presentationml/2006/ole">
            <mc:AlternateContent xmlns:mc="http://schemas.openxmlformats.org/markup-compatibility/2006">
              <mc:Choice xmlns:v="urn:schemas-microsoft-com:vml" Requires="v">
                <p:oleObj spid="_x0000_s3079" name="" r:id="rId1" imgW="190500" imgH="393700" progId="Equation.3">
                  <p:embed/>
                </p:oleObj>
              </mc:Choice>
              <mc:Fallback>
                <p:oleObj name="" r:id="rId1" imgW="190500" imgH="393700" progId="Equation.3">
                  <p:embed/>
                  <p:pic>
                    <p:nvPicPr>
                      <p:cNvPr id="0" name="Picture 3078"/>
                      <p:cNvPicPr/>
                      <p:nvPr/>
                    </p:nvPicPr>
                    <p:blipFill>
                      <a:blip r:embed="rId2"/>
                      <a:stretch>
                        <a:fillRect/>
                      </a:stretch>
                    </p:blipFill>
                    <p:spPr>
                      <a:xfrm>
                        <a:off x="6629400" y="1143000"/>
                        <a:ext cx="439738" cy="552450"/>
                      </a:xfrm>
                      <a:prstGeom prst="rect">
                        <a:avLst/>
                      </a:prstGeom>
                      <a:noFill/>
                      <a:ln w="38100">
                        <a:noFill/>
                        <a:miter/>
                      </a:ln>
                    </p:spPr>
                  </p:pic>
                </p:oleObj>
              </mc:Fallback>
            </mc:AlternateContent>
          </a:graphicData>
        </a:graphic>
      </p:graphicFrame>
      <p:sp>
        <p:nvSpPr>
          <p:cNvPr id="8200" name="Text Box 23"/>
          <p:cNvSpPr txBox="1"/>
          <p:nvPr/>
        </p:nvSpPr>
        <p:spPr>
          <a:xfrm>
            <a:off x="0" y="1657350"/>
            <a:ext cx="4267200" cy="396875"/>
          </a:xfrm>
          <a:prstGeom prst="rect">
            <a:avLst/>
          </a:prstGeom>
          <a:noFill/>
          <a:ln w="9525">
            <a:noFill/>
          </a:ln>
        </p:spPr>
        <p:txBody>
          <a:bodyPr anchor="t" anchorCtr="0">
            <a:spAutoFit/>
          </a:bodyPr>
          <a:p>
            <a:pPr>
              <a:spcBef>
                <a:spcPct val="50000"/>
              </a:spcBef>
            </a:pPr>
            <a:r>
              <a:rPr lang="en-US" sz="2000" b="1" dirty="0">
                <a:latin typeface="Times New Roman" panose="02020603050405020304" pitchFamily="18" charset="0"/>
              </a:rPr>
              <a:t>II. ĐỊNH LUẬT ÔM.</a:t>
            </a:r>
            <a:endParaRPr lang="en-US" sz="2000" b="1" dirty="0">
              <a:latin typeface="Times New Roman" panose="02020603050405020304" pitchFamily="18" charset="0"/>
              <a:ea typeface="Times New Roman" panose="02020603050405020304" pitchFamily="18" charset="0"/>
            </a:endParaRPr>
          </a:p>
        </p:txBody>
      </p:sp>
      <p:sp>
        <p:nvSpPr>
          <p:cNvPr id="9240" name="Text Box 24"/>
          <p:cNvSpPr txBox="1"/>
          <p:nvPr/>
        </p:nvSpPr>
        <p:spPr>
          <a:xfrm>
            <a:off x="0" y="2057400"/>
            <a:ext cx="4038600" cy="398780"/>
          </a:xfrm>
          <a:prstGeom prst="rect">
            <a:avLst/>
          </a:prstGeom>
          <a:noFill/>
          <a:ln w="9525">
            <a:noFill/>
          </a:ln>
        </p:spPr>
        <p:txBody>
          <a:bodyPr anchor="t" anchorCtr="0">
            <a:spAutoFit/>
          </a:bodyPr>
          <a:p>
            <a:pPr>
              <a:spcBef>
                <a:spcPct val="50000"/>
              </a:spcBef>
            </a:pPr>
            <a:r>
              <a:rPr lang="en-US" sz="2000" b="1" dirty="0">
                <a:latin typeface="Times New Roman" panose="02020603050405020304" pitchFamily="18" charset="0"/>
              </a:rPr>
              <a:t>1. Hệ thức của định luật </a:t>
            </a:r>
            <a:endParaRPr lang="en-US" sz="2000" b="1" dirty="0">
              <a:latin typeface="Times New Roman" panose="02020603050405020304" pitchFamily="18" charset="0"/>
              <a:ea typeface="Times New Roman" panose="02020603050405020304" pitchFamily="18" charset="0"/>
            </a:endParaRPr>
          </a:p>
        </p:txBody>
      </p:sp>
      <p:sp>
        <p:nvSpPr>
          <p:cNvPr id="9244" name="Text Box 28"/>
          <p:cNvSpPr txBox="1"/>
          <p:nvPr/>
        </p:nvSpPr>
        <p:spPr>
          <a:xfrm>
            <a:off x="9208" y="5405755"/>
            <a:ext cx="4419600" cy="1322070"/>
          </a:xfrm>
          <a:prstGeom prst="rect">
            <a:avLst/>
          </a:prstGeom>
          <a:noFill/>
          <a:ln w="9525">
            <a:noFill/>
          </a:ln>
        </p:spPr>
        <p:txBody>
          <a:bodyPr anchor="t" anchorCtr="0">
            <a:spAutoFit/>
          </a:bodyPr>
          <a:p>
            <a:pPr algn="just">
              <a:spcBef>
                <a:spcPct val="50000"/>
              </a:spcBef>
            </a:pPr>
            <a:r>
              <a:rPr lang="en-US" sz="2000" b="1" dirty="0">
                <a:latin typeface="Times New Roman" panose="02020603050405020304" pitchFamily="18" charset="0"/>
              </a:rPr>
              <a:t>2. Phát biểu định luật: </a:t>
            </a:r>
            <a:r>
              <a:rPr lang="en-US" sz="2000" dirty="0">
                <a:latin typeface="Times New Roman" panose="02020603050405020304" pitchFamily="18" charset="0"/>
              </a:rPr>
              <a:t>Cường độ dòng điện chạy qua dây dẫn tỷ lệ thuận với hiệu điện thế đặt v</a:t>
            </a:r>
            <a:r>
              <a:rPr lang="en-US" sz="2000" dirty="0">
                <a:latin typeface="Times New Roman" panose="02020603050405020304" pitchFamily="18" charset="0"/>
                <a:ea typeface="Times New Roman" panose="02020603050405020304" pitchFamily="18" charset="0"/>
              </a:rPr>
              <a:t>à</a:t>
            </a:r>
            <a:r>
              <a:rPr lang="en-US" sz="2000" dirty="0">
                <a:latin typeface="Times New Roman" panose="02020603050405020304" pitchFamily="18" charset="0"/>
              </a:rPr>
              <a:t>o hai đầu dây v</a:t>
            </a:r>
            <a:r>
              <a:rPr lang="en-US" sz="2000" dirty="0">
                <a:latin typeface="Times New Roman" panose="02020603050405020304" pitchFamily="18" charset="0"/>
                <a:ea typeface="Times New Roman" panose="02020603050405020304" pitchFamily="18" charset="0"/>
              </a:rPr>
              <a:t>à</a:t>
            </a:r>
            <a:r>
              <a:rPr lang="en-US" sz="2000" dirty="0">
                <a:latin typeface="Times New Roman" panose="02020603050405020304" pitchFamily="18" charset="0"/>
              </a:rPr>
              <a:t> tỷ lệ nghịch với điện trở của dây .</a:t>
            </a:r>
            <a:endParaRPr lang="en-US" sz="2000" dirty="0">
              <a:latin typeface="Times New Roman" panose="02020603050405020304" pitchFamily="18" charset="0"/>
              <a:ea typeface="Times New Roman" panose="02020603050405020304" pitchFamily="18" charset="0"/>
            </a:endParaRPr>
          </a:p>
        </p:txBody>
      </p:sp>
      <p:graphicFrame>
        <p:nvGraphicFramePr>
          <p:cNvPr id="8204" name="Object 29"/>
          <p:cNvGraphicFramePr>
            <a:graphicFrameLocks noChangeAspect="1"/>
          </p:cNvGraphicFramePr>
          <p:nvPr/>
        </p:nvGraphicFramePr>
        <p:xfrm>
          <a:off x="2133600" y="1004888"/>
          <a:ext cx="411163" cy="609600"/>
        </p:xfrm>
        <a:graphic>
          <a:graphicData uri="http://schemas.openxmlformats.org/presentationml/2006/ole">
            <mc:AlternateContent xmlns:mc="http://schemas.openxmlformats.org/markup-compatibility/2006">
              <mc:Choice xmlns:v="urn:schemas-microsoft-com:vml" Requires="v">
                <p:oleObj spid="_x0000_s3080" name="" r:id="rId3" imgW="190500" imgH="393700" progId="Equation.3">
                  <p:embed/>
                </p:oleObj>
              </mc:Choice>
              <mc:Fallback>
                <p:oleObj name="" r:id="rId3" imgW="190500" imgH="393700" progId="Equation.3">
                  <p:embed/>
                  <p:pic>
                    <p:nvPicPr>
                      <p:cNvPr id="0" name="Picture 3079"/>
                      <p:cNvPicPr/>
                      <p:nvPr/>
                    </p:nvPicPr>
                    <p:blipFill>
                      <a:blip r:embed="rId4"/>
                      <a:stretch>
                        <a:fillRect/>
                      </a:stretch>
                    </p:blipFill>
                    <p:spPr>
                      <a:xfrm>
                        <a:off x="2133600" y="1004888"/>
                        <a:ext cx="411163" cy="609600"/>
                      </a:xfrm>
                      <a:prstGeom prst="rect">
                        <a:avLst/>
                      </a:prstGeom>
                      <a:noFill/>
                      <a:ln w="38100">
                        <a:noFill/>
                        <a:miter/>
                      </a:ln>
                    </p:spPr>
                  </p:pic>
                </p:oleObj>
              </mc:Fallback>
            </mc:AlternateContent>
          </a:graphicData>
        </a:graphic>
      </p:graphicFrame>
      <p:sp>
        <p:nvSpPr>
          <p:cNvPr id="9253" name="Text Box 37"/>
          <p:cNvSpPr txBox="1"/>
          <p:nvPr/>
        </p:nvSpPr>
        <p:spPr>
          <a:xfrm>
            <a:off x="1457325" y="2752725"/>
            <a:ext cx="1190625" cy="366713"/>
          </a:xfrm>
          <a:prstGeom prst="rect">
            <a:avLst/>
          </a:prstGeom>
          <a:noFill/>
          <a:ln w="9525">
            <a:noFill/>
          </a:ln>
        </p:spPr>
        <p:txBody>
          <a:bodyPr anchor="t" anchorCtr="0">
            <a:spAutoFit/>
          </a:bodyPr>
          <a:p>
            <a:pPr>
              <a:spcBef>
                <a:spcPct val="50000"/>
              </a:spcBef>
            </a:pPr>
            <a:r>
              <a:rPr lang="en-US" dirty="0">
                <a:latin typeface="Times New Roman" panose="02020603050405020304" pitchFamily="18" charset="0"/>
              </a:rPr>
              <a:t>I = </a:t>
            </a:r>
            <a:endParaRPr lang="en-US" dirty="0">
              <a:latin typeface="Times New Roman" panose="02020603050405020304" pitchFamily="18" charset="0"/>
              <a:ea typeface="Times New Roman" panose="02020603050405020304" pitchFamily="18" charset="0"/>
            </a:endParaRPr>
          </a:p>
        </p:txBody>
      </p:sp>
      <p:graphicFrame>
        <p:nvGraphicFramePr>
          <p:cNvPr id="9254" name="Object 38"/>
          <p:cNvGraphicFramePr>
            <a:graphicFrameLocks noChangeAspect="1"/>
          </p:cNvGraphicFramePr>
          <p:nvPr/>
        </p:nvGraphicFramePr>
        <p:xfrm>
          <a:off x="1990725" y="2524125"/>
          <a:ext cx="258763" cy="774700"/>
        </p:xfrm>
        <a:graphic>
          <a:graphicData uri="http://schemas.openxmlformats.org/presentationml/2006/ole">
            <mc:AlternateContent xmlns:mc="http://schemas.openxmlformats.org/markup-compatibility/2006">
              <mc:Choice xmlns:v="urn:schemas-microsoft-com:vml" Requires="v">
                <p:oleObj spid="_x0000_s3081" name="" r:id="rId5" imgW="190500" imgH="393700" progId="Equation.3">
                  <p:embed/>
                </p:oleObj>
              </mc:Choice>
              <mc:Fallback>
                <p:oleObj name="" r:id="rId5" imgW="190500" imgH="393700" progId="Equation.3">
                  <p:embed/>
                  <p:pic>
                    <p:nvPicPr>
                      <p:cNvPr id="0" name="Picture 3080"/>
                      <p:cNvPicPr/>
                      <p:nvPr/>
                    </p:nvPicPr>
                    <p:blipFill>
                      <a:blip r:embed="rId6"/>
                      <a:stretch>
                        <a:fillRect/>
                      </a:stretch>
                    </p:blipFill>
                    <p:spPr>
                      <a:xfrm>
                        <a:off x="1990725" y="2524125"/>
                        <a:ext cx="258763" cy="774700"/>
                      </a:xfrm>
                      <a:prstGeom prst="rect">
                        <a:avLst/>
                      </a:prstGeom>
                      <a:noFill/>
                      <a:ln w="38100">
                        <a:noFill/>
                        <a:miter/>
                      </a:ln>
                    </p:spPr>
                  </p:pic>
                </p:oleObj>
              </mc:Fallback>
            </mc:AlternateContent>
          </a:graphicData>
        </a:graphic>
      </p:graphicFrame>
      <p:sp>
        <p:nvSpPr>
          <p:cNvPr id="9255" name="Line 39"/>
          <p:cNvSpPr/>
          <p:nvPr/>
        </p:nvSpPr>
        <p:spPr>
          <a:xfrm>
            <a:off x="1285875" y="2505075"/>
            <a:ext cx="1447800" cy="0"/>
          </a:xfrm>
          <a:prstGeom prst="line">
            <a:avLst/>
          </a:prstGeom>
          <a:ln w="38100" cap="flat" cmpd="dbl">
            <a:solidFill>
              <a:srgbClr val="6600CC"/>
            </a:solidFill>
            <a:prstDash val="solid"/>
            <a:round/>
            <a:headEnd type="none" w="med" len="med"/>
            <a:tailEnd type="none" w="med" len="med"/>
          </a:ln>
        </p:spPr>
      </p:sp>
      <p:sp>
        <p:nvSpPr>
          <p:cNvPr id="9256" name="Line 40"/>
          <p:cNvSpPr/>
          <p:nvPr/>
        </p:nvSpPr>
        <p:spPr>
          <a:xfrm>
            <a:off x="1285875" y="3362325"/>
            <a:ext cx="1447800" cy="0"/>
          </a:xfrm>
          <a:prstGeom prst="line">
            <a:avLst/>
          </a:prstGeom>
          <a:ln w="38100" cap="flat" cmpd="dbl">
            <a:solidFill>
              <a:srgbClr val="6600CC"/>
            </a:solidFill>
            <a:prstDash val="solid"/>
            <a:round/>
            <a:headEnd type="none" w="med" len="med"/>
            <a:tailEnd type="none" w="med" len="med"/>
          </a:ln>
        </p:spPr>
      </p:sp>
      <p:sp>
        <p:nvSpPr>
          <p:cNvPr id="9257" name="Line 41"/>
          <p:cNvSpPr/>
          <p:nvPr/>
        </p:nvSpPr>
        <p:spPr>
          <a:xfrm flipV="1">
            <a:off x="1309688" y="2505075"/>
            <a:ext cx="0" cy="838200"/>
          </a:xfrm>
          <a:prstGeom prst="line">
            <a:avLst/>
          </a:prstGeom>
          <a:ln w="38100" cap="flat" cmpd="dbl">
            <a:solidFill>
              <a:srgbClr val="6600CC"/>
            </a:solidFill>
            <a:prstDash val="solid"/>
            <a:round/>
            <a:headEnd type="none" w="med" len="med"/>
            <a:tailEnd type="none" w="med" len="med"/>
          </a:ln>
        </p:spPr>
      </p:sp>
      <p:sp>
        <p:nvSpPr>
          <p:cNvPr id="9258" name="Line 42"/>
          <p:cNvSpPr/>
          <p:nvPr/>
        </p:nvSpPr>
        <p:spPr>
          <a:xfrm flipV="1">
            <a:off x="2714625" y="2519363"/>
            <a:ext cx="0" cy="838200"/>
          </a:xfrm>
          <a:prstGeom prst="line">
            <a:avLst/>
          </a:prstGeom>
          <a:ln w="38100" cap="flat" cmpd="dbl">
            <a:solidFill>
              <a:srgbClr val="6600CC"/>
            </a:solidFill>
            <a:prstDash val="solid"/>
            <a:round/>
            <a:headEnd type="none" w="med" len="med"/>
            <a:tailEnd type="none" w="med" len="med"/>
          </a:ln>
        </p:spPr>
      </p:sp>
      <p:sp>
        <p:nvSpPr>
          <p:cNvPr id="5124" name="Text Box 4"/>
          <p:cNvSpPr txBox="1"/>
          <p:nvPr/>
        </p:nvSpPr>
        <p:spPr>
          <a:xfrm>
            <a:off x="0" y="-56515"/>
            <a:ext cx="9144000" cy="521970"/>
          </a:xfrm>
          <a:prstGeom prst="rect">
            <a:avLst/>
          </a:prstGeom>
          <a:noFill/>
          <a:ln w="9525">
            <a:noFill/>
          </a:ln>
        </p:spPr>
        <p:txBody>
          <a:bodyPr anchor="t" anchorCtr="0">
            <a:spAutoFit/>
          </a:bodyPr>
          <a:p>
            <a:pPr algn="ctr">
              <a:spcBef>
                <a:spcPct val="50000"/>
              </a:spcBef>
            </a:pPr>
            <a:r>
              <a:rPr lang="en-US" sz="2400" b="1" dirty="0">
                <a:solidFill>
                  <a:srgbClr val="FF0000"/>
                </a:solidFill>
                <a:latin typeface="Times New Roman" panose="02020603050405020304" pitchFamily="18" charset="0"/>
              </a:rPr>
              <a:t>B</a:t>
            </a:r>
            <a:r>
              <a:rPr lang="en-US" sz="2400" b="1" dirty="0">
                <a:solidFill>
                  <a:srgbClr val="FF0000"/>
                </a:solidFill>
                <a:latin typeface="Times New Roman" panose="02020603050405020304" pitchFamily="18" charset="0"/>
                <a:ea typeface="Times New Roman" panose="02020603050405020304" pitchFamily="18" charset="0"/>
              </a:rPr>
              <a:t>à</a:t>
            </a:r>
            <a:r>
              <a:rPr lang="en-US" sz="2400" b="1" dirty="0">
                <a:solidFill>
                  <a:srgbClr val="FF0000"/>
                </a:solidFill>
                <a:latin typeface="Times New Roman" panose="02020603050405020304" pitchFamily="18" charset="0"/>
              </a:rPr>
              <a:t>i 2.</a:t>
            </a:r>
            <a:r>
              <a:rPr lang="en-US" sz="2800" b="1" dirty="0">
                <a:solidFill>
                  <a:srgbClr val="FF0000"/>
                </a:solidFill>
                <a:latin typeface="Times New Roman" panose="02020603050405020304" pitchFamily="18" charset="0"/>
              </a:rPr>
              <a:t> </a:t>
            </a:r>
            <a:r>
              <a:rPr lang="en-US" sz="2400" b="1" dirty="0">
                <a:solidFill>
                  <a:srgbClr val="FF0000"/>
                </a:solidFill>
                <a:latin typeface="Times New Roman" panose="02020603050405020304" pitchFamily="18" charset="0"/>
              </a:rPr>
              <a:t>ĐIỆN TRỞ CỦA DÂY DẪN - ĐỊNH LUẬT ÔM</a:t>
            </a:r>
            <a:endParaRPr lang="en-US" sz="2400" b="1" dirty="0">
              <a:solidFill>
                <a:srgbClr val="FF0000"/>
              </a:solidFill>
              <a:latin typeface="Times New Roman" panose="02020603050405020304" pitchFamily="18" charset="0"/>
              <a:ea typeface="Times New Roman" panose="02020603050405020304" pitchFamily="18" charset="0"/>
            </a:endParaRPr>
          </a:p>
        </p:txBody>
      </p:sp>
      <p:sp>
        <p:nvSpPr>
          <p:cNvPr id="2" name="Text Box 20"/>
          <p:cNvSpPr txBox="1"/>
          <p:nvPr/>
        </p:nvSpPr>
        <p:spPr>
          <a:xfrm>
            <a:off x="211455" y="3455670"/>
            <a:ext cx="4163060" cy="2245360"/>
          </a:xfrm>
          <a:prstGeom prst="rect">
            <a:avLst/>
          </a:prstGeom>
          <a:noFill/>
          <a:ln w="9525">
            <a:noFill/>
          </a:ln>
        </p:spPr>
        <p:txBody>
          <a:bodyPr wrap="square" anchor="t" anchorCtr="0">
            <a:spAutoFit/>
          </a:bodyPr>
          <a:p>
            <a:pPr algn="just">
              <a:spcBef>
                <a:spcPts val="0"/>
              </a:spcBef>
            </a:pPr>
            <a:r>
              <a:rPr lang="en-US" sz="2000" dirty="0">
                <a:latin typeface="Times New Roman" panose="02020603050405020304" pitchFamily="18" charset="0"/>
                <a:cs typeface="Times New Roman" panose="02020603050405020304" pitchFamily="18" charset="0"/>
                <a:sym typeface="Symbol" panose="05050102010706020507" pitchFamily="18" charset="2"/>
              </a:rPr>
              <a:t>Trong đó: + </a:t>
            </a:r>
            <a:r>
              <a:rPr lang="en-US" sz="2000" b="1" dirty="0">
                <a:latin typeface="Times New Roman" panose="02020603050405020304" pitchFamily="18" charset="0"/>
                <a:cs typeface="Times New Roman" panose="02020603050405020304" pitchFamily="18" charset="0"/>
                <a:sym typeface="Symbol" panose="05050102010706020507" pitchFamily="18" charset="2"/>
              </a:rPr>
              <a:t>I</a:t>
            </a:r>
            <a:r>
              <a:rPr lang="en-US" sz="2000" dirty="0">
                <a:latin typeface="Times New Roman" panose="02020603050405020304" pitchFamily="18" charset="0"/>
                <a:cs typeface="Times New Roman" panose="02020603050405020304" pitchFamily="18" charset="0"/>
                <a:sym typeface="Symbol" panose="05050102010706020507" pitchFamily="18" charset="2"/>
              </a:rPr>
              <a:t> là cường độ dòng điện, đơn vị Ampe (A)</a:t>
            </a:r>
            <a:endParaRPr lang="en-US" sz="2000" dirty="0">
              <a:latin typeface="Times New Roman" panose="02020603050405020304" pitchFamily="18" charset="0"/>
              <a:cs typeface="Times New Roman" panose="02020603050405020304" pitchFamily="18" charset="0"/>
              <a:sym typeface="Symbol" panose="05050102010706020507" pitchFamily="18" charset="2"/>
            </a:endParaRPr>
          </a:p>
          <a:p>
            <a:pPr algn="just">
              <a:spcBef>
                <a:spcPts val="0"/>
              </a:spcBef>
            </a:pPr>
            <a:r>
              <a:rPr lang="en-US" sz="2000" dirty="0">
                <a:latin typeface="Times New Roman" panose="02020603050405020304" pitchFamily="18" charset="0"/>
                <a:cs typeface="Times New Roman" panose="02020603050405020304" pitchFamily="18" charset="0"/>
                <a:sym typeface="Symbol" panose="05050102010706020507" pitchFamily="18" charset="2"/>
              </a:rPr>
              <a:t>                 + </a:t>
            </a:r>
            <a:r>
              <a:rPr lang="en-US" sz="2000" b="1" dirty="0">
                <a:latin typeface="Times New Roman" panose="02020603050405020304" pitchFamily="18" charset="0"/>
                <a:cs typeface="Times New Roman" panose="02020603050405020304" pitchFamily="18" charset="0"/>
                <a:sym typeface="Symbol" panose="05050102010706020507" pitchFamily="18" charset="2"/>
              </a:rPr>
              <a:t>U</a:t>
            </a:r>
            <a:r>
              <a:rPr lang="en-US" sz="2000" dirty="0">
                <a:latin typeface="Times New Roman" panose="02020603050405020304" pitchFamily="18" charset="0"/>
                <a:cs typeface="Times New Roman" panose="02020603050405020304" pitchFamily="18" charset="0"/>
                <a:sym typeface="Symbol" panose="05050102010706020507" pitchFamily="18" charset="2"/>
              </a:rPr>
              <a:t> là hiệu điện thế, đơn vị là Vôn (V)</a:t>
            </a:r>
            <a:endParaRPr lang="en-US" sz="2000" dirty="0">
              <a:latin typeface="Times New Roman" panose="02020603050405020304" pitchFamily="18" charset="0"/>
              <a:cs typeface="Times New Roman" panose="02020603050405020304" pitchFamily="18" charset="0"/>
              <a:sym typeface="Symbol" panose="05050102010706020507" pitchFamily="18" charset="2"/>
            </a:endParaRPr>
          </a:p>
          <a:p>
            <a:pPr algn="just">
              <a:spcBef>
                <a:spcPts val="0"/>
              </a:spcBef>
            </a:pPr>
            <a:r>
              <a:rPr lang="en-US" sz="2000" dirty="0">
                <a:latin typeface="Times New Roman" panose="02020603050405020304" pitchFamily="18" charset="0"/>
                <a:cs typeface="Times New Roman" panose="02020603050405020304" pitchFamily="18" charset="0"/>
                <a:sym typeface="Symbol" panose="05050102010706020507" pitchFamily="18" charset="2"/>
              </a:rPr>
              <a:t>                 + R là điện trở, đơn vị là Ohm (</a:t>
            </a:r>
            <a:r>
              <a:rPr lang="en-US" sz="2000" dirty="0">
                <a:sym typeface="Symbol" panose="05050102010706020507" pitchFamily="18" charset="2"/>
              </a:rPr>
              <a:t>)</a:t>
            </a:r>
            <a:endParaRPr lang="en-US" sz="2000" dirty="0">
              <a:latin typeface="Times New Roman" panose="02020603050405020304" pitchFamily="18" charset="0"/>
              <a:cs typeface="Times New Roman" panose="02020603050405020304" pitchFamily="18" charset="0"/>
              <a:sym typeface="Symbol" panose="05050102010706020507" pitchFamily="18" charset="2"/>
            </a:endParaRPr>
          </a:p>
          <a:p>
            <a:pPr algn="just">
              <a:spcBef>
                <a:spcPts val="0"/>
              </a:spcBef>
            </a:pPr>
            <a:r>
              <a:rPr lang="en-US" sz="2000" dirty="0">
                <a:latin typeface="Times New Roman" panose="02020603050405020304" pitchFamily="18" charset="0"/>
                <a:cs typeface="Times New Roman" panose="02020603050405020304" pitchFamily="18" charset="0"/>
                <a:sym typeface="Symbol" panose="05050102010706020507" pitchFamily="18" charset="2"/>
              </a:rPr>
              <a:t> </a:t>
            </a:r>
            <a:endParaRPr lang="en-US" sz="2000" dirty="0">
              <a:latin typeface="Times New Roman" panose="02020603050405020304" pitchFamily="18" charset="0"/>
              <a:cs typeface="Times New Roman" panose="02020603050405020304" pitchFamily="18" charset="0"/>
              <a:sym typeface="Symbol" panose="05050102010706020507"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9235"/>
                                        </p:tgtEl>
                                        <p:attrNameLst>
                                          <p:attrName>style.visibility</p:attrName>
                                        </p:attrNameLst>
                                      </p:cBhvr>
                                      <p:to>
                                        <p:strVal val="visible"/>
                                      </p:to>
                                    </p:set>
                                    <p:animEffect transition="in" filter="fade">
                                      <p:cBhvr>
                                        <p:cTn id="7" dur="1000"/>
                                        <p:tgtEl>
                                          <p:spTgt spid="9235"/>
                                        </p:tgtEl>
                                      </p:cBhvr>
                                    </p:animEffect>
                                    <p:anim calcmode="lin" valueType="num">
                                      <p:cBhvr>
                                        <p:cTn id="8" dur="1000" fill="hold"/>
                                        <p:tgtEl>
                                          <p:spTgt spid="9235"/>
                                        </p:tgtEl>
                                        <p:attrNameLst>
                                          <p:attrName>ppt_x</p:attrName>
                                        </p:attrNameLst>
                                      </p:cBhvr>
                                      <p:tavLst>
                                        <p:tav tm="0">
                                          <p:val>
                                            <p:strVal val="#ppt_x"/>
                                          </p:val>
                                        </p:tav>
                                        <p:tav tm="100000">
                                          <p:val>
                                            <p:strVal val="#ppt_x"/>
                                          </p:val>
                                        </p:tav>
                                      </p:tavLst>
                                    </p:anim>
                                    <p:anim calcmode="lin" valueType="num">
                                      <p:cBhvr>
                                        <p:cTn id="9" dur="1000" fill="hold"/>
                                        <p:tgtEl>
                                          <p:spTgt spid="923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9234"/>
                                        </p:tgtEl>
                                        <p:attrNameLst>
                                          <p:attrName>style.visibility</p:attrName>
                                        </p:attrNameLst>
                                      </p:cBhvr>
                                      <p:to>
                                        <p:strVal val="visible"/>
                                      </p:to>
                                    </p:set>
                                    <p:animEffect transition="in" filter="fade">
                                      <p:cBhvr>
                                        <p:cTn id="12" dur="1000"/>
                                        <p:tgtEl>
                                          <p:spTgt spid="9234"/>
                                        </p:tgtEl>
                                      </p:cBhvr>
                                    </p:animEffect>
                                    <p:anim calcmode="lin" valueType="num">
                                      <p:cBhvr>
                                        <p:cTn id="13" dur="1000" fill="hold"/>
                                        <p:tgtEl>
                                          <p:spTgt spid="9234"/>
                                        </p:tgtEl>
                                        <p:attrNameLst>
                                          <p:attrName>ppt_x</p:attrName>
                                        </p:attrNameLst>
                                      </p:cBhvr>
                                      <p:tavLst>
                                        <p:tav tm="0">
                                          <p:val>
                                            <p:strVal val="#ppt_x"/>
                                          </p:val>
                                        </p:tav>
                                        <p:tav tm="100000">
                                          <p:val>
                                            <p:strVal val="#ppt_x"/>
                                          </p:val>
                                        </p:tav>
                                      </p:tavLst>
                                    </p:anim>
                                    <p:anim calcmode="lin" valueType="num">
                                      <p:cBhvr>
                                        <p:cTn id="14" dur="1000" fill="hold"/>
                                        <p:tgtEl>
                                          <p:spTgt spid="923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9240"/>
                                        </p:tgtEl>
                                        <p:attrNameLst>
                                          <p:attrName>style.visibility</p:attrName>
                                        </p:attrNameLst>
                                      </p:cBhvr>
                                      <p:to>
                                        <p:strVal val="visible"/>
                                      </p:to>
                                    </p:set>
                                    <p:anim calcmode="discrete" valueType="clr">
                                      <p:cBhvr override="childStyle">
                                        <p:cTn id="19" dur="80"/>
                                        <p:tgtEl>
                                          <p:spTgt spid="9240"/>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9240"/>
                                        </p:tgtEl>
                                        <p:attrNameLst>
                                          <p:attrName>fillcolor</p:attrName>
                                        </p:attrNameLst>
                                      </p:cBhvr>
                                      <p:tavLst>
                                        <p:tav tm="0">
                                          <p:val>
                                            <p:clrVal>
                                              <a:schemeClr val="accent2"/>
                                            </p:clrVal>
                                          </p:val>
                                        </p:tav>
                                        <p:tav tm="50000">
                                          <p:val>
                                            <p:clrVal>
                                              <a:schemeClr val="hlink"/>
                                            </p:clrVal>
                                          </p:val>
                                        </p:tav>
                                      </p:tavLst>
                                    </p:anim>
                                    <p:set>
                                      <p:cBhvr>
                                        <p:cTn id="21" dur="80"/>
                                        <p:tgtEl>
                                          <p:spTgt spid="9240"/>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9254"/>
                                        </p:tgtEl>
                                        <p:attrNameLst>
                                          <p:attrName>style.visibility</p:attrName>
                                        </p:attrNameLst>
                                      </p:cBhvr>
                                      <p:to>
                                        <p:strVal val="visible"/>
                                      </p:to>
                                    </p:set>
                                    <p:animEffect transition="in" filter="fade">
                                      <p:cBhvr>
                                        <p:cTn id="26" dur="1000"/>
                                        <p:tgtEl>
                                          <p:spTgt spid="9254"/>
                                        </p:tgtEl>
                                      </p:cBhvr>
                                    </p:animEffect>
                                    <p:anim calcmode="lin" valueType="num">
                                      <p:cBhvr>
                                        <p:cTn id="27" dur="1000" fill="hold"/>
                                        <p:tgtEl>
                                          <p:spTgt spid="9254"/>
                                        </p:tgtEl>
                                        <p:attrNameLst>
                                          <p:attrName>ppt_x</p:attrName>
                                        </p:attrNameLst>
                                      </p:cBhvr>
                                      <p:tavLst>
                                        <p:tav tm="0">
                                          <p:val>
                                            <p:strVal val="#ppt_x"/>
                                          </p:val>
                                        </p:tav>
                                        <p:tav tm="100000">
                                          <p:val>
                                            <p:strVal val="#ppt_x"/>
                                          </p:val>
                                        </p:tav>
                                      </p:tavLst>
                                    </p:anim>
                                    <p:anim calcmode="lin" valueType="num">
                                      <p:cBhvr>
                                        <p:cTn id="28" dur="1000" fill="hold"/>
                                        <p:tgtEl>
                                          <p:spTgt spid="9254"/>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9253"/>
                                        </p:tgtEl>
                                        <p:attrNameLst>
                                          <p:attrName>style.visibility</p:attrName>
                                        </p:attrNameLst>
                                      </p:cBhvr>
                                      <p:to>
                                        <p:strVal val="visible"/>
                                      </p:to>
                                    </p:set>
                                    <p:animEffect transition="in" filter="fade">
                                      <p:cBhvr>
                                        <p:cTn id="31" dur="1000"/>
                                        <p:tgtEl>
                                          <p:spTgt spid="9253"/>
                                        </p:tgtEl>
                                      </p:cBhvr>
                                    </p:animEffect>
                                    <p:anim calcmode="lin" valueType="num">
                                      <p:cBhvr>
                                        <p:cTn id="32" dur="1000" fill="hold"/>
                                        <p:tgtEl>
                                          <p:spTgt spid="9253"/>
                                        </p:tgtEl>
                                        <p:attrNameLst>
                                          <p:attrName>ppt_x</p:attrName>
                                        </p:attrNameLst>
                                      </p:cBhvr>
                                      <p:tavLst>
                                        <p:tav tm="0">
                                          <p:val>
                                            <p:strVal val="#ppt_x"/>
                                          </p:val>
                                        </p:tav>
                                        <p:tav tm="100000">
                                          <p:val>
                                            <p:strVal val="#ppt_x"/>
                                          </p:val>
                                        </p:tav>
                                      </p:tavLst>
                                    </p:anim>
                                    <p:anim calcmode="lin" valueType="num">
                                      <p:cBhvr>
                                        <p:cTn id="33" dur="1000" fill="hold"/>
                                        <p:tgtEl>
                                          <p:spTgt spid="925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 presetClass="entr" presetSubtype="10" repeatCount="indefinite" fill="hold" nodeType="clickEffect">
                                  <p:stCondLst>
                                    <p:cond delay="0"/>
                                  </p:stCondLst>
                                  <p:childTnLst>
                                    <p:set>
                                      <p:cBhvr>
                                        <p:cTn id="37" dur="1" fill="hold">
                                          <p:stCondLst>
                                            <p:cond delay="0"/>
                                          </p:stCondLst>
                                        </p:cTn>
                                        <p:tgtEl>
                                          <p:spTgt spid="9258"/>
                                        </p:tgtEl>
                                        <p:attrNameLst>
                                          <p:attrName>style.visibility</p:attrName>
                                        </p:attrNameLst>
                                      </p:cBhvr>
                                      <p:to>
                                        <p:strVal val="visible"/>
                                      </p:to>
                                    </p:set>
                                    <p:animEffect transition="in" filter="checkerboard(across)">
                                      <p:cBhvr>
                                        <p:cTn id="38" dur="500"/>
                                        <p:tgtEl>
                                          <p:spTgt spid="9258"/>
                                        </p:tgtEl>
                                      </p:cBhvr>
                                    </p:animEffect>
                                  </p:childTnLst>
                                </p:cTn>
                              </p:par>
                              <p:par>
                                <p:cTn id="39" presetID="5" presetClass="entr" presetSubtype="10" repeatCount="indefinite" fill="hold" nodeType="withEffect">
                                  <p:stCondLst>
                                    <p:cond delay="0"/>
                                  </p:stCondLst>
                                  <p:childTnLst>
                                    <p:set>
                                      <p:cBhvr>
                                        <p:cTn id="40" dur="1" fill="hold">
                                          <p:stCondLst>
                                            <p:cond delay="0"/>
                                          </p:stCondLst>
                                        </p:cTn>
                                        <p:tgtEl>
                                          <p:spTgt spid="9256"/>
                                        </p:tgtEl>
                                        <p:attrNameLst>
                                          <p:attrName>style.visibility</p:attrName>
                                        </p:attrNameLst>
                                      </p:cBhvr>
                                      <p:to>
                                        <p:strVal val="visible"/>
                                      </p:to>
                                    </p:set>
                                    <p:animEffect transition="in" filter="checkerboard(across)">
                                      <p:cBhvr>
                                        <p:cTn id="41" dur="500"/>
                                        <p:tgtEl>
                                          <p:spTgt spid="9256"/>
                                        </p:tgtEl>
                                      </p:cBhvr>
                                    </p:animEffect>
                                  </p:childTnLst>
                                </p:cTn>
                              </p:par>
                              <p:par>
                                <p:cTn id="42" presetID="5" presetClass="entr" presetSubtype="10" repeatCount="indefinite" fill="hold" nodeType="withEffect">
                                  <p:stCondLst>
                                    <p:cond delay="0"/>
                                  </p:stCondLst>
                                  <p:childTnLst>
                                    <p:set>
                                      <p:cBhvr>
                                        <p:cTn id="43" dur="1" fill="hold">
                                          <p:stCondLst>
                                            <p:cond delay="0"/>
                                          </p:stCondLst>
                                        </p:cTn>
                                        <p:tgtEl>
                                          <p:spTgt spid="9257"/>
                                        </p:tgtEl>
                                        <p:attrNameLst>
                                          <p:attrName>style.visibility</p:attrName>
                                        </p:attrNameLst>
                                      </p:cBhvr>
                                      <p:to>
                                        <p:strVal val="visible"/>
                                      </p:to>
                                    </p:set>
                                    <p:animEffect transition="in" filter="checkerboard(across)">
                                      <p:cBhvr>
                                        <p:cTn id="44" dur="500"/>
                                        <p:tgtEl>
                                          <p:spTgt spid="9257"/>
                                        </p:tgtEl>
                                      </p:cBhvr>
                                    </p:animEffect>
                                  </p:childTnLst>
                                </p:cTn>
                              </p:par>
                              <p:par>
                                <p:cTn id="45" presetID="5" presetClass="entr" presetSubtype="10" repeatCount="indefinite" fill="hold" nodeType="withEffect">
                                  <p:stCondLst>
                                    <p:cond delay="0"/>
                                  </p:stCondLst>
                                  <p:childTnLst>
                                    <p:set>
                                      <p:cBhvr>
                                        <p:cTn id="46" dur="1" fill="hold">
                                          <p:stCondLst>
                                            <p:cond delay="0"/>
                                          </p:stCondLst>
                                        </p:cTn>
                                        <p:tgtEl>
                                          <p:spTgt spid="9255"/>
                                        </p:tgtEl>
                                        <p:attrNameLst>
                                          <p:attrName>style.visibility</p:attrName>
                                        </p:attrNameLst>
                                      </p:cBhvr>
                                      <p:to>
                                        <p:strVal val="visible"/>
                                      </p:to>
                                    </p:set>
                                    <p:animEffect transition="in" filter="checkerboard(across)">
                                      <p:cBhvr>
                                        <p:cTn id="47" dur="500"/>
                                        <p:tgtEl>
                                          <p:spTgt spid="9255"/>
                                        </p:tgtEl>
                                      </p:cBhvr>
                                    </p:animEffect>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fade">
                                      <p:cBhvr>
                                        <p:cTn id="52" dur="1000"/>
                                        <p:tgtEl>
                                          <p:spTgt spid="2"/>
                                        </p:tgtEl>
                                      </p:cBhvr>
                                    </p:animEffect>
                                    <p:anim calcmode="lin" valueType="num">
                                      <p:cBhvr>
                                        <p:cTn id="53" dur="1000" fill="hold"/>
                                        <p:tgtEl>
                                          <p:spTgt spid="2"/>
                                        </p:tgtEl>
                                        <p:attrNameLst>
                                          <p:attrName>ppt_x</p:attrName>
                                        </p:attrNameLst>
                                      </p:cBhvr>
                                      <p:tavLst>
                                        <p:tav tm="0">
                                          <p:val>
                                            <p:strVal val="#ppt_x"/>
                                          </p:val>
                                        </p:tav>
                                        <p:tav tm="100000">
                                          <p:val>
                                            <p:strVal val="#ppt_x"/>
                                          </p:val>
                                        </p:tav>
                                      </p:tavLst>
                                    </p:anim>
                                    <p:anim calcmode="lin" valueType="num">
                                      <p:cBhvr>
                                        <p:cTn id="5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7" presetClass="entr" presetSubtype="0" fill="hold" grpId="0" nodeType="clickEffect">
                                  <p:stCondLst>
                                    <p:cond delay="0"/>
                                  </p:stCondLst>
                                  <p:childTnLst>
                                    <p:set>
                                      <p:cBhvr>
                                        <p:cTn id="58" dur="1" fill="hold">
                                          <p:stCondLst>
                                            <p:cond delay="0"/>
                                          </p:stCondLst>
                                        </p:cTn>
                                        <p:tgtEl>
                                          <p:spTgt spid="9244"/>
                                        </p:tgtEl>
                                        <p:attrNameLst>
                                          <p:attrName>style.visibility</p:attrName>
                                        </p:attrNameLst>
                                      </p:cBhvr>
                                      <p:to>
                                        <p:strVal val="visible"/>
                                      </p:to>
                                    </p:set>
                                    <p:animEffect transition="in" filter="fade">
                                      <p:cBhvr>
                                        <p:cTn id="59" dur="1000"/>
                                        <p:tgtEl>
                                          <p:spTgt spid="9244"/>
                                        </p:tgtEl>
                                      </p:cBhvr>
                                    </p:animEffect>
                                    <p:anim calcmode="lin" valueType="num">
                                      <p:cBhvr>
                                        <p:cTn id="60" dur="1000" fill="hold"/>
                                        <p:tgtEl>
                                          <p:spTgt spid="9244"/>
                                        </p:tgtEl>
                                        <p:attrNameLst>
                                          <p:attrName>ppt_x</p:attrName>
                                        </p:attrNameLst>
                                      </p:cBhvr>
                                      <p:tavLst>
                                        <p:tav tm="0">
                                          <p:val>
                                            <p:strVal val="#ppt_x"/>
                                          </p:val>
                                        </p:tav>
                                        <p:tav tm="100000">
                                          <p:val>
                                            <p:strVal val="#ppt_x"/>
                                          </p:val>
                                        </p:tav>
                                      </p:tavLst>
                                    </p:anim>
                                    <p:anim calcmode="lin" valueType="num">
                                      <p:cBhvr>
                                        <p:cTn id="61" dur="1000" fill="hold"/>
                                        <p:tgtEl>
                                          <p:spTgt spid="92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4" grpId="0"/>
      <p:bldP spid="9240" grpId="0"/>
      <p:bldP spid="9244" grpId="0"/>
      <p:bldP spid="9253" grpId="0"/>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Text Box 4"/>
          <p:cNvSpPr txBox="1"/>
          <p:nvPr/>
        </p:nvSpPr>
        <p:spPr>
          <a:xfrm>
            <a:off x="57150" y="361950"/>
            <a:ext cx="5095875" cy="396875"/>
          </a:xfrm>
          <a:prstGeom prst="rect">
            <a:avLst/>
          </a:prstGeom>
          <a:noFill/>
          <a:ln w="9525">
            <a:noFill/>
          </a:ln>
        </p:spPr>
        <p:txBody>
          <a:bodyPr anchor="t" anchorCtr="0">
            <a:spAutoFit/>
          </a:bodyPr>
          <a:p>
            <a:pPr>
              <a:spcBef>
                <a:spcPct val="50000"/>
              </a:spcBef>
            </a:pPr>
            <a:r>
              <a:rPr lang="en-US" sz="2000" b="1" dirty="0">
                <a:latin typeface="Arial" panose="020B0604020202020204" pitchFamily="34" charset="0"/>
              </a:rPr>
              <a:t>I. ĐIỆN TRỞ CỦA DÂY DẪN</a:t>
            </a:r>
            <a:endParaRPr lang="en-US" sz="2000" b="1" dirty="0">
              <a:latin typeface="Arial" panose="020B0604020202020204" pitchFamily="34" charset="0"/>
            </a:endParaRPr>
          </a:p>
        </p:txBody>
      </p:sp>
      <p:sp>
        <p:nvSpPr>
          <p:cNvPr id="9218" name="Text Box 5"/>
          <p:cNvSpPr txBox="1"/>
          <p:nvPr/>
        </p:nvSpPr>
        <p:spPr>
          <a:xfrm>
            <a:off x="0" y="685800"/>
            <a:ext cx="3200400" cy="457200"/>
          </a:xfrm>
          <a:prstGeom prst="rect">
            <a:avLst/>
          </a:prstGeom>
          <a:noFill/>
          <a:ln w="9525">
            <a:noFill/>
          </a:ln>
        </p:spPr>
        <p:txBody>
          <a:bodyPr anchor="t" anchorCtr="0">
            <a:spAutoFit/>
          </a:bodyPr>
          <a:p>
            <a:pPr>
              <a:spcBef>
                <a:spcPct val="50000"/>
              </a:spcBef>
            </a:pPr>
            <a:r>
              <a:rPr lang="en-US" sz="2400" b="1" dirty="0">
                <a:latin typeface="Arial" panose="020B0604020202020204" pitchFamily="34" charset="0"/>
              </a:rPr>
              <a:t>1.</a:t>
            </a:r>
            <a:r>
              <a:rPr lang="en-US" sz="2000" b="1" dirty="0">
                <a:latin typeface="Arial" panose="020B0604020202020204" pitchFamily="34" charset="0"/>
              </a:rPr>
              <a:t>Thương số </a:t>
            </a:r>
            <a:r>
              <a:rPr lang="en-US" sz="2400" b="1" dirty="0">
                <a:latin typeface="Arial" panose="020B0604020202020204" pitchFamily="34" charset="0"/>
              </a:rPr>
              <a:t> </a:t>
            </a:r>
            <a:r>
              <a:rPr lang="en-US" sz="2000" b="1" dirty="0">
                <a:latin typeface="Arial" panose="020B0604020202020204" pitchFamily="34" charset="0"/>
              </a:rPr>
              <a:t>U/I</a:t>
            </a:r>
            <a:endParaRPr lang="en-US" sz="2000" b="1" dirty="0">
              <a:latin typeface="Arial" panose="020B0604020202020204" pitchFamily="34" charset="0"/>
            </a:endParaRPr>
          </a:p>
        </p:txBody>
      </p:sp>
      <p:sp>
        <p:nvSpPr>
          <p:cNvPr id="9219" name="Text Box 6"/>
          <p:cNvSpPr txBox="1"/>
          <p:nvPr/>
        </p:nvSpPr>
        <p:spPr>
          <a:xfrm>
            <a:off x="57150" y="1047750"/>
            <a:ext cx="2076450" cy="396875"/>
          </a:xfrm>
          <a:prstGeom prst="rect">
            <a:avLst/>
          </a:prstGeom>
          <a:noFill/>
          <a:ln w="9525">
            <a:noFill/>
          </a:ln>
        </p:spPr>
        <p:txBody>
          <a:bodyPr anchor="t" anchorCtr="0">
            <a:spAutoFit/>
          </a:bodyPr>
          <a:p>
            <a:pPr>
              <a:spcBef>
                <a:spcPct val="50000"/>
              </a:spcBef>
            </a:pPr>
            <a:r>
              <a:rPr lang="en-US" sz="2000" b="1" dirty="0">
                <a:latin typeface="Arial" panose="020B0604020202020204" pitchFamily="34" charset="0"/>
              </a:rPr>
              <a:t>2. Điện trở.  </a:t>
            </a:r>
            <a:endParaRPr lang="en-US" sz="2000" dirty="0">
              <a:latin typeface="Arial" panose="020B0604020202020204" pitchFamily="34" charset="0"/>
            </a:endParaRPr>
          </a:p>
        </p:txBody>
      </p:sp>
      <p:sp>
        <p:nvSpPr>
          <p:cNvPr id="9220" name="Text Box 7"/>
          <p:cNvSpPr txBox="1"/>
          <p:nvPr/>
        </p:nvSpPr>
        <p:spPr>
          <a:xfrm>
            <a:off x="0" y="1428750"/>
            <a:ext cx="4267200" cy="396875"/>
          </a:xfrm>
          <a:prstGeom prst="rect">
            <a:avLst/>
          </a:prstGeom>
          <a:noFill/>
          <a:ln w="9525">
            <a:noFill/>
          </a:ln>
        </p:spPr>
        <p:txBody>
          <a:bodyPr anchor="t" anchorCtr="0">
            <a:spAutoFit/>
          </a:bodyPr>
          <a:p>
            <a:pPr>
              <a:spcBef>
                <a:spcPct val="50000"/>
              </a:spcBef>
            </a:pPr>
            <a:r>
              <a:rPr lang="en-US" sz="2000" b="1" dirty="0">
                <a:latin typeface="Arial" panose="020B0604020202020204" pitchFamily="34" charset="0"/>
              </a:rPr>
              <a:t>II. ĐỊNH LUẬT ÔM.</a:t>
            </a:r>
            <a:endParaRPr lang="en-US" sz="2000" b="1" dirty="0">
              <a:latin typeface="Arial" panose="020B0604020202020204" pitchFamily="34" charset="0"/>
            </a:endParaRPr>
          </a:p>
        </p:txBody>
      </p:sp>
      <p:sp>
        <p:nvSpPr>
          <p:cNvPr id="9221" name="Text Box 8"/>
          <p:cNvSpPr txBox="1"/>
          <p:nvPr/>
        </p:nvSpPr>
        <p:spPr>
          <a:xfrm>
            <a:off x="0" y="1743075"/>
            <a:ext cx="4038600" cy="396875"/>
          </a:xfrm>
          <a:prstGeom prst="rect">
            <a:avLst/>
          </a:prstGeom>
          <a:noFill/>
          <a:ln w="9525">
            <a:noFill/>
          </a:ln>
        </p:spPr>
        <p:txBody>
          <a:bodyPr anchor="t" anchorCtr="0">
            <a:spAutoFit/>
          </a:bodyPr>
          <a:p>
            <a:pPr>
              <a:spcBef>
                <a:spcPct val="50000"/>
              </a:spcBef>
            </a:pPr>
            <a:r>
              <a:rPr lang="en-US" sz="2000" b="1" dirty="0">
                <a:latin typeface="Arial" panose="020B0604020202020204" pitchFamily="34" charset="0"/>
              </a:rPr>
              <a:t>1.Hệ thức của định luật </a:t>
            </a:r>
            <a:endParaRPr lang="en-US" sz="2000" b="1" dirty="0">
              <a:latin typeface="Arial" panose="020B0604020202020204" pitchFamily="34" charset="0"/>
            </a:endParaRPr>
          </a:p>
        </p:txBody>
      </p:sp>
      <p:sp>
        <p:nvSpPr>
          <p:cNvPr id="9222" name="Text Box 9"/>
          <p:cNvSpPr txBox="1"/>
          <p:nvPr/>
        </p:nvSpPr>
        <p:spPr>
          <a:xfrm>
            <a:off x="714375" y="2238375"/>
            <a:ext cx="1676400" cy="460375"/>
          </a:xfrm>
          <a:prstGeom prst="rect">
            <a:avLst/>
          </a:prstGeom>
          <a:noFill/>
          <a:ln w="9525">
            <a:noFill/>
          </a:ln>
        </p:spPr>
        <p:txBody>
          <a:bodyPr anchor="t" anchorCtr="0">
            <a:spAutoFit/>
          </a:bodyPr>
          <a:p>
            <a:pPr>
              <a:spcBef>
                <a:spcPct val="50000"/>
              </a:spcBef>
            </a:pPr>
            <a:r>
              <a:rPr lang="en-US" sz="2400" dirty="0">
                <a:latin typeface="Times New Roman" panose="02020603050405020304" pitchFamily="18" charset="0"/>
                <a:cs typeface="Times New Roman" panose="02020603050405020304" pitchFamily="18" charset="0"/>
              </a:rPr>
              <a:t>I = </a:t>
            </a:r>
            <a:endParaRPr lang="en-US" sz="2400" dirty="0">
              <a:latin typeface="Times New Roman" panose="02020603050405020304" pitchFamily="18" charset="0"/>
              <a:cs typeface="Times New Roman" panose="02020603050405020304" pitchFamily="18" charset="0"/>
            </a:endParaRPr>
          </a:p>
        </p:txBody>
      </p:sp>
      <p:graphicFrame>
        <p:nvGraphicFramePr>
          <p:cNvPr id="9223" name="Object 10"/>
          <p:cNvGraphicFramePr>
            <a:graphicFrameLocks noChangeAspect="1"/>
          </p:cNvGraphicFramePr>
          <p:nvPr/>
        </p:nvGraphicFramePr>
        <p:xfrm>
          <a:off x="1247775" y="2066925"/>
          <a:ext cx="258763" cy="774700"/>
        </p:xfrm>
        <a:graphic>
          <a:graphicData uri="http://schemas.openxmlformats.org/presentationml/2006/ole">
            <mc:AlternateContent xmlns:mc="http://schemas.openxmlformats.org/markup-compatibility/2006">
              <mc:Choice xmlns:v="urn:schemas-microsoft-com:vml" Requires="v">
                <p:oleObj spid="_x0000_s3082" name="" r:id="rId1" imgW="190500" imgH="393700" progId="Equation.3">
                  <p:embed/>
                </p:oleObj>
              </mc:Choice>
              <mc:Fallback>
                <p:oleObj name="" r:id="rId1" imgW="190500" imgH="393700" progId="Equation.3">
                  <p:embed/>
                  <p:pic>
                    <p:nvPicPr>
                      <p:cNvPr id="0" name="Picture 3081"/>
                      <p:cNvPicPr/>
                      <p:nvPr/>
                    </p:nvPicPr>
                    <p:blipFill>
                      <a:blip r:embed="rId2"/>
                      <a:stretch>
                        <a:fillRect/>
                      </a:stretch>
                    </p:blipFill>
                    <p:spPr>
                      <a:xfrm>
                        <a:off x="1247775" y="2066925"/>
                        <a:ext cx="258763" cy="774700"/>
                      </a:xfrm>
                      <a:prstGeom prst="rect">
                        <a:avLst/>
                      </a:prstGeom>
                      <a:noFill/>
                      <a:ln w="38100">
                        <a:noFill/>
                        <a:miter/>
                      </a:ln>
                    </p:spPr>
                  </p:pic>
                </p:oleObj>
              </mc:Fallback>
            </mc:AlternateContent>
          </a:graphicData>
        </a:graphic>
      </p:graphicFrame>
      <p:sp>
        <p:nvSpPr>
          <p:cNvPr id="9225" name="Text Box 13"/>
          <p:cNvSpPr txBox="1"/>
          <p:nvPr/>
        </p:nvSpPr>
        <p:spPr>
          <a:xfrm>
            <a:off x="61913" y="2623820"/>
            <a:ext cx="8920162" cy="1476375"/>
          </a:xfrm>
          <a:prstGeom prst="rect">
            <a:avLst/>
          </a:prstGeom>
          <a:noFill/>
          <a:ln w="9525">
            <a:noFill/>
          </a:ln>
        </p:spPr>
        <p:txBody>
          <a:bodyPr anchor="t" anchorCtr="0">
            <a:spAutoFit/>
          </a:bodyPr>
          <a:p>
            <a:pPr>
              <a:spcBef>
                <a:spcPct val="50000"/>
              </a:spcBef>
            </a:pPr>
            <a:endParaRPr lang="en-US" sz="2000" b="1" dirty="0">
              <a:latin typeface="Arial" panose="020B0604020202020204" pitchFamily="34" charset="0"/>
            </a:endParaRPr>
          </a:p>
          <a:p>
            <a:pPr algn="just">
              <a:spcBef>
                <a:spcPct val="50000"/>
              </a:spcBef>
            </a:pPr>
            <a:r>
              <a:rPr lang="en-US" sz="2000" b="1" dirty="0">
                <a:sym typeface="+mn-ea"/>
              </a:rPr>
              <a:t>2. Phát biểu định luật: </a:t>
            </a:r>
            <a:r>
              <a:rPr lang="en-US" sz="2000" b="1" dirty="0">
                <a:solidFill>
                  <a:srgbClr val="FF0000"/>
                </a:solidFill>
                <a:latin typeface="Arial" panose="020B0604020202020204" pitchFamily="34" charset="0"/>
              </a:rPr>
              <a:t>Cường độ dòng điện chạy qua dây dẫn tỷ lệ thuận với hiệu điện thế đặt vào hai đầu dây và tỷ lệ nghịch với điện trở của dây.</a:t>
            </a:r>
            <a:endParaRPr lang="en-US" sz="2000" b="1" dirty="0">
              <a:solidFill>
                <a:srgbClr val="FF0000"/>
              </a:solidFill>
              <a:latin typeface="Arial" panose="020B0604020202020204" pitchFamily="34" charset="0"/>
            </a:endParaRPr>
          </a:p>
        </p:txBody>
      </p:sp>
      <p:sp>
        <p:nvSpPr>
          <p:cNvPr id="10254" name="Text Box 14"/>
          <p:cNvSpPr txBox="1"/>
          <p:nvPr/>
        </p:nvSpPr>
        <p:spPr>
          <a:xfrm>
            <a:off x="0" y="3971290"/>
            <a:ext cx="1981200" cy="396875"/>
          </a:xfrm>
          <a:prstGeom prst="rect">
            <a:avLst/>
          </a:prstGeom>
          <a:noFill/>
          <a:ln w="9525">
            <a:noFill/>
          </a:ln>
        </p:spPr>
        <p:txBody>
          <a:bodyPr anchor="t" anchorCtr="0">
            <a:spAutoFit/>
          </a:bodyPr>
          <a:p>
            <a:pPr>
              <a:spcBef>
                <a:spcPct val="50000"/>
              </a:spcBef>
            </a:pPr>
            <a:r>
              <a:rPr lang="en-US" sz="2000" b="1" dirty="0">
                <a:latin typeface="Arial" panose="020B0604020202020204" pitchFamily="34" charset="0"/>
              </a:rPr>
              <a:t>III. VẬN DỤNG</a:t>
            </a:r>
            <a:endParaRPr lang="en-US" sz="2000" b="1" dirty="0">
              <a:latin typeface="Arial" panose="020B0604020202020204" pitchFamily="34" charset="0"/>
            </a:endParaRPr>
          </a:p>
        </p:txBody>
      </p:sp>
      <p:sp>
        <p:nvSpPr>
          <p:cNvPr id="10255" name="Text Box 15"/>
          <p:cNvSpPr txBox="1"/>
          <p:nvPr/>
        </p:nvSpPr>
        <p:spPr>
          <a:xfrm>
            <a:off x="0" y="4285615"/>
            <a:ext cx="9144000" cy="1014730"/>
          </a:xfrm>
          <a:prstGeom prst="rect">
            <a:avLst/>
          </a:prstGeom>
          <a:noFill/>
          <a:ln w="9525">
            <a:noFill/>
          </a:ln>
        </p:spPr>
        <p:txBody>
          <a:bodyPr anchor="t" anchorCtr="0">
            <a:spAutoFit/>
          </a:bodyPr>
          <a:p>
            <a:pPr>
              <a:spcBef>
                <a:spcPct val="50000"/>
              </a:spcBef>
            </a:pPr>
            <a:r>
              <a:rPr lang="en-US" sz="2000" b="1" dirty="0">
                <a:latin typeface="Arial" panose="020B0604020202020204" pitchFamily="34" charset="0"/>
              </a:rPr>
              <a:t>C3. </a:t>
            </a:r>
            <a:r>
              <a:rPr lang="en-US" sz="2000" dirty="0">
                <a:latin typeface="Arial" panose="020B0604020202020204" pitchFamily="34" charset="0"/>
              </a:rPr>
              <a:t>một bóng đèn lúc thắp sáng có điện trở 12 </a:t>
            </a:r>
            <a:r>
              <a:rPr lang="en-US" sz="2000" dirty="0">
                <a:latin typeface="Arial" panose="020B0604020202020204" pitchFamily="34" charset="0"/>
                <a:sym typeface="Symbol" panose="05050102010706020507" pitchFamily="18" charset="2"/>
              </a:rPr>
              <a:t> và cường độ dòng điện chạy qua dây  tóc bóng đèn là 0,5 A. Tính hiệu điện thế giữa hai đầu dây tóc bóng đèn khi đó?</a:t>
            </a:r>
            <a:endParaRPr lang="en-US" sz="2000" dirty="0">
              <a:latin typeface="Arial" panose="020B0604020202020204" pitchFamily="34" charset="0"/>
              <a:sym typeface="Symbol" panose="05050102010706020507" pitchFamily="18" charset="2"/>
            </a:endParaRPr>
          </a:p>
        </p:txBody>
      </p:sp>
      <p:sp>
        <p:nvSpPr>
          <p:cNvPr id="10257" name="Text Box 17"/>
          <p:cNvSpPr txBox="1"/>
          <p:nvPr/>
        </p:nvSpPr>
        <p:spPr>
          <a:xfrm>
            <a:off x="0" y="6246813"/>
            <a:ext cx="1295400" cy="396875"/>
          </a:xfrm>
          <a:prstGeom prst="rect">
            <a:avLst/>
          </a:prstGeom>
          <a:noFill/>
          <a:ln w="9525">
            <a:noFill/>
          </a:ln>
        </p:spPr>
        <p:txBody>
          <a:bodyPr anchor="t" anchorCtr="0">
            <a:spAutoFit/>
          </a:bodyPr>
          <a:p>
            <a:pPr>
              <a:spcBef>
                <a:spcPct val="50000"/>
              </a:spcBef>
            </a:pPr>
            <a:r>
              <a:rPr lang="en-US" sz="2000" dirty="0">
                <a:latin typeface="Arial" panose="020B0604020202020204" pitchFamily="34" charset="0"/>
                <a:sym typeface="Symbol" panose="05050102010706020507" pitchFamily="18" charset="2"/>
              </a:rPr>
              <a:t>U = ?</a:t>
            </a:r>
            <a:endParaRPr lang="en-US" sz="2000" dirty="0">
              <a:latin typeface="Arial" panose="020B0604020202020204" pitchFamily="34" charset="0"/>
              <a:sym typeface="Symbol" panose="05050102010706020507" pitchFamily="18" charset="2"/>
            </a:endParaRPr>
          </a:p>
        </p:txBody>
      </p:sp>
      <p:sp>
        <p:nvSpPr>
          <p:cNvPr id="10258" name="Line 18"/>
          <p:cNvSpPr/>
          <p:nvPr/>
        </p:nvSpPr>
        <p:spPr>
          <a:xfrm>
            <a:off x="0" y="6267450"/>
            <a:ext cx="1219200" cy="0"/>
          </a:xfrm>
          <a:prstGeom prst="line">
            <a:avLst/>
          </a:prstGeom>
          <a:ln w="9525" cap="flat" cmpd="sng">
            <a:solidFill>
              <a:schemeClr val="tx1"/>
            </a:solidFill>
            <a:prstDash val="solid"/>
            <a:round/>
            <a:headEnd type="none" w="med" len="med"/>
            <a:tailEnd type="none" w="med" len="med"/>
          </a:ln>
        </p:spPr>
      </p:sp>
      <p:sp>
        <p:nvSpPr>
          <p:cNvPr id="10259" name="Line 19"/>
          <p:cNvSpPr/>
          <p:nvPr/>
        </p:nvSpPr>
        <p:spPr>
          <a:xfrm>
            <a:off x="1447800" y="5334000"/>
            <a:ext cx="0" cy="1524000"/>
          </a:xfrm>
          <a:prstGeom prst="line">
            <a:avLst/>
          </a:prstGeom>
          <a:ln w="9525" cap="flat" cmpd="sng">
            <a:solidFill>
              <a:schemeClr val="tx1"/>
            </a:solidFill>
            <a:prstDash val="solid"/>
            <a:round/>
            <a:headEnd type="none" w="med" len="med"/>
            <a:tailEnd type="none" w="med" len="med"/>
          </a:ln>
        </p:spPr>
      </p:sp>
      <p:sp>
        <p:nvSpPr>
          <p:cNvPr id="10260" name="Text Box 20"/>
          <p:cNvSpPr txBox="1"/>
          <p:nvPr/>
        </p:nvSpPr>
        <p:spPr>
          <a:xfrm>
            <a:off x="0" y="5491163"/>
            <a:ext cx="1219200" cy="396875"/>
          </a:xfrm>
          <a:prstGeom prst="rect">
            <a:avLst/>
          </a:prstGeom>
          <a:noFill/>
          <a:ln w="9525">
            <a:noFill/>
          </a:ln>
        </p:spPr>
        <p:txBody>
          <a:bodyPr anchor="t" anchorCtr="0">
            <a:spAutoFit/>
          </a:bodyPr>
          <a:p>
            <a:pPr>
              <a:spcBef>
                <a:spcPct val="50000"/>
              </a:spcBef>
            </a:pPr>
            <a:r>
              <a:rPr lang="en-US" sz="2000" dirty="0">
                <a:latin typeface="Arial" panose="020B0604020202020204" pitchFamily="34" charset="0"/>
              </a:rPr>
              <a:t>R = 12 </a:t>
            </a:r>
            <a:r>
              <a:rPr lang="en-US" sz="2000" dirty="0">
                <a:latin typeface="Arial" panose="020B0604020202020204" pitchFamily="34" charset="0"/>
                <a:sym typeface="Symbol" panose="05050102010706020507" pitchFamily="18" charset="2"/>
              </a:rPr>
              <a:t></a:t>
            </a:r>
            <a:endParaRPr lang="en-US" sz="2000" dirty="0">
              <a:latin typeface="Arial" panose="020B0604020202020204" pitchFamily="34" charset="0"/>
              <a:sym typeface="Symbol" panose="05050102010706020507" pitchFamily="18" charset="2"/>
            </a:endParaRPr>
          </a:p>
        </p:txBody>
      </p:sp>
      <p:sp>
        <p:nvSpPr>
          <p:cNvPr id="10261" name="Text Box 21"/>
          <p:cNvSpPr txBox="1"/>
          <p:nvPr/>
        </p:nvSpPr>
        <p:spPr>
          <a:xfrm>
            <a:off x="0" y="5867400"/>
            <a:ext cx="1323975" cy="396875"/>
          </a:xfrm>
          <a:prstGeom prst="rect">
            <a:avLst/>
          </a:prstGeom>
          <a:noFill/>
          <a:ln w="9525">
            <a:noFill/>
          </a:ln>
        </p:spPr>
        <p:txBody>
          <a:bodyPr anchor="t" anchorCtr="0">
            <a:spAutoFit/>
          </a:bodyPr>
          <a:p>
            <a:pPr>
              <a:spcBef>
                <a:spcPct val="50000"/>
              </a:spcBef>
            </a:pPr>
            <a:r>
              <a:rPr lang="en-US" sz="2000" dirty="0">
                <a:latin typeface="Arial" panose="020B0604020202020204" pitchFamily="34" charset="0"/>
                <a:sym typeface="Symbol" panose="05050102010706020507" pitchFamily="18" charset="2"/>
              </a:rPr>
              <a:t>I = 0,5 A</a:t>
            </a:r>
            <a:endParaRPr lang="en-US" sz="2000" dirty="0">
              <a:latin typeface="Arial" panose="020B0604020202020204" pitchFamily="34" charset="0"/>
              <a:sym typeface="Symbol" panose="05050102010706020507" pitchFamily="18" charset="2"/>
            </a:endParaRPr>
          </a:p>
        </p:txBody>
      </p:sp>
      <p:sp>
        <p:nvSpPr>
          <p:cNvPr id="10262" name="Text Box 22"/>
          <p:cNvSpPr txBox="1"/>
          <p:nvPr/>
        </p:nvSpPr>
        <p:spPr>
          <a:xfrm>
            <a:off x="1905000" y="4953000"/>
            <a:ext cx="914400" cy="396875"/>
          </a:xfrm>
          <a:prstGeom prst="rect">
            <a:avLst/>
          </a:prstGeom>
          <a:noFill/>
          <a:ln w="9525">
            <a:noFill/>
          </a:ln>
        </p:spPr>
        <p:txBody>
          <a:bodyPr anchor="t" anchorCtr="0">
            <a:spAutoFit/>
          </a:bodyPr>
          <a:p>
            <a:pPr>
              <a:spcBef>
                <a:spcPct val="50000"/>
              </a:spcBef>
            </a:pPr>
            <a:r>
              <a:rPr lang="en-US" sz="2000" b="1" u="sng" dirty="0">
                <a:latin typeface="Arial" panose="020B0604020202020204" pitchFamily="34" charset="0"/>
                <a:sym typeface="Symbol" panose="05050102010706020507" pitchFamily="18" charset="2"/>
              </a:rPr>
              <a:t>Giải</a:t>
            </a:r>
            <a:endParaRPr lang="en-US" sz="2000" b="1" u="sng" dirty="0">
              <a:latin typeface="Arial" panose="020B0604020202020204" pitchFamily="34" charset="0"/>
              <a:sym typeface="Symbol" panose="05050102010706020507" pitchFamily="18" charset="2"/>
            </a:endParaRPr>
          </a:p>
        </p:txBody>
      </p:sp>
      <p:sp>
        <p:nvSpPr>
          <p:cNvPr id="10263" name="Text Box 23"/>
          <p:cNvSpPr txBox="1"/>
          <p:nvPr/>
        </p:nvSpPr>
        <p:spPr>
          <a:xfrm>
            <a:off x="1600200" y="5334000"/>
            <a:ext cx="5486400" cy="396875"/>
          </a:xfrm>
          <a:prstGeom prst="rect">
            <a:avLst/>
          </a:prstGeom>
          <a:noFill/>
          <a:ln w="9525">
            <a:noFill/>
          </a:ln>
        </p:spPr>
        <p:txBody>
          <a:bodyPr anchor="t" anchorCtr="0">
            <a:spAutoFit/>
          </a:bodyPr>
          <a:p>
            <a:pPr>
              <a:spcBef>
                <a:spcPct val="50000"/>
              </a:spcBef>
            </a:pPr>
            <a:r>
              <a:rPr lang="en-US" sz="2000" dirty="0">
                <a:latin typeface="Arial" panose="020B0604020202020204" pitchFamily="34" charset="0"/>
                <a:sym typeface="Symbol" panose="05050102010706020507" pitchFamily="18" charset="2"/>
              </a:rPr>
              <a:t>Hiệu điện thế giữa hai đầu dây tóc bóng đèn</a:t>
            </a:r>
            <a:endParaRPr lang="en-US" sz="2000" dirty="0">
              <a:latin typeface="Arial" panose="020B0604020202020204" pitchFamily="34" charset="0"/>
              <a:sym typeface="Symbol" panose="05050102010706020507" pitchFamily="18" charset="2"/>
            </a:endParaRPr>
          </a:p>
        </p:txBody>
      </p:sp>
      <p:sp>
        <p:nvSpPr>
          <p:cNvPr id="10264" name="Text Box 24"/>
          <p:cNvSpPr txBox="1"/>
          <p:nvPr/>
        </p:nvSpPr>
        <p:spPr>
          <a:xfrm>
            <a:off x="1524000" y="5791200"/>
            <a:ext cx="5410200" cy="396875"/>
          </a:xfrm>
          <a:prstGeom prst="rect">
            <a:avLst/>
          </a:prstGeom>
          <a:noFill/>
          <a:ln w="9525">
            <a:noFill/>
          </a:ln>
        </p:spPr>
        <p:txBody>
          <a:bodyPr anchor="t" anchorCtr="0">
            <a:spAutoFit/>
          </a:bodyPr>
          <a:p>
            <a:pPr algn="ctr">
              <a:spcBef>
                <a:spcPct val="50000"/>
              </a:spcBef>
            </a:pPr>
            <a:r>
              <a:rPr lang="en-US" sz="2000" dirty="0">
                <a:latin typeface="Arial" panose="020B0604020202020204" pitchFamily="34" charset="0"/>
              </a:rPr>
              <a:t>   Từ I=    </a:t>
            </a:r>
            <a:r>
              <a:rPr lang="en-US" sz="2000" dirty="0">
                <a:latin typeface="Arial" panose="020B0604020202020204" pitchFamily="34" charset="0"/>
                <a:sym typeface="Wingdings" panose="05000000000000000000" pitchFamily="2" charset="2"/>
              </a:rPr>
              <a:t></a:t>
            </a:r>
            <a:r>
              <a:rPr lang="en-US" sz="2000" dirty="0">
                <a:latin typeface="Arial" panose="020B0604020202020204" pitchFamily="34" charset="0"/>
              </a:rPr>
              <a:t> U = I.R = 0,5.12 = 6,0 V </a:t>
            </a:r>
            <a:endParaRPr lang="en-US" sz="2000" dirty="0">
              <a:latin typeface="Arial" panose="020B0604020202020204" pitchFamily="34" charset="0"/>
            </a:endParaRPr>
          </a:p>
        </p:txBody>
      </p:sp>
      <p:sp>
        <p:nvSpPr>
          <p:cNvPr id="10265" name="Text Box 25"/>
          <p:cNvSpPr txBox="1"/>
          <p:nvPr/>
        </p:nvSpPr>
        <p:spPr>
          <a:xfrm>
            <a:off x="0" y="5181600"/>
            <a:ext cx="1295400" cy="398780"/>
          </a:xfrm>
          <a:prstGeom prst="rect">
            <a:avLst/>
          </a:prstGeom>
          <a:noFill/>
          <a:ln w="9525">
            <a:noFill/>
          </a:ln>
        </p:spPr>
        <p:txBody>
          <a:bodyPr anchor="t" anchorCtr="0">
            <a:spAutoFit/>
          </a:bodyPr>
          <a:p>
            <a:pPr>
              <a:spcBef>
                <a:spcPct val="50000"/>
              </a:spcBef>
            </a:pPr>
            <a:r>
              <a:rPr lang="en-US" sz="2000" dirty="0">
                <a:latin typeface="Arial" panose="020B0604020202020204" pitchFamily="34" charset="0"/>
              </a:rPr>
              <a:t>Cho biết:</a:t>
            </a:r>
            <a:endParaRPr lang="en-US" sz="2000" dirty="0">
              <a:latin typeface="Arial" panose="020B0604020202020204" pitchFamily="34" charset="0"/>
            </a:endParaRPr>
          </a:p>
        </p:txBody>
      </p:sp>
      <p:sp>
        <p:nvSpPr>
          <p:cNvPr id="10266" name="Line 26"/>
          <p:cNvSpPr/>
          <p:nvPr/>
        </p:nvSpPr>
        <p:spPr>
          <a:xfrm>
            <a:off x="700088" y="2100263"/>
            <a:ext cx="1123950" cy="0"/>
          </a:xfrm>
          <a:prstGeom prst="line">
            <a:avLst/>
          </a:prstGeom>
          <a:ln w="38100" cap="flat" cmpd="dbl">
            <a:solidFill>
              <a:srgbClr val="6600CC"/>
            </a:solidFill>
            <a:prstDash val="solid"/>
            <a:round/>
            <a:headEnd type="none" w="med" len="med"/>
            <a:tailEnd type="none" w="med" len="med"/>
          </a:ln>
        </p:spPr>
      </p:sp>
      <p:sp>
        <p:nvSpPr>
          <p:cNvPr id="10269" name="Line 29"/>
          <p:cNvSpPr/>
          <p:nvPr/>
        </p:nvSpPr>
        <p:spPr>
          <a:xfrm flipV="1">
            <a:off x="700088" y="2100263"/>
            <a:ext cx="0" cy="685800"/>
          </a:xfrm>
          <a:prstGeom prst="line">
            <a:avLst/>
          </a:prstGeom>
          <a:ln w="38100" cap="flat" cmpd="dbl">
            <a:solidFill>
              <a:srgbClr val="6600CC"/>
            </a:solidFill>
            <a:prstDash val="solid"/>
            <a:round/>
            <a:headEnd type="none" w="med" len="med"/>
            <a:tailEnd type="none" w="med" len="med"/>
          </a:ln>
        </p:spPr>
      </p:sp>
      <p:sp>
        <p:nvSpPr>
          <p:cNvPr id="10270" name="Line 30"/>
          <p:cNvSpPr/>
          <p:nvPr/>
        </p:nvSpPr>
        <p:spPr>
          <a:xfrm>
            <a:off x="700088" y="2786063"/>
            <a:ext cx="1123950" cy="0"/>
          </a:xfrm>
          <a:prstGeom prst="line">
            <a:avLst/>
          </a:prstGeom>
          <a:ln w="38100" cap="flat" cmpd="dbl">
            <a:solidFill>
              <a:srgbClr val="6600CC"/>
            </a:solidFill>
            <a:prstDash val="solid"/>
            <a:round/>
            <a:headEnd type="none" w="med" len="med"/>
            <a:tailEnd type="none" w="med" len="med"/>
          </a:ln>
        </p:spPr>
      </p:sp>
      <p:sp>
        <p:nvSpPr>
          <p:cNvPr id="10271" name="Line 31"/>
          <p:cNvSpPr/>
          <p:nvPr/>
        </p:nvSpPr>
        <p:spPr>
          <a:xfrm flipV="1">
            <a:off x="1809750" y="2095500"/>
            <a:ext cx="0" cy="685800"/>
          </a:xfrm>
          <a:prstGeom prst="line">
            <a:avLst/>
          </a:prstGeom>
          <a:ln w="38100" cap="flat" cmpd="dbl">
            <a:solidFill>
              <a:srgbClr val="6600CC"/>
            </a:solidFill>
            <a:prstDash val="solid"/>
            <a:round/>
            <a:headEnd type="none" w="med" len="med"/>
            <a:tailEnd type="none" w="med" len="med"/>
          </a:ln>
        </p:spPr>
      </p:sp>
      <p:graphicFrame>
        <p:nvGraphicFramePr>
          <p:cNvPr id="9241" name="Object 1"/>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083" name="" r:id="rId3" imgW="114300" imgH="215900" progId="Equation.3">
                  <p:embed/>
                </p:oleObj>
              </mc:Choice>
              <mc:Fallback>
                <p:oleObj name="" r:id="rId3" imgW="114300" imgH="215900" progId="Equation.3">
                  <p:embed/>
                  <p:pic>
                    <p:nvPicPr>
                      <p:cNvPr id="0" name="Picture 3082"/>
                      <p:cNvPicPr/>
                      <p:nvPr/>
                    </p:nvPicPr>
                    <p:blipFill>
                      <a:blip r:embed="rId4"/>
                      <a:stretch>
                        <a:fillRect/>
                      </a:stretch>
                    </p:blipFill>
                    <p:spPr>
                      <a:xfrm>
                        <a:off x="4514850" y="3321050"/>
                        <a:ext cx="114300" cy="215900"/>
                      </a:xfrm>
                      <a:prstGeom prst="rect">
                        <a:avLst/>
                      </a:prstGeom>
                      <a:noFill/>
                      <a:ln w="38100">
                        <a:noFill/>
                        <a:miter/>
                      </a:ln>
                    </p:spPr>
                  </p:pic>
                </p:oleObj>
              </mc:Fallback>
            </mc:AlternateContent>
          </a:graphicData>
        </a:graphic>
      </p:graphicFrame>
      <p:graphicFrame>
        <p:nvGraphicFramePr>
          <p:cNvPr id="9242" name="Object 2"/>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084" name="" r:id="rId5" imgW="114300" imgH="215900" progId="Equation.3">
                  <p:embed/>
                </p:oleObj>
              </mc:Choice>
              <mc:Fallback>
                <p:oleObj name="" r:id="rId5" imgW="114300" imgH="215900" progId="Equation.3">
                  <p:embed/>
                  <p:pic>
                    <p:nvPicPr>
                      <p:cNvPr id="0" name="Picture 3083"/>
                      <p:cNvPicPr/>
                      <p:nvPr/>
                    </p:nvPicPr>
                    <p:blipFill>
                      <a:blip r:embed="rId4"/>
                      <a:stretch>
                        <a:fillRect/>
                      </a:stretch>
                    </p:blipFill>
                    <p:spPr>
                      <a:xfrm>
                        <a:off x="4514850" y="3321050"/>
                        <a:ext cx="114300" cy="215900"/>
                      </a:xfrm>
                      <a:prstGeom prst="rect">
                        <a:avLst/>
                      </a:prstGeom>
                      <a:noFill/>
                      <a:ln w="38100">
                        <a:noFill/>
                        <a:miter/>
                      </a:ln>
                    </p:spPr>
                  </p:pic>
                </p:oleObj>
              </mc:Fallback>
            </mc:AlternateContent>
          </a:graphicData>
        </a:graphic>
      </p:graphicFrame>
      <p:graphicFrame>
        <p:nvGraphicFramePr>
          <p:cNvPr id="4" name="Object 3"/>
          <p:cNvGraphicFramePr>
            <a:graphicFrameLocks noChangeAspect="1"/>
          </p:cNvGraphicFramePr>
          <p:nvPr/>
        </p:nvGraphicFramePr>
        <p:xfrm>
          <a:off x="3038475" y="5562600"/>
          <a:ext cx="258763" cy="774700"/>
        </p:xfrm>
        <a:graphic>
          <a:graphicData uri="http://schemas.openxmlformats.org/presentationml/2006/ole">
            <mc:AlternateContent xmlns:mc="http://schemas.openxmlformats.org/markup-compatibility/2006">
              <mc:Choice xmlns:v="urn:schemas-microsoft-com:vml" Requires="v">
                <p:oleObj spid="_x0000_s3085" name="" r:id="rId6" imgW="190500" imgH="393700" progId="Equation.3">
                  <p:embed/>
                </p:oleObj>
              </mc:Choice>
              <mc:Fallback>
                <p:oleObj name="" r:id="rId6" imgW="190500" imgH="393700" progId="Equation.3">
                  <p:embed/>
                  <p:pic>
                    <p:nvPicPr>
                      <p:cNvPr id="0" name="Picture 3084"/>
                      <p:cNvPicPr/>
                      <p:nvPr/>
                    </p:nvPicPr>
                    <p:blipFill>
                      <a:blip r:embed="rId2"/>
                      <a:stretch>
                        <a:fillRect/>
                      </a:stretch>
                    </p:blipFill>
                    <p:spPr>
                      <a:xfrm>
                        <a:off x="3038475" y="5562600"/>
                        <a:ext cx="258763" cy="774700"/>
                      </a:xfrm>
                      <a:prstGeom prst="rect">
                        <a:avLst/>
                      </a:prstGeom>
                      <a:noFill/>
                      <a:ln w="38100">
                        <a:noFill/>
                        <a:miter/>
                      </a:ln>
                    </p:spPr>
                  </p:pic>
                </p:oleObj>
              </mc:Fallback>
            </mc:AlternateContent>
          </a:graphicData>
        </a:graphic>
      </p:graphicFrame>
      <p:sp>
        <p:nvSpPr>
          <p:cNvPr id="5124" name="Text Box 4"/>
          <p:cNvSpPr txBox="1"/>
          <p:nvPr/>
        </p:nvSpPr>
        <p:spPr>
          <a:xfrm>
            <a:off x="0" y="-56515"/>
            <a:ext cx="9144000" cy="521970"/>
          </a:xfrm>
          <a:prstGeom prst="rect">
            <a:avLst/>
          </a:prstGeom>
          <a:noFill/>
          <a:ln w="9525">
            <a:noFill/>
          </a:ln>
        </p:spPr>
        <p:txBody>
          <a:bodyPr anchor="t" anchorCtr="0">
            <a:spAutoFit/>
          </a:bodyPr>
          <a:p>
            <a:pPr algn="ctr">
              <a:spcBef>
                <a:spcPct val="50000"/>
              </a:spcBef>
            </a:pPr>
            <a:r>
              <a:rPr lang="en-US" sz="2400" b="1" dirty="0">
                <a:solidFill>
                  <a:srgbClr val="FF0000"/>
                </a:solidFill>
                <a:latin typeface="Times New Roman" panose="02020603050405020304" pitchFamily="18" charset="0"/>
              </a:rPr>
              <a:t>B</a:t>
            </a:r>
            <a:r>
              <a:rPr lang="en-US" sz="2400" b="1" dirty="0">
                <a:solidFill>
                  <a:srgbClr val="FF0000"/>
                </a:solidFill>
                <a:latin typeface="Times New Roman" panose="02020603050405020304" pitchFamily="18" charset="0"/>
                <a:ea typeface="Times New Roman" panose="02020603050405020304" pitchFamily="18" charset="0"/>
              </a:rPr>
              <a:t>à</a:t>
            </a:r>
            <a:r>
              <a:rPr lang="en-US" sz="2400" b="1" dirty="0">
                <a:solidFill>
                  <a:srgbClr val="FF0000"/>
                </a:solidFill>
                <a:latin typeface="Times New Roman" panose="02020603050405020304" pitchFamily="18" charset="0"/>
              </a:rPr>
              <a:t>i 2.</a:t>
            </a:r>
            <a:r>
              <a:rPr lang="en-US" sz="2800" b="1" dirty="0">
                <a:solidFill>
                  <a:srgbClr val="FF0000"/>
                </a:solidFill>
                <a:latin typeface="Times New Roman" panose="02020603050405020304" pitchFamily="18" charset="0"/>
              </a:rPr>
              <a:t> </a:t>
            </a:r>
            <a:r>
              <a:rPr lang="en-US" sz="2400" b="1" dirty="0">
                <a:solidFill>
                  <a:srgbClr val="FF0000"/>
                </a:solidFill>
                <a:latin typeface="Times New Roman" panose="02020603050405020304" pitchFamily="18" charset="0"/>
              </a:rPr>
              <a:t>ĐIỆN TRỞ CỦA DÂY DẪN - ĐỊNH LUẬT ÔM</a:t>
            </a:r>
            <a:endParaRPr lang="en-US" sz="2400" b="1" dirty="0">
              <a:solidFill>
                <a:srgbClr val="FF0000"/>
              </a:solidFill>
              <a:latin typeface="Times New Roman" panose="02020603050405020304" pitchFamily="18" charset="0"/>
              <a:ea typeface="Times New Roman" panose="02020603050405020304" pitchFamily="18" charset="0"/>
            </a:endParaRPr>
          </a:p>
        </p:txBody>
      </p:sp>
      <p:sp>
        <p:nvSpPr>
          <p:cNvPr id="2" name="Text Box 20"/>
          <p:cNvSpPr txBox="1"/>
          <p:nvPr/>
        </p:nvSpPr>
        <p:spPr>
          <a:xfrm>
            <a:off x="2057400" y="1944370"/>
            <a:ext cx="6924675" cy="1568450"/>
          </a:xfrm>
          <a:prstGeom prst="rect">
            <a:avLst/>
          </a:prstGeom>
          <a:noFill/>
          <a:ln w="9525">
            <a:noFill/>
          </a:ln>
        </p:spPr>
        <p:txBody>
          <a:bodyPr wrap="square" anchor="t" anchorCtr="0">
            <a:spAutoFit/>
          </a:bodyPr>
          <a:p>
            <a:pPr>
              <a:spcBef>
                <a:spcPts val="0"/>
              </a:spcBef>
            </a:pPr>
            <a:r>
              <a:rPr lang="en-US" sz="2400" dirty="0">
                <a:latin typeface="Times New Roman" panose="02020603050405020304" pitchFamily="18" charset="0"/>
                <a:cs typeface="Times New Roman" panose="02020603050405020304" pitchFamily="18" charset="0"/>
                <a:sym typeface="Symbol" panose="05050102010706020507" pitchFamily="18" charset="2"/>
              </a:rPr>
              <a:t>Trong đó: + </a:t>
            </a:r>
            <a:r>
              <a:rPr lang="en-US" sz="2400" b="1" dirty="0">
                <a:latin typeface="Times New Roman" panose="02020603050405020304" pitchFamily="18" charset="0"/>
                <a:cs typeface="Times New Roman" panose="02020603050405020304" pitchFamily="18" charset="0"/>
                <a:sym typeface="Symbol" panose="05050102010706020507" pitchFamily="18" charset="2"/>
              </a:rPr>
              <a:t>I</a:t>
            </a:r>
            <a:r>
              <a:rPr lang="en-US" sz="2400" dirty="0">
                <a:latin typeface="Times New Roman" panose="02020603050405020304" pitchFamily="18" charset="0"/>
                <a:cs typeface="Times New Roman" panose="02020603050405020304" pitchFamily="18" charset="0"/>
                <a:sym typeface="Symbol" panose="05050102010706020507" pitchFamily="18" charset="2"/>
              </a:rPr>
              <a:t> là cường độ dòng điện, đơn vị Ampe (A)</a:t>
            </a:r>
            <a:endParaRPr lang="en-US" sz="2400" dirty="0">
              <a:latin typeface="Times New Roman" panose="02020603050405020304" pitchFamily="18" charset="0"/>
              <a:cs typeface="Times New Roman" panose="02020603050405020304" pitchFamily="18" charset="0"/>
              <a:sym typeface="Symbol" panose="05050102010706020507" pitchFamily="18" charset="2"/>
            </a:endParaRPr>
          </a:p>
          <a:p>
            <a:pPr>
              <a:spcBef>
                <a:spcPts val="0"/>
              </a:spcBef>
            </a:pPr>
            <a:r>
              <a:rPr lang="en-US" sz="2400" dirty="0">
                <a:latin typeface="Times New Roman" panose="02020603050405020304" pitchFamily="18" charset="0"/>
                <a:cs typeface="Times New Roman" panose="02020603050405020304" pitchFamily="18" charset="0"/>
                <a:sym typeface="Symbol" panose="05050102010706020507" pitchFamily="18" charset="2"/>
              </a:rPr>
              <a:t>                 + </a:t>
            </a:r>
            <a:r>
              <a:rPr lang="en-US" sz="2400" b="1" dirty="0">
                <a:latin typeface="Times New Roman" panose="02020603050405020304" pitchFamily="18" charset="0"/>
                <a:cs typeface="Times New Roman" panose="02020603050405020304" pitchFamily="18" charset="0"/>
                <a:sym typeface="Symbol" panose="05050102010706020507" pitchFamily="18" charset="2"/>
              </a:rPr>
              <a:t>U</a:t>
            </a:r>
            <a:r>
              <a:rPr lang="en-US" sz="2400" dirty="0">
                <a:latin typeface="Times New Roman" panose="02020603050405020304" pitchFamily="18" charset="0"/>
                <a:cs typeface="Times New Roman" panose="02020603050405020304" pitchFamily="18" charset="0"/>
                <a:sym typeface="Symbol" panose="05050102010706020507" pitchFamily="18" charset="2"/>
              </a:rPr>
              <a:t> là hiệu điện thế, đơn vị là Vôn (V)</a:t>
            </a:r>
            <a:endParaRPr lang="en-US" sz="2400" dirty="0">
              <a:latin typeface="Times New Roman" panose="02020603050405020304" pitchFamily="18" charset="0"/>
              <a:cs typeface="Times New Roman" panose="02020603050405020304" pitchFamily="18" charset="0"/>
              <a:sym typeface="Symbol" panose="05050102010706020507" pitchFamily="18" charset="2"/>
            </a:endParaRPr>
          </a:p>
          <a:p>
            <a:pPr>
              <a:spcBef>
                <a:spcPts val="0"/>
              </a:spcBef>
            </a:pPr>
            <a:r>
              <a:rPr lang="en-US" sz="2400" dirty="0">
                <a:latin typeface="Times New Roman" panose="02020603050405020304" pitchFamily="18" charset="0"/>
                <a:cs typeface="Times New Roman" panose="02020603050405020304" pitchFamily="18" charset="0"/>
                <a:sym typeface="Symbol" panose="05050102010706020507" pitchFamily="18" charset="2"/>
              </a:rPr>
              <a:t>                 + R là điện trở, đơn vị là Ohm (</a:t>
            </a:r>
            <a:r>
              <a:rPr lang="en-US" sz="2400" dirty="0">
                <a:sym typeface="Symbol" panose="05050102010706020507" pitchFamily="18" charset="2"/>
              </a:rPr>
              <a:t>)</a:t>
            </a:r>
            <a:endParaRPr lang="en-US" sz="2400" dirty="0">
              <a:latin typeface="Times New Roman" panose="02020603050405020304" pitchFamily="18" charset="0"/>
              <a:cs typeface="Times New Roman" panose="02020603050405020304" pitchFamily="18" charset="0"/>
              <a:sym typeface="Symbol" panose="05050102010706020507" pitchFamily="18" charset="2"/>
            </a:endParaRPr>
          </a:p>
          <a:p>
            <a:pPr>
              <a:spcBef>
                <a:spcPts val="0"/>
              </a:spcBef>
            </a:pPr>
            <a:r>
              <a:rPr lang="en-US" sz="2400" dirty="0">
                <a:latin typeface="Times New Roman" panose="02020603050405020304" pitchFamily="18" charset="0"/>
                <a:cs typeface="Times New Roman" panose="02020603050405020304" pitchFamily="18" charset="0"/>
                <a:sym typeface="Symbol" panose="05050102010706020507" pitchFamily="18" charset="2"/>
              </a:rPr>
              <a:t> </a:t>
            </a:r>
            <a:endParaRPr lang="en-US" sz="2400" dirty="0">
              <a:latin typeface="Times New Roman" panose="02020603050405020304" pitchFamily="18" charset="0"/>
              <a:cs typeface="Times New Roman" panose="02020603050405020304" pitchFamily="18" charset="0"/>
              <a:sym typeface="Symbol" panose="05050102010706020507"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0254"/>
                                        </p:tgtEl>
                                        <p:attrNameLst>
                                          <p:attrName>style.visibility</p:attrName>
                                        </p:attrNameLst>
                                      </p:cBhvr>
                                      <p:to>
                                        <p:strVal val="visible"/>
                                      </p:to>
                                    </p:set>
                                    <p:animEffect transition="in" filter="fade">
                                      <p:cBhvr>
                                        <p:cTn id="7" dur="1000"/>
                                        <p:tgtEl>
                                          <p:spTgt spid="10254"/>
                                        </p:tgtEl>
                                      </p:cBhvr>
                                    </p:animEffect>
                                    <p:anim calcmode="lin" valueType="num">
                                      <p:cBhvr>
                                        <p:cTn id="8" dur="1000" fill="hold"/>
                                        <p:tgtEl>
                                          <p:spTgt spid="10254"/>
                                        </p:tgtEl>
                                        <p:attrNameLst>
                                          <p:attrName>ppt_x</p:attrName>
                                        </p:attrNameLst>
                                      </p:cBhvr>
                                      <p:tavLst>
                                        <p:tav tm="0">
                                          <p:val>
                                            <p:strVal val="#ppt_x"/>
                                          </p:val>
                                        </p:tav>
                                        <p:tav tm="100000">
                                          <p:val>
                                            <p:strVal val="#ppt_x"/>
                                          </p:val>
                                        </p:tav>
                                      </p:tavLst>
                                    </p:anim>
                                    <p:anim calcmode="lin" valueType="num">
                                      <p:cBhvr>
                                        <p:cTn id="9" dur="900" decel="100000" fill="hold"/>
                                        <p:tgtEl>
                                          <p:spTgt spid="1025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25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0255"/>
                                        </p:tgtEl>
                                        <p:attrNameLst>
                                          <p:attrName>style.visibility</p:attrName>
                                        </p:attrNameLst>
                                      </p:cBhvr>
                                      <p:to>
                                        <p:strVal val="visible"/>
                                      </p:to>
                                    </p:set>
                                    <p:anim calcmode="lin" valueType="num">
                                      <p:cBhvr additive="base">
                                        <p:cTn id="15" dur="500" fill="hold"/>
                                        <p:tgtEl>
                                          <p:spTgt spid="10255"/>
                                        </p:tgtEl>
                                        <p:attrNameLst>
                                          <p:attrName>ppt_x</p:attrName>
                                        </p:attrNameLst>
                                      </p:cBhvr>
                                      <p:tavLst>
                                        <p:tav tm="0">
                                          <p:val>
                                            <p:strVal val="#ppt_x"/>
                                          </p:val>
                                        </p:tav>
                                        <p:tav tm="100000">
                                          <p:val>
                                            <p:strVal val="#ppt_x"/>
                                          </p:val>
                                        </p:tav>
                                      </p:tavLst>
                                    </p:anim>
                                    <p:anim calcmode="lin" valueType="num">
                                      <p:cBhvr additive="base">
                                        <p:cTn id="16" dur="500" fill="hold"/>
                                        <p:tgtEl>
                                          <p:spTgt spid="1025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10265"/>
                                        </p:tgtEl>
                                        <p:attrNameLst>
                                          <p:attrName>style.visibility</p:attrName>
                                        </p:attrNameLst>
                                      </p:cBhvr>
                                      <p:to>
                                        <p:strVal val="visible"/>
                                      </p:to>
                                    </p:set>
                                    <p:animEffect transition="in" filter="slide(fromBottom)">
                                      <p:cBhvr>
                                        <p:cTn id="21" dur="500"/>
                                        <p:tgtEl>
                                          <p:spTgt spid="10265"/>
                                        </p:tgtEl>
                                      </p:cBhvr>
                                    </p:animEffec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10260"/>
                                        </p:tgtEl>
                                        <p:attrNameLst>
                                          <p:attrName>style.visibility</p:attrName>
                                        </p:attrNameLst>
                                      </p:cBhvr>
                                      <p:to>
                                        <p:strVal val="visible"/>
                                      </p:to>
                                    </p:set>
                                    <p:animEffect transition="in" filter="fade">
                                      <p:cBhvr>
                                        <p:cTn id="26" dur="1000"/>
                                        <p:tgtEl>
                                          <p:spTgt spid="10260"/>
                                        </p:tgtEl>
                                      </p:cBhvr>
                                    </p:animEffect>
                                    <p:anim calcmode="lin" valueType="num">
                                      <p:cBhvr>
                                        <p:cTn id="27" dur="1000" fill="hold"/>
                                        <p:tgtEl>
                                          <p:spTgt spid="10260"/>
                                        </p:tgtEl>
                                        <p:attrNameLst>
                                          <p:attrName>ppt_x</p:attrName>
                                        </p:attrNameLst>
                                      </p:cBhvr>
                                      <p:tavLst>
                                        <p:tav tm="0">
                                          <p:val>
                                            <p:strVal val="#ppt_x"/>
                                          </p:val>
                                        </p:tav>
                                        <p:tav tm="100000">
                                          <p:val>
                                            <p:strVal val="#ppt_x"/>
                                          </p:val>
                                        </p:tav>
                                      </p:tavLst>
                                    </p:anim>
                                    <p:anim calcmode="lin" valueType="num">
                                      <p:cBhvr>
                                        <p:cTn id="28" dur="1000" fill="hold"/>
                                        <p:tgtEl>
                                          <p:spTgt spid="1026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10261"/>
                                        </p:tgtEl>
                                        <p:attrNameLst>
                                          <p:attrName>style.visibility</p:attrName>
                                        </p:attrNameLst>
                                      </p:cBhvr>
                                      <p:to>
                                        <p:strVal val="visible"/>
                                      </p:to>
                                    </p:set>
                                    <p:animEffect transition="in" filter="fade">
                                      <p:cBhvr>
                                        <p:cTn id="33" dur="1000"/>
                                        <p:tgtEl>
                                          <p:spTgt spid="10261"/>
                                        </p:tgtEl>
                                      </p:cBhvr>
                                    </p:animEffect>
                                    <p:anim calcmode="lin" valueType="num">
                                      <p:cBhvr>
                                        <p:cTn id="34" dur="1000" fill="hold"/>
                                        <p:tgtEl>
                                          <p:spTgt spid="10261"/>
                                        </p:tgtEl>
                                        <p:attrNameLst>
                                          <p:attrName>ppt_x</p:attrName>
                                        </p:attrNameLst>
                                      </p:cBhvr>
                                      <p:tavLst>
                                        <p:tav tm="0">
                                          <p:val>
                                            <p:strVal val="#ppt_x"/>
                                          </p:val>
                                        </p:tav>
                                        <p:tav tm="100000">
                                          <p:val>
                                            <p:strVal val="#ppt_x"/>
                                          </p:val>
                                        </p:tav>
                                      </p:tavLst>
                                    </p:anim>
                                    <p:anim calcmode="lin" valueType="num">
                                      <p:cBhvr>
                                        <p:cTn id="35" dur="1000" fill="hold"/>
                                        <p:tgtEl>
                                          <p:spTgt spid="10261"/>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3" presetClass="entr" presetSubtype="0" fill="hold" nodeType="clickEffect">
                                  <p:stCondLst>
                                    <p:cond delay="0"/>
                                  </p:stCondLst>
                                  <p:childTnLst>
                                    <p:set>
                                      <p:cBhvr>
                                        <p:cTn id="39" dur="1" fill="hold">
                                          <p:stCondLst>
                                            <p:cond delay="0"/>
                                          </p:stCondLst>
                                        </p:cTn>
                                        <p:tgtEl>
                                          <p:spTgt spid="10258"/>
                                        </p:tgtEl>
                                        <p:attrNameLst>
                                          <p:attrName>style.visibility</p:attrName>
                                        </p:attrNameLst>
                                      </p:cBhvr>
                                      <p:to>
                                        <p:strVal val="visible"/>
                                      </p:to>
                                    </p:set>
                                    <p:animEffect transition="in" filter="fade">
                                      <p:cBhvr>
                                        <p:cTn id="40" dur="100"/>
                                        <p:tgtEl>
                                          <p:spTgt spid="10258"/>
                                        </p:tgtEl>
                                      </p:cBhvr>
                                    </p:animEffect>
                                    <p:anim calcmode="lin" valueType="num">
                                      <p:cBhvr>
                                        <p:cTn id="41" dur="400" fill="hold"/>
                                        <p:tgtEl>
                                          <p:spTgt spid="10258"/>
                                        </p:tgtEl>
                                        <p:attrNameLst>
                                          <p:attrName>ppt_x</p:attrName>
                                        </p:attrNameLst>
                                      </p:cBhvr>
                                      <p:tavLst>
                                        <p:tav tm="0">
                                          <p:val>
                                            <p:strVal val="#ppt_x"/>
                                          </p:val>
                                        </p:tav>
                                        <p:tav tm="100000">
                                          <p:val>
                                            <p:strVal val="#ppt_x"/>
                                          </p:val>
                                        </p:tav>
                                      </p:tavLst>
                                    </p:anim>
                                    <p:anim calcmode="lin" valueType="num">
                                      <p:cBhvr>
                                        <p:cTn id="42" dur="400" fill="hold"/>
                                        <p:tgtEl>
                                          <p:spTgt spid="10258"/>
                                        </p:tgtEl>
                                        <p:attrNameLst>
                                          <p:attrName>ppt_y</p:attrName>
                                        </p:attrNameLst>
                                      </p:cBhvr>
                                      <p:tavLst>
                                        <p:tav tm="0">
                                          <p:val>
                                            <p:strVal val="#ppt_y+0.31"/>
                                          </p:val>
                                        </p:tav>
                                        <p:tav tm="100000">
                                          <p:val>
                                            <p:strVal val="#ppt_y+0.31"/>
                                          </p:val>
                                        </p:tav>
                                      </p:tavLst>
                                    </p:anim>
                                    <p:anim calcmode="lin" valueType="num">
                                      <p:cBhvr>
                                        <p:cTn id="43" dur="600" decel="50000" fill="hold">
                                          <p:stCondLst>
                                            <p:cond delay="400"/>
                                          </p:stCondLst>
                                        </p:cTn>
                                        <p:tgtEl>
                                          <p:spTgt spid="1025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4" dur="600" decel="50000" fill="hold">
                                          <p:stCondLst>
                                            <p:cond delay="400"/>
                                          </p:stCondLst>
                                        </p:cTn>
                                        <p:tgtEl>
                                          <p:spTgt spid="1025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45" presetID="43" presetClass="entr" presetSubtype="0" fill="hold" grpId="0" nodeType="withEffect">
                                  <p:stCondLst>
                                    <p:cond delay="0"/>
                                  </p:stCondLst>
                                  <p:childTnLst>
                                    <p:set>
                                      <p:cBhvr>
                                        <p:cTn id="46" dur="1" fill="hold">
                                          <p:stCondLst>
                                            <p:cond delay="0"/>
                                          </p:stCondLst>
                                        </p:cTn>
                                        <p:tgtEl>
                                          <p:spTgt spid="10257"/>
                                        </p:tgtEl>
                                        <p:attrNameLst>
                                          <p:attrName>style.visibility</p:attrName>
                                        </p:attrNameLst>
                                      </p:cBhvr>
                                      <p:to>
                                        <p:strVal val="visible"/>
                                      </p:to>
                                    </p:set>
                                    <p:animEffect transition="in" filter="fade">
                                      <p:cBhvr>
                                        <p:cTn id="47" dur="100"/>
                                        <p:tgtEl>
                                          <p:spTgt spid="10257"/>
                                        </p:tgtEl>
                                      </p:cBhvr>
                                    </p:animEffect>
                                    <p:anim calcmode="lin" valueType="num">
                                      <p:cBhvr>
                                        <p:cTn id="48" dur="400" fill="hold"/>
                                        <p:tgtEl>
                                          <p:spTgt spid="10257"/>
                                        </p:tgtEl>
                                        <p:attrNameLst>
                                          <p:attrName>ppt_x</p:attrName>
                                        </p:attrNameLst>
                                      </p:cBhvr>
                                      <p:tavLst>
                                        <p:tav tm="0">
                                          <p:val>
                                            <p:strVal val="#ppt_x"/>
                                          </p:val>
                                        </p:tav>
                                        <p:tav tm="100000">
                                          <p:val>
                                            <p:strVal val="#ppt_x"/>
                                          </p:val>
                                        </p:tav>
                                      </p:tavLst>
                                    </p:anim>
                                    <p:anim calcmode="lin" valueType="num">
                                      <p:cBhvr>
                                        <p:cTn id="49" dur="400" fill="hold"/>
                                        <p:tgtEl>
                                          <p:spTgt spid="10257"/>
                                        </p:tgtEl>
                                        <p:attrNameLst>
                                          <p:attrName>ppt_y</p:attrName>
                                        </p:attrNameLst>
                                      </p:cBhvr>
                                      <p:tavLst>
                                        <p:tav tm="0">
                                          <p:val>
                                            <p:strVal val="#ppt_y+0.31"/>
                                          </p:val>
                                        </p:tav>
                                        <p:tav tm="100000">
                                          <p:val>
                                            <p:strVal val="#ppt_y+0.31"/>
                                          </p:val>
                                        </p:tav>
                                      </p:tavLst>
                                    </p:anim>
                                    <p:anim calcmode="lin" valueType="num">
                                      <p:cBhvr>
                                        <p:cTn id="50" dur="600" decel="50000" fill="hold">
                                          <p:stCondLst>
                                            <p:cond delay="400"/>
                                          </p:stCondLst>
                                        </p:cTn>
                                        <p:tgtEl>
                                          <p:spTgt spid="1025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1" dur="600" decel="50000" fill="hold">
                                          <p:stCondLst>
                                            <p:cond delay="400"/>
                                          </p:stCondLst>
                                        </p:cTn>
                                        <p:tgtEl>
                                          <p:spTgt spid="1025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nodeType="clickEffect">
                                  <p:stCondLst>
                                    <p:cond delay="0"/>
                                  </p:stCondLst>
                                  <p:childTnLst>
                                    <p:set>
                                      <p:cBhvr>
                                        <p:cTn id="55" dur="1" fill="hold">
                                          <p:stCondLst>
                                            <p:cond delay="0"/>
                                          </p:stCondLst>
                                        </p:cTn>
                                        <p:tgtEl>
                                          <p:spTgt spid="10259"/>
                                        </p:tgtEl>
                                        <p:attrNameLst>
                                          <p:attrName>style.visibility</p:attrName>
                                        </p:attrNameLst>
                                      </p:cBhvr>
                                      <p:to>
                                        <p:strVal val="visible"/>
                                      </p:to>
                                    </p:set>
                                    <p:animEffect transition="in" filter="randombar(horizontal)">
                                      <p:cBhvr>
                                        <p:cTn id="56" dur="500"/>
                                        <p:tgtEl>
                                          <p:spTgt spid="10259"/>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10262"/>
                                        </p:tgtEl>
                                        <p:attrNameLst>
                                          <p:attrName>style.visibility</p:attrName>
                                        </p:attrNameLst>
                                      </p:cBhvr>
                                      <p:to>
                                        <p:strVal val="visible"/>
                                      </p:to>
                                    </p:set>
                                    <p:animEffect transition="in" filter="randombar(horizontal)">
                                      <p:cBhvr>
                                        <p:cTn id="59" dur="500"/>
                                        <p:tgtEl>
                                          <p:spTgt spid="10262"/>
                                        </p:tgtEl>
                                      </p:cBhvr>
                                    </p:animEffect>
                                  </p:childTnLst>
                                </p:cTn>
                              </p:par>
                            </p:childTnLst>
                          </p:cTn>
                        </p:par>
                      </p:childTnLst>
                    </p:cTn>
                  </p:par>
                  <p:par>
                    <p:cTn id="60" fill="hold">
                      <p:stCondLst>
                        <p:cond delay="indefinite"/>
                      </p:stCondLst>
                      <p:childTnLst>
                        <p:par>
                          <p:cTn id="61" fill="hold">
                            <p:stCondLst>
                              <p:cond delay="0"/>
                            </p:stCondLst>
                            <p:childTnLst>
                              <p:par>
                                <p:cTn id="62" presetID="47" presetClass="entr" presetSubtype="0" fill="hold" grpId="0" nodeType="clickEffect">
                                  <p:stCondLst>
                                    <p:cond delay="0"/>
                                  </p:stCondLst>
                                  <p:childTnLst>
                                    <p:set>
                                      <p:cBhvr>
                                        <p:cTn id="63" dur="1" fill="hold">
                                          <p:stCondLst>
                                            <p:cond delay="0"/>
                                          </p:stCondLst>
                                        </p:cTn>
                                        <p:tgtEl>
                                          <p:spTgt spid="10263"/>
                                        </p:tgtEl>
                                        <p:attrNameLst>
                                          <p:attrName>style.visibility</p:attrName>
                                        </p:attrNameLst>
                                      </p:cBhvr>
                                      <p:to>
                                        <p:strVal val="visible"/>
                                      </p:to>
                                    </p:set>
                                    <p:animEffect transition="in" filter="fade">
                                      <p:cBhvr>
                                        <p:cTn id="64" dur="1000"/>
                                        <p:tgtEl>
                                          <p:spTgt spid="10263"/>
                                        </p:tgtEl>
                                      </p:cBhvr>
                                    </p:animEffect>
                                    <p:anim calcmode="lin" valueType="num">
                                      <p:cBhvr>
                                        <p:cTn id="65" dur="1000" fill="hold"/>
                                        <p:tgtEl>
                                          <p:spTgt spid="10263"/>
                                        </p:tgtEl>
                                        <p:attrNameLst>
                                          <p:attrName>ppt_x</p:attrName>
                                        </p:attrNameLst>
                                      </p:cBhvr>
                                      <p:tavLst>
                                        <p:tav tm="0">
                                          <p:val>
                                            <p:strVal val="#ppt_x"/>
                                          </p:val>
                                        </p:tav>
                                        <p:tav tm="100000">
                                          <p:val>
                                            <p:strVal val="#ppt_x"/>
                                          </p:val>
                                        </p:tav>
                                      </p:tavLst>
                                    </p:anim>
                                    <p:anim calcmode="lin" valueType="num">
                                      <p:cBhvr>
                                        <p:cTn id="66" dur="1000" fill="hold"/>
                                        <p:tgtEl>
                                          <p:spTgt spid="10263"/>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1" presetClass="entr" presetSubtype="1" fill="hold" nodeType="click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wheel(1)">
                                      <p:cBhvr>
                                        <p:cTn id="71" dur="2000"/>
                                        <p:tgtEl>
                                          <p:spTgt spid="4"/>
                                        </p:tgtEl>
                                      </p:cBhvr>
                                    </p:animEffect>
                                  </p:childTnLst>
                                </p:cTn>
                              </p:par>
                              <p:par>
                                <p:cTn id="72" presetID="21" presetClass="entr" presetSubtype="1" fill="hold" grpId="0" nodeType="withEffect">
                                  <p:stCondLst>
                                    <p:cond delay="0"/>
                                  </p:stCondLst>
                                  <p:childTnLst>
                                    <p:set>
                                      <p:cBhvr>
                                        <p:cTn id="73" dur="1" fill="hold">
                                          <p:stCondLst>
                                            <p:cond delay="0"/>
                                          </p:stCondLst>
                                        </p:cTn>
                                        <p:tgtEl>
                                          <p:spTgt spid="10264"/>
                                        </p:tgtEl>
                                        <p:attrNameLst>
                                          <p:attrName>style.visibility</p:attrName>
                                        </p:attrNameLst>
                                      </p:cBhvr>
                                      <p:to>
                                        <p:strVal val="visible"/>
                                      </p:to>
                                    </p:set>
                                    <p:animEffect transition="in" filter="wheel(1)">
                                      <p:cBhvr>
                                        <p:cTn id="74" dur="2000"/>
                                        <p:tgtEl>
                                          <p:spTgt spid="10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4" grpId="0"/>
      <p:bldP spid="10255" grpId="0"/>
      <p:bldP spid="10257" grpId="0"/>
      <p:bldP spid="10260" grpId="0"/>
      <p:bldP spid="10261" grpId="0"/>
      <p:bldP spid="10262" grpId="0"/>
      <p:bldP spid="10263" grpId="0"/>
      <p:bldP spid="10264" grpId="0"/>
      <p:bldP spid="10265" grpId="0"/>
      <p:bldP spid="9225"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Text Box 4"/>
          <p:cNvSpPr txBox="1"/>
          <p:nvPr/>
        </p:nvSpPr>
        <p:spPr>
          <a:xfrm>
            <a:off x="57150" y="361950"/>
            <a:ext cx="5095875" cy="396875"/>
          </a:xfrm>
          <a:prstGeom prst="rect">
            <a:avLst/>
          </a:prstGeom>
          <a:noFill/>
          <a:ln w="9525">
            <a:noFill/>
          </a:ln>
        </p:spPr>
        <p:txBody>
          <a:bodyPr anchor="t" anchorCtr="0">
            <a:spAutoFit/>
          </a:bodyPr>
          <a:p>
            <a:pPr>
              <a:spcBef>
                <a:spcPct val="50000"/>
              </a:spcBef>
            </a:pPr>
            <a:r>
              <a:rPr lang="en-US" sz="2000" b="1" dirty="0">
                <a:latin typeface="Arial" panose="020B0604020202020204" pitchFamily="34" charset="0"/>
              </a:rPr>
              <a:t>I. ĐIỆN TRỞ CỦA DÂY DẪN</a:t>
            </a:r>
            <a:endParaRPr lang="en-US" sz="2000" b="1" dirty="0">
              <a:latin typeface="Arial" panose="020B0604020202020204" pitchFamily="34" charset="0"/>
            </a:endParaRPr>
          </a:p>
        </p:txBody>
      </p:sp>
      <p:sp>
        <p:nvSpPr>
          <p:cNvPr id="9218" name="Text Box 5"/>
          <p:cNvSpPr txBox="1"/>
          <p:nvPr/>
        </p:nvSpPr>
        <p:spPr>
          <a:xfrm>
            <a:off x="0" y="685800"/>
            <a:ext cx="3200400" cy="457200"/>
          </a:xfrm>
          <a:prstGeom prst="rect">
            <a:avLst/>
          </a:prstGeom>
          <a:noFill/>
          <a:ln w="9525">
            <a:noFill/>
          </a:ln>
        </p:spPr>
        <p:txBody>
          <a:bodyPr anchor="t" anchorCtr="0">
            <a:spAutoFit/>
          </a:bodyPr>
          <a:p>
            <a:pPr>
              <a:spcBef>
                <a:spcPct val="50000"/>
              </a:spcBef>
            </a:pPr>
            <a:r>
              <a:rPr lang="en-US" sz="2400" b="1" dirty="0">
                <a:latin typeface="Arial" panose="020B0604020202020204" pitchFamily="34" charset="0"/>
              </a:rPr>
              <a:t>1.</a:t>
            </a:r>
            <a:r>
              <a:rPr lang="en-US" sz="2000" b="1" dirty="0">
                <a:latin typeface="Arial" panose="020B0604020202020204" pitchFamily="34" charset="0"/>
              </a:rPr>
              <a:t>Thương số </a:t>
            </a:r>
            <a:r>
              <a:rPr lang="en-US" sz="2400" b="1" dirty="0">
                <a:latin typeface="Arial" panose="020B0604020202020204" pitchFamily="34" charset="0"/>
              </a:rPr>
              <a:t> </a:t>
            </a:r>
            <a:r>
              <a:rPr lang="en-US" sz="2000" b="1" dirty="0">
                <a:latin typeface="Arial" panose="020B0604020202020204" pitchFamily="34" charset="0"/>
              </a:rPr>
              <a:t>U/I</a:t>
            </a:r>
            <a:endParaRPr lang="en-US" sz="2000" b="1" dirty="0">
              <a:latin typeface="Arial" panose="020B0604020202020204" pitchFamily="34" charset="0"/>
            </a:endParaRPr>
          </a:p>
        </p:txBody>
      </p:sp>
      <p:sp>
        <p:nvSpPr>
          <p:cNvPr id="9219" name="Text Box 6"/>
          <p:cNvSpPr txBox="1"/>
          <p:nvPr/>
        </p:nvSpPr>
        <p:spPr>
          <a:xfrm>
            <a:off x="57150" y="1047750"/>
            <a:ext cx="2076450" cy="396875"/>
          </a:xfrm>
          <a:prstGeom prst="rect">
            <a:avLst/>
          </a:prstGeom>
          <a:noFill/>
          <a:ln w="9525">
            <a:noFill/>
          </a:ln>
        </p:spPr>
        <p:txBody>
          <a:bodyPr anchor="t" anchorCtr="0">
            <a:spAutoFit/>
          </a:bodyPr>
          <a:p>
            <a:pPr>
              <a:spcBef>
                <a:spcPct val="50000"/>
              </a:spcBef>
            </a:pPr>
            <a:r>
              <a:rPr lang="en-US" sz="2000" b="1" dirty="0">
                <a:latin typeface="Arial" panose="020B0604020202020204" pitchFamily="34" charset="0"/>
              </a:rPr>
              <a:t>2. Điện trở.  </a:t>
            </a:r>
            <a:endParaRPr lang="en-US" sz="2000" dirty="0">
              <a:latin typeface="Arial" panose="020B0604020202020204" pitchFamily="34" charset="0"/>
            </a:endParaRPr>
          </a:p>
        </p:txBody>
      </p:sp>
      <p:sp>
        <p:nvSpPr>
          <p:cNvPr id="9220" name="Text Box 7"/>
          <p:cNvSpPr txBox="1"/>
          <p:nvPr/>
        </p:nvSpPr>
        <p:spPr>
          <a:xfrm>
            <a:off x="0" y="1428750"/>
            <a:ext cx="4267200" cy="396875"/>
          </a:xfrm>
          <a:prstGeom prst="rect">
            <a:avLst/>
          </a:prstGeom>
          <a:noFill/>
          <a:ln w="9525">
            <a:noFill/>
          </a:ln>
        </p:spPr>
        <p:txBody>
          <a:bodyPr anchor="t" anchorCtr="0">
            <a:spAutoFit/>
          </a:bodyPr>
          <a:p>
            <a:pPr>
              <a:spcBef>
                <a:spcPct val="50000"/>
              </a:spcBef>
            </a:pPr>
            <a:r>
              <a:rPr lang="en-US" sz="2000" b="1" dirty="0">
                <a:latin typeface="Arial" panose="020B0604020202020204" pitchFamily="34" charset="0"/>
              </a:rPr>
              <a:t>II. ĐỊNH LUẬT ÔM.</a:t>
            </a:r>
            <a:endParaRPr lang="en-US" sz="2000" b="1" dirty="0">
              <a:latin typeface="Arial" panose="020B0604020202020204" pitchFamily="34" charset="0"/>
            </a:endParaRPr>
          </a:p>
        </p:txBody>
      </p:sp>
      <p:sp>
        <p:nvSpPr>
          <p:cNvPr id="9221" name="Text Box 8"/>
          <p:cNvSpPr txBox="1"/>
          <p:nvPr/>
        </p:nvSpPr>
        <p:spPr>
          <a:xfrm>
            <a:off x="0" y="1743075"/>
            <a:ext cx="4038600" cy="396875"/>
          </a:xfrm>
          <a:prstGeom prst="rect">
            <a:avLst/>
          </a:prstGeom>
          <a:noFill/>
          <a:ln w="9525">
            <a:noFill/>
          </a:ln>
        </p:spPr>
        <p:txBody>
          <a:bodyPr anchor="t" anchorCtr="0">
            <a:spAutoFit/>
          </a:bodyPr>
          <a:p>
            <a:pPr>
              <a:spcBef>
                <a:spcPct val="50000"/>
              </a:spcBef>
            </a:pPr>
            <a:r>
              <a:rPr lang="en-US" sz="2000" b="1" dirty="0">
                <a:latin typeface="Arial" panose="020B0604020202020204" pitchFamily="34" charset="0"/>
              </a:rPr>
              <a:t>1.Hệ thức của định luật </a:t>
            </a:r>
            <a:endParaRPr lang="en-US" sz="2000" b="1" dirty="0">
              <a:latin typeface="Arial" panose="020B0604020202020204" pitchFamily="34" charset="0"/>
            </a:endParaRPr>
          </a:p>
        </p:txBody>
      </p:sp>
      <p:sp>
        <p:nvSpPr>
          <p:cNvPr id="9222" name="Text Box 9"/>
          <p:cNvSpPr txBox="1"/>
          <p:nvPr/>
        </p:nvSpPr>
        <p:spPr>
          <a:xfrm>
            <a:off x="714375" y="2238375"/>
            <a:ext cx="1676400" cy="460375"/>
          </a:xfrm>
          <a:prstGeom prst="rect">
            <a:avLst/>
          </a:prstGeom>
          <a:noFill/>
          <a:ln w="9525">
            <a:noFill/>
          </a:ln>
        </p:spPr>
        <p:txBody>
          <a:bodyPr anchor="t" anchorCtr="0">
            <a:spAutoFit/>
          </a:bodyPr>
          <a:p>
            <a:pPr>
              <a:spcBef>
                <a:spcPct val="50000"/>
              </a:spcBef>
            </a:pPr>
            <a:r>
              <a:rPr lang="en-US" sz="2400" dirty="0">
                <a:latin typeface="Times New Roman" panose="02020603050405020304" pitchFamily="18" charset="0"/>
                <a:cs typeface="Times New Roman" panose="02020603050405020304" pitchFamily="18" charset="0"/>
              </a:rPr>
              <a:t>I = </a:t>
            </a:r>
            <a:endParaRPr lang="en-US" sz="2400" dirty="0">
              <a:latin typeface="Times New Roman" panose="02020603050405020304" pitchFamily="18" charset="0"/>
              <a:cs typeface="Times New Roman" panose="02020603050405020304" pitchFamily="18" charset="0"/>
            </a:endParaRPr>
          </a:p>
        </p:txBody>
      </p:sp>
      <p:graphicFrame>
        <p:nvGraphicFramePr>
          <p:cNvPr id="9223" name="Object 10"/>
          <p:cNvGraphicFramePr>
            <a:graphicFrameLocks noChangeAspect="1"/>
          </p:cNvGraphicFramePr>
          <p:nvPr/>
        </p:nvGraphicFramePr>
        <p:xfrm>
          <a:off x="1247775" y="2066925"/>
          <a:ext cx="258763" cy="774700"/>
        </p:xfrm>
        <a:graphic>
          <a:graphicData uri="http://schemas.openxmlformats.org/presentationml/2006/ole">
            <mc:AlternateContent xmlns:mc="http://schemas.openxmlformats.org/markup-compatibility/2006">
              <mc:Choice xmlns:v="urn:schemas-microsoft-com:vml" Requires="v">
                <p:oleObj spid="_x0000_s3082" name="" r:id="rId1" imgW="190500" imgH="393700" progId="Equation.3">
                  <p:embed/>
                </p:oleObj>
              </mc:Choice>
              <mc:Fallback>
                <p:oleObj name="" r:id="rId1" imgW="190500" imgH="393700" progId="Equation.3">
                  <p:embed/>
                  <p:pic>
                    <p:nvPicPr>
                      <p:cNvPr id="0" name="Picture 3081"/>
                      <p:cNvPicPr/>
                      <p:nvPr/>
                    </p:nvPicPr>
                    <p:blipFill>
                      <a:blip r:embed="rId2"/>
                      <a:stretch>
                        <a:fillRect/>
                      </a:stretch>
                    </p:blipFill>
                    <p:spPr>
                      <a:xfrm>
                        <a:off x="1247775" y="2066925"/>
                        <a:ext cx="258763" cy="774700"/>
                      </a:xfrm>
                      <a:prstGeom prst="rect">
                        <a:avLst/>
                      </a:prstGeom>
                      <a:noFill/>
                      <a:ln w="38100">
                        <a:noFill/>
                        <a:miter/>
                      </a:ln>
                    </p:spPr>
                  </p:pic>
                </p:oleObj>
              </mc:Fallback>
            </mc:AlternateContent>
          </a:graphicData>
        </a:graphic>
      </p:graphicFrame>
      <p:sp>
        <p:nvSpPr>
          <p:cNvPr id="9225" name="Text Box 13"/>
          <p:cNvSpPr txBox="1"/>
          <p:nvPr/>
        </p:nvSpPr>
        <p:spPr>
          <a:xfrm>
            <a:off x="61913" y="2559050"/>
            <a:ext cx="8920162" cy="1091565"/>
          </a:xfrm>
          <a:prstGeom prst="rect">
            <a:avLst/>
          </a:prstGeom>
          <a:noFill/>
          <a:ln w="9525">
            <a:noFill/>
          </a:ln>
        </p:spPr>
        <p:txBody>
          <a:bodyPr anchor="t" anchorCtr="0">
            <a:spAutoFit/>
          </a:bodyPr>
          <a:p>
            <a:pPr>
              <a:spcBef>
                <a:spcPct val="50000"/>
              </a:spcBef>
            </a:pPr>
            <a:endParaRPr lang="en-US" sz="2000" b="1" dirty="0">
              <a:latin typeface="Arial" panose="020B0604020202020204" pitchFamily="34" charset="0"/>
            </a:endParaRPr>
          </a:p>
          <a:p>
            <a:pPr algn="just">
              <a:spcBef>
                <a:spcPct val="50000"/>
              </a:spcBef>
            </a:pPr>
            <a:r>
              <a:rPr lang="en-US" sz="1800" b="1" dirty="0">
                <a:sym typeface="+mn-ea"/>
              </a:rPr>
              <a:t>2. Phát biểu định luật: </a:t>
            </a:r>
            <a:r>
              <a:rPr lang="en-US" sz="1800" b="1" dirty="0">
                <a:solidFill>
                  <a:srgbClr val="FF0000"/>
                </a:solidFill>
                <a:latin typeface="Arial" panose="020B0604020202020204" pitchFamily="34" charset="0"/>
              </a:rPr>
              <a:t>Cường độ dòng điện chạy qua dây dẫn tỷ lệ thuận với hiệu điện thế đặt vào hai đầu dây và tỷ lệ nghịch với điện trở của dây .</a:t>
            </a:r>
            <a:endParaRPr lang="en-US" sz="1800" b="1" dirty="0">
              <a:solidFill>
                <a:srgbClr val="FF0000"/>
              </a:solidFill>
              <a:latin typeface="Arial" panose="020B0604020202020204" pitchFamily="34" charset="0"/>
            </a:endParaRPr>
          </a:p>
        </p:txBody>
      </p:sp>
      <p:sp>
        <p:nvSpPr>
          <p:cNvPr id="10254" name="Text Box 14"/>
          <p:cNvSpPr txBox="1"/>
          <p:nvPr/>
        </p:nvSpPr>
        <p:spPr>
          <a:xfrm>
            <a:off x="0" y="3593465"/>
            <a:ext cx="1981200" cy="396875"/>
          </a:xfrm>
          <a:prstGeom prst="rect">
            <a:avLst/>
          </a:prstGeom>
          <a:noFill/>
          <a:ln w="9525">
            <a:noFill/>
          </a:ln>
        </p:spPr>
        <p:txBody>
          <a:bodyPr anchor="t" anchorCtr="0">
            <a:spAutoFit/>
          </a:bodyPr>
          <a:p>
            <a:pPr>
              <a:spcBef>
                <a:spcPct val="50000"/>
              </a:spcBef>
            </a:pPr>
            <a:r>
              <a:rPr lang="en-US" sz="2000" b="1" dirty="0">
                <a:latin typeface="Arial" panose="020B0604020202020204" pitchFamily="34" charset="0"/>
              </a:rPr>
              <a:t>III. VẬN DỤNG</a:t>
            </a:r>
            <a:endParaRPr lang="en-US" sz="2000" b="1" dirty="0">
              <a:latin typeface="Arial" panose="020B0604020202020204" pitchFamily="34" charset="0"/>
            </a:endParaRPr>
          </a:p>
        </p:txBody>
      </p:sp>
      <p:sp>
        <p:nvSpPr>
          <p:cNvPr id="10266" name="Line 26"/>
          <p:cNvSpPr/>
          <p:nvPr/>
        </p:nvSpPr>
        <p:spPr>
          <a:xfrm>
            <a:off x="700088" y="2100263"/>
            <a:ext cx="1123950" cy="0"/>
          </a:xfrm>
          <a:prstGeom prst="line">
            <a:avLst/>
          </a:prstGeom>
          <a:ln w="38100" cap="flat" cmpd="dbl">
            <a:solidFill>
              <a:srgbClr val="6600CC"/>
            </a:solidFill>
            <a:prstDash val="solid"/>
            <a:round/>
            <a:headEnd type="none" w="med" len="med"/>
            <a:tailEnd type="none" w="med" len="med"/>
          </a:ln>
        </p:spPr>
      </p:sp>
      <p:sp>
        <p:nvSpPr>
          <p:cNvPr id="10269" name="Line 29"/>
          <p:cNvSpPr/>
          <p:nvPr/>
        </p:nvSpPr>
        <p:spPr>
          <a:xfrm flipV="1">
            <a:off x="700088" y="2100263"/>
            <a:ext cx="0" cy="685800"/>
          </a:xfrm>
          <a:prstGeom prst="line">
            <a:avLst/>
          </a:prstGeom>
          <a:ln w="38100" cap="flat" cmpd="dbl">
            <a:solidFill>
              <a:srgbClr val="6600CC"/>
            </a:solidFill>
            <a:prstDash val="solid"/>
            <a:round/>
            <a:headEnd type="none" w="med" len="med"/>
            <a:tailEnd type="none" w="med" len="med"/>
          </a:ln>
        </p:spPr>
      </p:sp>
      <p:sp>
        <p:nvSpPr>
          <p:cNvPr id="10270" name="Line 30"/>
          <p:cNvSpPr/>
          <p:nvPr/>
        </p:nvSpPr>
        <p:spPr>
          <a:xfrm>
            <a:off x="700088" y="2786063"/>
            <a:ext cx="1123950" cy="0"/>
          </a:xfrm>
          <a:prstGeom prst="line">
            <a:avLst/>
          </a:prstGeom>
          <a:ln w="38100" cap="flat" cmpd="dbl">
            <a:solidFill>
              <a:srgbClr val="6600CC"/>
            </a:solidFill>
            <a:prstDash val="solid"/>
            <a:round/>
            <a:headEnd type="none" w="med" len="med"/>
            <a:tailEnd type="none" w="med" len="med"/>
          </a:ln>
        </p:spPr>
      </p:sp>
      <p:sp>
        <p:nvSpPr>
          <p:cNvPr id="10271" name="Line 31"/>
          <p:cNvSpPr/>
          <p:nvPr/>
        </p:nvSpPr>
        <p:spPr>
          <a:xfrm flipV="1">
            <a:off x="1809750" y="2095500"/>
            <a:ext cx="0" cy="685800"/>
          </a:xfrm>
          <a:prstGeom prst="line">
            <a:avLst/>
          </a:prstGeom>
          <a:ln w="38100" cap="flat" cmpd="dbl">
            <a:solidFill>
              <a:srgbClr val="6600CC"/>
            </a:solidFill>
            <a:prstDash val="solid"/>
            <a:round/>
            <a:headEnd type="none" w="med" len="med"/>
            <a:tailEnd type="none" w="med" len="med"/>
          </a:ln>
        </p:spPr>
      </p:sp>
      <p:graphicFrame>
        <p:nvGraphicFramePr>
          <p:cNvPr id="9241" name="Object 1"/>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083" name="" r:id="rId3" imgW="114300" imgH="215900" progId="Equation.3">
                  <p:embed/>
                </p:oleObj>
              </mc:Choice>
              <mc:Fallback>
                <p:oleObj name="" r:id="rId3" imgW="114300" imgH="215900" progId="Equation.3">
                  <p:embed/>
                  <p:pic>
                    <p:nvPicPr>
                      <p:cNvPr id="0" name="Picture 3082"/>
                      <p:cNvPicPr/>
                      <p:nvPr/>
                    </p:nvPicPr>
                    <p:blipFill>
                      <a:blip r:embed="rId4"/>
                      <a:stretch>
                        <a:fillRect/>
                      </a:stretch>
                    </p:blipFill>
                    <p:spPr>
                      <a:xfrm>
                        <a:off x="4514850" y="3321050"/>
                        <a:ext cx="114300" cy="215900"/>
                      </a:xfrm>
                      <a:prstGeom prst="rect">
                        <a:avLst/>
                      </a:prstGeom>
                      <a:noFill/>
                      <a:ln w="38100">
                        <a:noFill/>
                        <a:miter/>
                      </a:ln>
                    </p:spPr>
                  </p:pic>
                </p:oleObj>
              </mc:Fallback>
            </mc:AlternateContent>
          </a:graphicData>
        </a:graphic>
      </p:graphicFrame>
      <p:graphicFrame>
        <p:nvGraphicFramePr>
          <p:cNvPr id="9242" name="Object 2"/>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084" name="" r:id="rId5" imgW="114300" imgH="215900" progId="Equation.3">
                  <p:embed/>
                </p:oleObj>
              </mc:Choice>
              <mc:Fallback>
                <p:oleObj name="" r:id="rId5" imgW="114300" imgH="215900" progId="Equation.3">
                  <p:embed/>
                  <p:pic>
                    <p:nvPicPr>
                      <p:cNvPr id="0" name="Picture 3083"/>
                      <p:cNvPicPr/>
                      <p:nvPr/>
                    </p:nvPicPr>
                    <p:blipFill>
                      <a:blip r:embed="rId4"/>
                      <a:stretch>
                        <a:fillRect/>
                      </a:stretch>
                    </p:blipFill>
                    <p:spPr>
                      <a:xfrm>
                        <a:off x="4514850" y="3321050"/>
                        <a:ext cx="114300" cy="215900"/>
                      </a:xfrm>
                      <a:prstGeom prst="rect">
                        <a:avLst/>
                      </a:prstGeom>
                      <a:noFill/>
                      <a:ln w="38100">
                        <a:noFill/>
                        <a:miter/>
                      </a:ln>
                    </p:spPr>
                  </p:pic>
                </p:oleObj>
              </mc:Fallback>
            </mc:AlternateContent>
          </a:graphicData>
        </a:graphic>
      </p:graphicFrame>
      <p:sp>
        <p:nvSpPr>
          <p:cNvPr id="5124" name="Text Box 4"/>
          <p:cNvSpPr txBox="1"/>
          <p:nvPr/>
        </p:nvSpPr>
        <p:spPr>
          <a:xfrm>
            <a:off x="0" y="-56515"/>
            <a:ext cx="9144000" cy="521970"/>
          </a:xfrm>
          <a:prstGeom prst="rect">
            <a:avLst/>
          </a:prstGeom>
          <a:noFill/>
          <a:ln w="9525">
            <a:noFill/>
          </a:ln>
        </p:spPr>
        <p:txBody>
          <a:bodyPr anchor="t" anchorCtr="0">
            <a:spAutoFit/>
          </a:bodyPr>
          <a:p>
            <a:pPr algn="ctr">
              <a:spcBef>
                <a:spcPct val="50000"/>
              </a:spcBef>
            </a:pPr>
            <a:r>
              <a:rPr lang="en-US" sz="2400" b="1" dirty="0">
                <a:solidFill>
                  <a:srgbClr val="FF0000"/>
                </a:solidFill>
                <a:latin typeface="Times New Roman" panose="02020603050405020304" pitchFamily="18" charset="0"/>
              </a:rPr>
              <a:t>B</a:t>
            </a:r>
            <a:r>
              <a:rPr lang="en-US" sz="2400" b="1" dirty="0">
                <a:solidFill>
                  <a:srgbClr val="FF0000"/>
                </a:solidFill>
                <a:latin typeface="Times New Roman" panose="02020603050405020304" pitchFamily="18" charset="0"/>
                <a:ea typeface="Times New Roman" panose="02020603050405020304" pitchFamily="18" charset="0"/>
              </a:rPr>
              <a:t>à</a:t>
            </a:r>
            <a:r>
              <a:rPr lang="en-US" sz="2400" b="1" dirty="0">
                <a:solidFill>
                  <a:srgbClr val="FF0000"/>
                </a:solidFill>
                <a:latin typeface="Times New Roman" panose="02020603050405020304" pitchFamily="18" charset="0"/>
              </a:rPr>
              <a:t>i 2.</a:t>
            </a:r>
            <a:r>
              <a:rPr lang="en-US" sz="2800" b="1" dirty="0">
                <a:solidFill>
                  <a:srgbClr val="FF0000"/>
                </a:solidFill>
                <a:latin typeface="Times New Roman" panose="02020603050405020304" pitchFamily="18" charset="0"/>
              </a:rPr>
              <a:t> </a:t>
            </a:r>
            <a:r>
              <a:rPr lang="en-US" sz="2400" b="1" dirty="0">
                <a:solidFill>
                  <a:srgbClr val="FF0000"/>
                </a:solidFill>
                <a:latin typeface="Times New Roman" panose="02020603050405020304" pitchFamily="18" charset="0"/>
              </a:rPr>
              <a:t>ĐIỆN TRỞ CỦA DÂY DẪN - ĐỊNH LUẬT ÔM</a:t>
            </a:r>
            <a:endParaRPr lang="en-US" sz="2400" b="1" dirty="0">
              <a:solidFill>
                <a:srgbClr val="FF0000"/>
              </a:solidFill>
              <a:latin typeface="Times New Roman" panose="02020603050405020304" pitchFamily="18" charset="0"/>
              <a:ea typeface="Times New Roman" panose="02020603050405020304" pitchFamily="18" charset="0"/>
            </a:endParaRPr>
          </a:p>
        </p:txBody>
      </p:sp>
      <p:sp>
        <p:nvSpPr>
          <p:cNvPr id="2" name="Text Box 20"/>
          <p:cNvSpPr txBox="1"/>
          <p:nvPr/>
        </p:nvSpPr>
        <p:spPr>
          <a:xfrm>
            <a:off x="2057400" y="2019935"/>
            <a:ext cx="6924675" cy="1322070"/>
          </a:xfrm>
          <a:prstGeom prst="rect">
            <a:avLst/>
          </a:prstGeom>
          <a:noFill/>
          <a:ln w="9525">
            <a:noFill/>
          </a:ln>
        </p:spPr>
        <p:txBody>
          <a:bodyPr wrap="square" anchor="t" anchorCtr="0">
            <a:spAutoFit/>
          </a:bodyPr>
          <a:p>
            <a:pPr>
              <a:spcBef>
                <a:spcPts val="0"/>
              </a:spcBef>
            </a:pPr>
            <a:r>
              <a:rPr lang="en-US" sz="2000" dirty="0">
                <a:latin typeface="Times New Roman" panose="02020603050405020304" pitchFamily="18" charset="0"/>
                <a:cs typeface="Times New Roman" panose="02020603050405020304" pitchFamily="18" charset="0"/>
                <a:sym typeface="Symbol" panose="05050102010706020507" pitchFamily="18" charset="2"/>
              </a:rPr>
              <a:t>Trong đó: + </a:t>
            </a:r>
            <a:r>
              <a:rPr lang="en-US" sz="2000" b="1" dirty="0">
                <a:latin typeface="Times New Roman" panose="02020603050405020304" pitchFamily="18" charset="0"/>
                <a:cs typeface="Times New Roman" panose="02020603050405020304" pitchFamily="18" charset="0"/>
                <a:sym typeface="Symbol" panose="05050102010706020507" pitchFamily="18" charset="2"/>
              </a:rPr>
              <a:t>I</a:t>
            </a:r>
            <a:r>
              <a:rPr lang="en-US" sz="2000" dirty="0">
                <a:latin typeface="Times New Roman" panose="02020603050405020304" pitchFamily="18" charset="0"/>
                <a:cs typeface="Times New Roman" panose="02020603050405020304" pitchFamily="18" charset="0"/>
                <a:sym typeface="Symbol" panose="05050102010706020507" pitchFamily="18" charset="2"/>
              </a:rPr>
              <a:t> là cường độ dòng điện, đơn vị Ampe (A)</a:t>
            </a:r>
            <a:endParaRPr lang="en-US" sz="2000" dirty="0">
              <a:latin typeface="Times New Roman" panose="02020603050405020304" pitchFamily="18" charset="0"/>
              <a:cs typeface="Times New Roman" panose="02020603050405020304" pitchFamily="18" charset="0"/>
              <a:sym typeface="Symbol" panose="05050102010706020507" pitchFamily="18" charset="2"/>
            </a:endParaRPr>
          </a:p>
          <a:p>
            <a:pPr>
              <a:spcBef>
                <a:spcPts val="0"/>
              </a:spcBef>
            </a:pPr>
            <a:r>
              <a:rPr lang="en-US" sz="2000" dirty="0">
                <a:latin typeface="Times New Roman" panose="02020603050405020304" pitchFamily="18" charset="0"/>
                <a:cs typeface="Times New Roman" panose="02020603050405020304" pitchFamily="18" charset="0"/>
                <a:sym typeface="Symbol" panose="05050102010706020507" pitchFamily="18" charset="2"/>
              </a:rPr>
              <a:t>                 + </a:t>
            </a:r>
            <a:r>
              <a:rPr lang="en-US" sz="2000" b="1" dirty="0">
                <a:latin typeface="Times New Roman" panose="02020603050405020304" pitchFamily="18" charset="0"/>
                <a:cs typeface="Times New Roman" panose="02020603050405020304" pitchFamily="18" charset="0"/>
                <a:sym typeface="Symbol" panose="05050102010706020507" pitchFamily="18" charset="2"/>
              </a:rPr>
              <a:t>U</a:t>
            </a:r>
            <a:r>
              <a:rPr lang="en-US" sz="2000" dirty="0">
                <a:latin typeface="Times New Roman" panose="02020603050405020304" pitchFamily="18" charset="0"/>
                <a:cs typeface="Times New Roman" panose="02020603050405020304" pitchFamily="18" charset="0"/>
                <a:sym typeface="Symbol" panose="05050102010706020507" pitchFamily="18" charset="2"/>
              </a:rPr>
              <a:t> là hiệu điện thế, đơn vị là Vôn (V)</a:t>
            </a:r>
            <a:endParaRPr lang="en-US" sz="2000" dirty="0">
              <a:latin typeface="Times New Roman" panose="02020603050405020304" pitchFamily="18" charset="0"/>
              <a:cs typeface="Times New Roman" panose="02020603050405020304" pitchFamily="18" charset="0"/>
              <a:sym typeface="Symbol" panose="05050102010706020507" pitchFamily="18" charset="2"/>
            </a:endParaRPr>
          </a:p>
          <a:p>
            <a:pPr>
              <a:spcBef>
                <a:spcPts val="0"/>
              </a:spcBef>
            </a:pPr>
            <a:r>
              <a:rPr lang="en-US" sz="2000" dirty="0">
                <a:latin typeface="Times New Roman" panose="02020603050405020304" pitchFamily="18" charset="0"/>
                <a:cs typeface="Times New Roman" panose="02020603050405020304" pitchFamily="18" charset="0"/>
                <a:sym typeface="Symbol" panose="05050102010706020507" pitchFamily="18" charset="2"/>
              </a:rPr>
              <a:t>                 + R là điện trở, đơn vị là Ohm (</a:t>
            </a:r>
            <a:r>
              <a:rPr lang="en-US" sz="2000" dirty="0">
                <a:sym typeface="Symbol" panose="05050102010706020507" pitchFamily="18" charset="2"/>
              </a:rPr>
              <a:t>)</a:t>
            </a:r>
            <a:endParaRPr lang="en-US" sz="2000" dirty="0">
              <a:latin typeface="Times New Roman" panose="02020603050405020304" pitchFamily="18" charset="0"/>
              <a:cs typeface="Times New Roman" panose="02020603050405020304" pitchFamily="18" charset="0"/>
              <a:sym typeface="Symbol" panose="05050102010706020507" pitchFamily="18" charset="2"/>
            </a:endParaRPr>
          </a:p>
          <a:p>
            <a:pPr>
              <a:spcBef>
                <a:spcPts val="0"/>
              </a:spcBef>
            </a:pPr>
            <a:r>
              <a:rPr lang="en-US" sz="2000" dirty="0">
                <a:latin typeface="Times New Roman" panose="02020603050405020304" pitchFamily="18" charset="0"/>
                <a:cs typeface="Times New Roman" panose="02020603050405020304" pitchFamily="18" charset="0"/>
                <a:sym typeface="Symbol" panose="05050102010706020507" pitchFamily="18" charset="2"/>
              </a:rPr>
              <a:t> </a:t>
            </a:r>
            <a:endParaRPr lang="en-US" sz="2000" dirty="0">
              <a:latin typeface="Times New Roman" panose="02020603050405020304" pitchFamily="18" charset="0"/>
              <a:cs typeface="Times New Roman" panose="02020603050405020304" pitchFamily="18" charset="0"/>
              <a:sym typeface="Symbol" panose="05050102010706020507" pitchFamily="18" charset="2"/>
            </a:endParaRPr>
          </a:p>
        </p:txBody>
      </p:sp>
      <p:sp>
        <p:nvSpPr>
          <p:cNvPr id="11278" name="Text Box 14"/>
          <p:cNvSpPr txBox="1"/>
          <p:nvPr/>
        </p:nvSpPr>
        <p:spPr>
          <a:xfrm>
            <a:off x="0" y="3909695"/>
            <a:ext cx="9144000" cy="1006475"/>
          </a:xfrm>
          <a:prstGeom prst="rect">
            <a:avLst/>
          </a:prstGeom>
          <a:noFill/>
          <a:ln w="9525">
            <a:noFill/>
          </a:ln>
        </p:spPr>
        <p:txBody>
          <a:bodyPr anchor="t" anchorCtr="0">
            <a:spAutoFit/>
          </a:bodyPr>
          <a:p>
            <a:pPr>
              <a:spcBef>
                <a:spcPct val="50000"/>
              </a:spcBef>
            </a:pPr>
            <a:r>
              <a:rPr lang="en-US" sz="2000" b="1" dirty="0">
                <a:latin typeface="Arial" panose="020B0604020202020204" pitchFamily="34" charset="0"/>
              </a:rPr>
              <a:t>C4.</a:t>
            </a:r>
            <a:r>
              <a:rPr lang="en-US" sz="2000" dirty="0">
                <a:latin typeface="Arial" panose="020B0604020202020204" pitchFamily="34" charset="0"/>
              </a:rPr>
              <a:t>  Đặt  cùng  một  hiệu  điện  thế  vào hai đầu các dây dẫn có điện trở R</a:t>
            </a:r>
            <a:r>
              <a:rPr lang="en-US" sz="2000" baseline="-25000" dirty="0">
                <a:latin typeface="Arial" panose="020B0604020202020204" pitchFamily="34" charset="0"/>
              </a:rPr>
              <a:t>1</a:t>
            </a:r>
            <a:r>
              <a:rPr lang="en-US" sz="2000" dirty="0">
                <a:latin typeface="Arial" panose="020B0604020202020204" pitchFamily="34" charset="0"/>
              </a:rPr>
              <a:t> và R</a:t>
            </a:r>
            <a:r>
              <a:rPr lang="en-US" sz="2000" baseline="-25000" dirty="0">
                <a:latin typeface="Arial" panose="020B0604020202020204" pitchFamily="34" charset="0"/>
              </a:rPr>
              <a:t>2</a:t>
            </a:r>
            <a:r>
              <a:rPr lang="en-US" sz="2000" dirty="0">
                <a:latin typeface="Arial" panose="020B0604020202020204" pitchFamily="34" charset="0"/>
              </a:rPr>
              <a:t> = 3.R</a:t>
            </a:r>
            <a:r>
              <a:rPr lang="en-US" sz="2000" baseline="-25000" dirty="0">
                <a:latin typeface="Arial" panose="020B0604020202020204" pitchFamily="34" charset="0"/>
              </a:rPr>
              <a:t>1</a:t>
            </a:r>
            <a:r>
              <a:rPr lang="en-US" sz="2000" dirty="0">
                <a:latin typeface="Arial" panose="020B0604020202020204" pitchFamily="34" charset="0"/>
              </a:rPr>
              <a:t>. Dòng điện chạy qua dây dẫn nào có cường độ lớn hơn và lớn hơn bao nhiêu lần ?</a:t>
            </a:r>
            <a:endParaRPr lang="en-US" sz="2000" dirty="0">
              <a:latin typeface="Arial" panose="020B0604020202020204" pitchFamily="34" charset="0"/>
            </a:endParaRPr>
          </a:p>
        </p:txBody>
      </p:sp>
      <p:sp>
        <p:nvSpPr>
          <p:cNvPr id="11279" name="Text Box 15"/>
          <p:cNvSpPr txBox="1"/>
          <p:nvPr/>
        </p:nvSpPr>
        <p:spPr>
          <a:xfrm>
            <a:off x="-18415" y="5261293"/>
            <a:ext cx="1600200" cy="396875"/>
          </a:xfrm>
          <a:prstGeom prst="rect">
            <a:avLst/>
          </a:prstGeom>
          <a:noFill/>
          <a:ln w="9525">
            <a:noFill/>
          </a:ln>
        </p:spPr>
        <p:txBody>
          <a:bodyPr anchor="t" anchorCtr="0">
            <a:spAutoFit/>
          </a:bodyPr>
          <a:p>
            <a:pPr>
              <a:spcBef>
                <a:spcPct val="50000"/>
              </a:spcBef>
            </a:pPr>
            <a:r>
              <a:rPr lang="en-US" sz="2000" dirty="0">
                <a:latin typeface="Arial" panose="020B0604020202020204" pitchFamily="34" charset="0"/>
              </a:rPr>
              <a:t>R</a:t>
            </a:r>
            <a:r>
              <a:rPr lang="en-US" sz="2000" baseline="-25000" dirty="0">
                <a:latin typeface="Arial" panose="020B0604020202020204" pitchFamily="34" charset="0"/>
              </a:rPr>
              <a:t>2</a:t>
            </a:r>
            <a:r>
              <a:rPr lang="en-US" sz="2000" dirty="0">
                <a:latin typeface="Arial" panose="020B0604020202020204" pitchFamily="34" charset="0"/>
              </a:rPr>
              <a:t> = 3.R</a:t>
            </a:r>
            <a:r>
              <a:rPr lang="en-US" sz="2000" baseline="-25000" dirty="0">
                <a:latin typeface="Arial" panose="020B0604020202020204" pitchFamily="34" charset="0"/>
              </a:rPr>
              <a:t>1</a:t>
            </a:r>
            <a:endParaRPr lang="en-US" sz="2000" dirty="0">
              <a:latin typeface="Arial" panose="020B0604020202020204" pitchFamily="34" charset="0"/>
              <a:sym typeface="Symbol" panose="05050102010706020507" pitchFamily="18" charset="2"/>
            </a:endParaRPr>
          </a:p>
        </p:txBody>
      </p:sp>
      <p:sp>
        <p:nvSpPr>
          <p:cNvPr id="11280" name="Text Box 16"/>
          <p:cNvSpPr txBox="1"/>
          <p:nvPr/>
        </p:nvSpPr>
        <p:spPr>
          <a:xfrm>
            <a:off x="0" y="5685790"/>
            <a:ext cx="1600200" cy="396875"/>
          </a:xfrm>
          <a:prstGeom prst="rect">
            <a:avLst/>
          </a:prstGeom>
          <a:noFill/>
          <a:ln w="9525">
            <a:noFill/>
          </a:ln>
        </p:spPr>
        <p:txBody>
          <a:bodyPr anchor="t" anchorCtr="0">
            <a:spAutoFit/>
          </a:bodyPr>
          <a:p>
            <a:pPr>
              <a:spcBef>
                <a:spcPct val="50000"/>
              </a:spcBef>
            </a:pPr>
            <a:r>
              <a:rPr lang="en-US" sz="2000" dirty="0">
                <a:latin typeface="Arial" panose="020B0604020202020204" pitchFamily="34" charset="0"/>
                <a:sym typeface="Symbol" panose="05050102010706020507" pitchFamily="18" charset="2"/>
              </a:rPr>
              <a:t>U</a:t>
            </a:r>
            <a:r>
              <a:rPr lang="en-US" sz="2000" baseline="-25000" dirty="0">
                <a:latin typeface="Arial" panose="020B0604020202020204" pitchFamily="34" charset="0"/>
                <a:sym typeface="Symbol" panose="05050102010706020507" pitchFamily="18" charset="2"/>
              </a:rPr>
              <a:t>1</a:t>
            </a:r>
            <a:r>
              <a:rPr lang="en-US" sz="2000" dirty="0">
                <a:latin typeface="Arial" panose="020B0604020202020204" pitchFamily="34" charset="0"/>
                <a:sym typeface="Symbol" panose="05050102010706020507" pitchFamily="18" charset="2"/>
              </a:rPr>
              <a:t> = U</a:t>
            </a:r>
            <a:r>
              <a:rPr lang="en-US" sz="2000" baseline="-25000" dirty="0">
                <a:latin typeface="Arial" panose="020B0604020202020204" pitchFamily="34" charset="0"/>
                <a:sym typeface="Symbol" panose="05050102010706020507" pitchFamily="18" charset="2"/>
              </a:rPr>
              <a:t>2</a:t>
            </a:r>
            <a:r>
              <a:rPr lang="en-US" sz="2000" dirty="0">
                <a:latin typeface="Arial" panose="020B0604020202020204" pitchFamily="34" charset="0"/>
                <a:sym typeface="Symbol" panose="05050102010706020507" pitchFamily="18" charset="2"/>
              </a:rPr>
              <a:t> = U </a:t>
            </a:r>
            <a:endParaRPr lang="en-US" sz="2000" dirty="0">
              <a:latin typeface="Arial" panose="020B0604020202020204" pitchFamily="34" charset="0"/>
              <a:sym typeface="Symbol" panose="05050102010706020507" pitchFamily="18" charset="2"/>
            </a:endParaRPr>
          </a:p>
        </p:txBody>
      </p:sp>
      <p:sp>
        <p:nvSpPr>
          <p:cNvPr id="11281" name="Text Box 17"/>
          <p:cNvSpPr txBox="1"/>
          <p:nvPr/>
        </p:nvSpPr>
        <p:spPr>
          <a:xfrm>
            <a:off x="-18415" y="4908868"/>
            <a:ext cx="1295400" cy="396875"/>
          </a:xfrm>
          <a:prstGeom prst="rect">
            <a:avLst/>
          </a:prstGeom>
          <a:noFill/>
          <a:ln w="9525">
            <a:noFill/>
          </a:ln>
        </p:spPr>
        <p:txBody>
          <a:bodyPr anchor="t" anchorCtr="0">
            <a:spAutoFit/>
          </a:bodyPr>
          <a:p>
            <a:pPr>
              <a:spcBef>
                <a:spcPct val="50000"/>
              </a:spcBef>
            </a:pPr>
            <a:r>
              <a:rPr lang="en-US" sz="2000" dirty="0">
                <a:latin typeface="Arial" panose="020B0604020202020204" pitchFamily="34" charset="0"/>
              </a:rPr>
              <a:t>Cho biết:</a:t>
            </a:r>
            <a:endParaRPr lang="en-US" sz="2000" dirty="0">
              <a:latin typeface="Arial" panose="020B0604020202020204" pitchFamily="34" charset="0"/>
            </a:endParaRPr>
          </a:p>
        </p:txBody>
      </p:sp>
      <p:sp>
        <p:nvSpPr>
          <p:cNvPr id="11282" name="Line 18"/>
          <p:cNvSpPr/>
          <p:nvPr/>
        </p:nvSpPr>
        <p:spPr>
          <a:xfrm>
            <a:off x="0" y="6100128"/>
            <a:ext cx="1905000" cy="0"/>
          </a:xfrm>
          <a:prstGeom prst="line">
            <a:avLst/>
          </a:prstGeom>
          <a:ln w="28575" cap="flat" cmpd="sng">
            <a:solidFill>
              <a:schemeClr val="tx1"/>
            </a:solidFill>
            <a:prstDash val="solid"/>
            <a:round/>
            <a:headEnd type="none" w="med" len="med"/>
            <a:tailEnd type="none" w="med" len="med"/>
          </a:ln>
        </p:spPr>
      </p:sp>
      <p:sp>
        <p:nvSpPr>
          <p:cNvPr id="11283" name="Text Box 19"/>
          <p:cNvSpPr txBox="1"/>
          <p:nvPr/>
        </p:nvSpPr>
        <p:spPr>
          <a:xfrm>
            <a:off x="46990" y="6144260"/>
            <a:ext cx="2362200" cy="398780"/>
          </a:xfrm>
          <a:prstGeom prst="rect">
            <a:avLst/>
          </a:prstGeom>
          <a:noFill/>
          <a:ln w="9525">
            <a:noFill/>
          </a:ln>
        </p:spPr>
        <p:txBody>
          <a:bodyPr wrap="square" anchor="t" anchorCtr="0">
            <a:spAutoFit/>
          </a:bodyPr>
          <a:p>
            <a:pPr>
              <a:spcBef>
                <a:spcPct val="50000"/>
              </a:spcBef>
            </a:pPr>
            <a:r>
              <a:rPr lang="en-US" sz="2000" dirty="0">
                <a:latin typeface="Arial" panose="020B0604020202020204" pitchFamily="34" charset="0"/>
              </a:rPr>
              <a:t>So sánh I</a:t>
            </a:r>
            <a:r>
              <a:rPr lang="en-US" sz="2000" baseline="-25000" dirty="0">
                <a:latin typeface="Arial" panose="020B0604020202020204" pitchFamily="34" charset="0"/>
              </a:rPr>
              <a:t>1</a:t>
            </a:r>
            <a:r>
              <a:rPr lang="en-US" sz="2000" dirty="0">
                <a:latin typeface="Arial" panose="020B0604020202020204" pitchFamily="34" charset="0"/>
              </a:rPr>
              <a:t> và I</a:t>
            </a:r>
            <a:r>
              <a:rPr lang="en-US" sz="2000" baseline="-25000" dirty="0">
                <a:latin typeface="Arial" panose="020B0604020202020204" pitchFamily="34" charset="0"/>
              </a:rPr>
              <a:t>2</a:t>
            </a:r>
            <a:r>
              <a:rPr lang="en-US" sz="2000" dirty="0">
                <a:latin typeface="Arial" panose="020B0604020202020204" pitchFamily="34" charset="0"/>
              </a:rPr>
              <a:t>,</a:t>
            </a:r>
            <a:endParaRPr lang="en-US" sz="2000" dirty="0">
              <a:latin typeface="Arial" panose="020B0604020202020204" pitchFamily="34" charset="0"/>
            </a:endParaRPr>
          </a:p>
        </p:txBody>
      </p:sp>
      <p:sp>
        <p:nvSpPr>
          <p:cNvPr id="11284" name="Line 20"/>
          <p:cNvSpPr/>
          <p:nvPr/>
        </p:nvSpPr>
        <p:spPr>
          <a:xfrm>
            <a:off x="2124075" y="4757103"/>
            <a:ext cx="0" cy="1676400"/>
          </a:xfrm>
          <a:prstGeom prst="line">
            <a:avLst/>
          </a:prstGeom>
          <a:ln w="28575" cap="flat" cmpd="sng">
            <a:solidFill>
              <a:schemeClr val="tx1"/>
            </a:solidFill>
            <a:prstDash val="solid"/>
            <a:round/>
            <a:headEnd type="none" w="med" len="med"/>
            <a:tailEnd type="none" w="med" len="med"/>
          </a:ln>
        </p:spPr>
      </p:sp>
      <p:sp>
        <p:nvSpPr>
          <p:cNvPr id="11285" name="Text Box 21"/>
          <p:cNvSpPr txBox="1"/>
          <p:nvPr/>
        </p:nvSpPr>
        <p:spPr>
          <a:xfrm>
            <a:off x="2243773" y="4680585"/>
            <a:ext cx="914400" cy="396875"/>
          </a:xfrm>
          <a:prstGeom prst="rect">
            <a:avLst/>
          </a:prstGeom>
          <a:noFill/>
          <a:ln w="9525">
            <a:noFill/>
          </a:ln>
        </p:spPr>
        <p:txBody>
          <a:bodyPr anchor="t" anchorCtr="0">
            <a:spAutoFit/>
          </a:bodyPr>
          <a:p>
            <a:pPr>
              <a:spcBef>
                <a:spcPct val="50000"/>
              </a:spcBef>
            </a:pPr>
            <a:r>
              <a:rPr lang="en-US" sz="2000" b="1" u="sng" dirty="0">
                <a:latin typeface="Arial" panose="020B0604020202020204" pitchFamily="34" charset="0"/>
                <a:sym typeface="Symbol" panose="05050102010706020507" pitchFamily="18" charset="2"/>
              </a:rPr>
              <a:t>Giải</a:t>
            </a:r>
            <a:endParaRPr lang="en-US" sz="2000" b="1" u="sng" dirty="0">
              <a:latin typeface="Arial" panose="020B0604020202020204" pitchFamily="34" charset="0"/>
              <a:sym typeface="Symbol" panose="05050102010706020507" pitchFamily="18" charset="2"/>
            </a:endParaRPr>
          </a:p>
        </p:txBody>
      </p:sp>
      <p:sp>
        <p:nvSpPr>
          <p:cNvPr id="11286" name="Text Box 22"/>
          <p:cNvSpPr txBox="1"/>
          <p:nvPr/>
        </p:nvSpPr>
        <p:spPr>
          <a:xfrm>
            <a:off x="2667000" y="5038090"/>
            <a:ext cx="4114800" cy="396875"/>
          </a:xfrm>
          <a:prstGeom prst="rect">
            <a:avLst/>
          </a:prstGeom>
          <a:noFill/>
          <a:ln w="9525">
            <a:noFill/>
          </a:ln>
        </p:spPr>
        <p:txBody>
          <a:bodyPr anchor="t" anchorCtr="0">
            <a:spAutoFit/>
          </a:bodyPr>
          <a:p>
            <a:pPr>
              <a:spcBef>
                <a:spcPct val="50000"/>
              </a:spcBef>
            </a:pPr>
            <a:r>
              <a:rPr lang="en-US" sz="2000" dirty="0">
                <a:latin typeface="Arial" panose="020B0604020202020204" pitchFamily="34" charset="0"/>
              </a:rPr>
              <a:t>I</a:t>
            </a:r>
            <a:r>
              <a:rPr lang="en-US" sz="2000" baseline="-25000" dirty="0">
                <a:latin typeface="Arial" panose="020B0604020202020204" pitchFamily="34" charset="0"/>
              </a:rPr>
              <a:t>1</a:t>
            </a:r>
            <a:r>
              <a:rPr lang="en-US" sz="2000" dirty="0">
                <a:latin typeface="Arial" panose="020B0604020202020204" pitchFamily="34" charset="0"/>
              </a:rPr>
              <a:t> =                ; I</a:t>
            </a:r>
            <a:r>
              <a:rPr lang="en-US" sz="2000" baseline="-25000" dirty="0">
                <a:latin typeface="Arial" panose="020B0604020202020204" pitchFamily="34" charset="0"/>
              </a:rPr>
              <a:t>2</a:t>
            </a:r>
            <a:r>
              <a:rPr lang="en-US" sz="2000" dirty="0">
                <a:latin typeface="Arial" panose="020B0604020202020204" pitchFamily="34" charset="0"/>
              </a:rPr>
              <a:t> = </a:t>
            </a:r>
            <a:r>
              <a:rPr lang="en-US" dirty="0">
                <a:latin typeface="Arial" panose="020B0604020202020204" pitchFamily="34" charset="0"/>
              </a:rPr>
              <a:t> </a:t>
            </a:r>
            <a:endParaRPr lang="en-US" dirty="0">
              <a:latin typeface="Arial" panose="020B0604020202020204" pitchFamily="34" charset="0"/>
            </a:endParaRPr>
          </a:p>
        </p:txBody>
      </p:sp>
      <p:graphicFrame>
        <p:nvGraphicFramePr>
          <p:cNvPr id="11288" name="Object 24"/>
          <p:cNvGraphicFramePr>
            <a:graphicFrameLocks noChangeAspect="1"/>
          </p:cNvGraphicFramePr>
          <p:nvPr/>
        </p:nvGraphicFramePr>
        <p:xfrm>
          <a:off x="4781550" y="4930140"/>
          <a:ext cx="1447800" cy="608013"/>
        </p:xfrm>
        <a:graphic>
          <a:graphicData uri="http://schemas.openxmlformats.org/presentationml/2006/ole">
            <mc:AlternateContent xmlns:mc="http://schemas.openxmlformats.org/markup-compatibility/2006">
              <mc:Choice xmlns:v="urn:schemas-microsoft-com:vml" Requires="v">
                <p:oleObj spid="_x0000_s3087" name="" r:id="rId6" imgW="1028065" imgH="431800" progId="Equation.3">
                  <p:embed/>
                </p:oleObj>
              </mc:Choice>
              <mc:Fallback>
                <p:oleObj name="" r:id="rId6" imgW="1028065" imgH="431800" progId="Equation.3">
                  <p:embed/>
                  <p:pic>
                    <p:nvPicPr>
                      <p:cNvPr id="0" name="Picture 3086"/>
                      <p:cNvPicPr/>
                      <p:nvPr/>
                    </p:nvPicPr>
                    <p:blipFill>
                      <a:blip r:embed="rId7"/>
                      <a:stretch>
                        <a:fillRect/>
                      </a:stretch>
                    </p:blipFill>
                    <p:spPr>
                      <a:xfrm>
                        <a:off x="4781550" y="4930140"/>
                        <a:ext cx="1447800" cy="608013"/>
                      </a:xfrm>
                      <a:prstGeom prst="rect">
                        <a:avLst/>
                      </a:prstGeom>
                      <a:noFill/>
                      <a:ln w="38100">
                        <a:noFill/>
                        <a:miter/>
                      </a:ln>
                    </p:spPr>
                  </p:pic>
                </p:oleObj>
              </mc:Fallback>
            </mc:AlternateContent>
          </a:graphicData>
        </a:graphic>
      </p:graphicFrame>
      <p:sp>
        <p:nvSpPr>
          <p:cNvPr id="11289" name="Text Box 25"/>
          <p:cNvSpPr txBox="1"/>
          <p:nvPr/>
        </p:nvSpPr>
        <p:spPr>
          <a:xfrm>
            <a:off x="2286000" y="5628640"/>
            <a:ext cx="6629400" cy="366713"/>
          </a:xfrm>
          <a:prstGeom prst="rect">
            <a:avLst/>
          </a:prstGeom>
          <a:noFill/>
          <a:ln w="9525">
            <a:noFill/>
          </a:ln>
        </p:spPr>
        <p:txBody>
          <a:bodyPr anchor="t" anchorCtr="0">
            <a:spAutoFit/>
          </a:bodyPr>
          <a:p>
            <a:pPr>
              <a:spcBef>
                <a:spcPct val="50000"/>
              </a:spcBef>
            </a:pPr>
            <a:r>
              <a:rPr lang="en-US" dirty="0">
                <a:latin typeface="Arial" panose="020B0604020202020204" pitchFamily="34" charset="0"/>
              </a:rPr>
              <a:t>=&gt; </a:t>
            </a:r>
            <a:endParaRPr lang="en-US" dirty="0">
              <a:latin typeface="Arial" panose="020B0604020202020204" pitchFamily="34" charset="0"/>
            </a:endParaRPr>
          </a:p>
        </p:txBody>
      </p:sp>
      <p:graphicFrame>
        <p:nvGraphicFramePr>
          <p:cNvPr id="11290" name="Object 26"/>
          <p:cNvGraphicFramePr>
            <a:graphicFrameLocks noChangeAspect="1"/>
          </p:cNvGraphicFramePr>
          <p:nvPr/>
        </p:nvGraphicFramePr>
        <p:xfrm>
          <a:off x="2847975" y="5563553"/>
          <a:ext cx="1143000" cy="565150"/>
        </p:xfrm>
        <a:graphic>
          <a:graphicData uri="http://schemas.openxmlformats.org/presentationml/2006/ole">
            <mc:AlternateContent xmlns:mc="http://schemas.openxmlformats.org/markup-compatibility/2006">
              <mc:Choice xmlns:v="urn:schemas-microsoft-com:vml" Requires="v">
                <p:oleObj spid="_x0000_s3088" name="" r:id="rId8" imgW="862965" imgH="431800" progId="Equation.3">
                  <p:embed/>
                </p:oleObj>
              </mc:Choice>
              <mc:Fallback>
                <p:oleObj name="" r:id="rId8" imgW="862965" imgH="431800" progId="Equation.3">
                  <p:embed/>
                  <p:pic>
                    <p:nvPicPr>
                      <p:cNvPr id="0" name="Picture 3087"/>
                      <p:cNvPicPr/>
                      <p:nvPr/>
                    </p:nvPicPr>
                    <p:blipFill>
                      <a:blip r:embed="rId9"/>
                      <a:stretch>
                        <a:fillRect/>
                      </a:stretch>
                    </p:blipFill>
                    <p:spPr>
                      <a:xfrm>
                        <a:off x="2847975" y="5563553"/>
                        <a:ext cx="1143000" cy="565150"/>
                      </a:xfrm>
                      <a:prstGeom prst="rect">
                        <a:avLst/>
                      </a:prstGeom>
                      <a:noFill/>
                      <a:ln w="38100">
                        <a:noFill/>
                        <a:miter/>
                      </a:ln>
                    </p:spPr>
                  </p:pic>
                </p:oleObj>
              </mc:Fallback>
            </mc:AlternateContent>
          </a:graphicData>
        </a:graphic>
      </p:graphicFrame>
      <p:graphicFrame>
        <p:nvGraphicFramePr>
          <p:cNvPr id="11292" name="Object 28"/>
          <p:cNvGraphicFramePr>
            <a:graphicFrameLocks noChangeAspect="1"/>
          </p:cNvGraphicFramePr>
          <p:nvPr/>
        </p:nvGraphicFramePr>
        <p:xfrm>
          <a:off x="3201035" y="4952048"/>
          <a:ext cx="762000" cy="588962"/>
        </p:xfrm>
        <a:graphic>
          <a:graphicData uri="http://schemas.openxmlformats.org/presentationml/2006/ole">
            <mc:AlternateContent xmlns:mc="http://schemas.openxmlformats.org/markup-compatibility/2006">
              <mc:Choice xmlns:v="urn:schemas-microsoft-com:vml" Requires="v">
                <p:oleObj spid="_x0000_s3089" name="" r:id="rId10" imgW="558800" imgH="431800" progId="Equation.3">
                  <p:embed/>
                </p:oleObj>
              </mc:Choice>
              <mc:Fallback>
                <p:oleObj name="" r:id="rId10" imgW="558800" imgH="431800" progId="Equation.3">
                  <p:embed/>
                  <p:pic>
                    <p:nvPicPr>
                      <p:cNvPr id="0" name="Picture 3088"/>
                      <p:cNvPicPr/>
                      <p:nvPr/>
                    </p:nvPicPr>
                    <p:blipFill>
                      <a:blip r:embed="rId11"/>
                      <a:stretch>
                        <a:fillRect/>
                      </a:stretch>
                    </p:blipFill>
                    <p:spPr>
                      <a:xfrm>
                        <a:off x="3201035" y="4952048"/>
                        <a:ext cx="762000" cy="588962"/>
                      </a:xfrm>
                      <a:prstGeom prst="rect">
                        <a:avLst/>
                      </a:prstGeom>
                      <a:noFill/>
                      <a:ln w="38100">
                        <a:noFill/>
                        <a:miter/>
                      </a:ln>
                    </p:spPr>
                  </p:pic>
                </p:oleObj>
              </mc:Fallback>
            </mc:AlternateContent>
          </a:graphicData>
        </a:graphic>
      </p:graphicFrame>
      <p:sp>
        <p:nvSpPr>
          <p:cNvPr id="11293" name="Text Box 29"/>
          <p:cNvSpPr txBox="1"/>
          <p:nvPr/>
        </p:nvSpPr>
        <p:spPr>
          <a:xfrm>
            <a:off x="2305050" y="6081078"/>
            <a:ext cx="6553200" cy="701675"/>
          </a:xfrm>
          <a:prstGeom prst="rect">
            <a:avLst/>
          </a:prstGeom>
          <a:noFill/>
          <a:ln w="9525">
            <a:noFill/>
          </a:ln>
        </p:spPr>
        <p:txBody>
          <a:bodyPr anchor="t" anchorCtr="0">
            <a:spAutoFit/>
          </a:bodyPr>
          <a:p>
            <a:pPr>
              <a:spcBef>
                <a:spcPct val="50000"/>
              </a:spcBef>
            </a:pPr>
            <a:r>
              <a:rPr lang="en-US" sz="2000" dirty="0">
                <a:latin typeface="Arial" panose="020B0604020202020204" pitchFamily="34" charset="0"/>
              </a:rPr>
              <a:t>Vậy dòng điện chạy qua dây dẫn R</a:t>
            </a:r>
            <a:r>
              <a:rPr lang="en-US" sz="2000" baseline="-25000" dirty="0">
                <a:latin typeface="Arial" panose="020B0604020202020204" pitchFamily="34" charset="0"/>
              </a:rPr>
              <a:t>1</a:t>
            </a:r>
            <a:r>
              <a:rPr lang="en-US" sz="2000" dirty="0">
                <a:latin typeface="Arial" panose="020B0604020202020204" pitchFamily="34" charset="0"/>
              </a:rPr>
              <a:t> có cường độ dòng điện lớn hơn và lớn hơn 3 lần .</a:t>
            </a:r>
            <a:endParaRPr lang="en-US" sz="20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repeatCount="indefinite" fill="hold" nodeType="withEffect">
                                  <p:stCondLst>
                                    <p:cond delay="0"/>
                                  </p:stCondLst>
                                  <p:childTnLst>
                                    <p:set>
                                      <p:cBhvr>
                                        <p:cTn id="6" dur="1" fill="hold">
                                          <p:stCondLst>
                                            <p:cond delay="0"/>
                                          </p:stCondLst>
                                        </p:cTn>
                                        <p:tgtEl>
                                          <p:spTgt spid="10271"/>
                                        </p:tgtEl>
                                        <p:attrNameLst>
                                          <p:attrName>style.visibility</p:attrName>
                                        </p:attrNameLst>
                                      </p:cBhvr>
                                      <p:to>
                                        <p:strVal val="visible"/>
                                      </p:to>
                                    </p:set>
                                    <p:animEffect transition="in" filter="box(in)">
                                      <p:cBhvr>
                                        <p:cTn id="7" dur="500"/>
                                        <p:tgtEl>
                                          <p:spTgt spid="10271"/>
                                        </p:tgtEl>
                                      </p:cBhvr>
                                    </p:animEffect>
                                  </p:childTnLst>
                                </p:cTn>
                              </p:par>
                              <p:par>
                                <p:cTn id="8" presetID="4" presetClass="entr" presetSubtype="16" repeatCount="indefinite" fill="hold" nodeType="withEffect">
                                  <p:stCondLst>
                                    <p:cond delay="0"/>
                                  </p:stCondLst>
                                  <p:childTnLst>
                                    <p:set>
                                      <p:cBhvr>
                                        <p:cTn id="9" dur="1" fill="hold">
                                          <p:stCondLst>
                                            <p:cond delay="0"/>
                                          </p:stCondLst>
                                        </p:cTn>
                                        <p:tgtEl>
                                          <p:spTgt spid="10266"/>
                                        </p:tgtEl>
                                        <p:attrNameLst>
                                          <p:attrName>style.visibility</p:attrName>
                                        </p:attrNameLst>
                                      </p:cBhvr>
                                      <p:to>
                                        <p:strVal val="visible"/>
                                      </p:to>
                                    </p:set>
                                    <p:animEffect transition="in" filter="box(in)">
                                      <p:cBhvr>
                                        <p:cTn id="10" dur="500"/>
                                        <p:tgtEl>
                                          <p:spTgt spid="10266"/>
                                        </p:tgtEl>
                                      </p:cBhvr>
                                    </p:animEffec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0254"/>
                                        </p:tgtEl>
                                        <p:attrNameLst>
                                          <p:attrName>style.visibility</p:attrName>
                                        </p:attrNameLst>
                                      </p:cBhvr>
                                      <p:to>
                                        <p:strVal val="visible"/>
                                      </p:to>
                                    </p:set>
                                    <p:animEffect transition="in" filter="fade">
                                      <p:cBhvr>
                                        <p:cTn id="15" dur="1000"/>
                                        <p:tgtEl>
                                          <p:spTgt spid="10254"/>
                                        </p:tgtEl>
                                      </p:cBhvr>
                                    </p:animEffect>
                                    <p:anim calcmode="lin" valueType="num">
                                      <p:cBhvr>
                                        <p:cTn id="16" dur="1000" fill="hold"/>
                                        <p:tgtEl>
                                          <p:spTgt spid="10254"/>
                                        </p:tgtEl>
                                        <p:attrNameLst>
                                          <p:attrName>ppt_x</p:attrName>
                                        </p:attrNameLst>
                                      </p:cBhvr>
                                      <p:tavLst>
                                        <p:tav tm="0">
                                          <p:val>
                                            <p:strVal val="#ppt_x"/>
                                          </p:val>
                                        </p:tav>
                                        <p:tav tm="100000">
                                          <p:val>
                                            <p:strVal val="#ppt_x"/>
                                          </p:val>
                                        </p:tav>
                                      </p:tavLst>
                                    </p:anim>
                                    <p:anim calcmode="lin" valueType="num">
                                      <p:cBhvr>
                                        <p:cTn id="17" dur="900" decel="100000" fill="hold"/>
                                        <p:tgtEl>
                                          <p:spTgt spid="10254"/>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254"/>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7" presetClass="entr" presetSubtype="0" fill="hold" grpId="0" nodeType="clickEffect">
                                  <p:stCondLst>
                                    <p:cond delay="0"/>
                                  </p:stCondLst>
                                  <p:iterate type="lt">
                                    <p:tmPct val="50000"/>
                                  </p:iterate>
                                  <p:childTnLst>
                                    <p:set>
                                      <p:cBhvr>
                                        <p:cTn id="22" dur="1" fill="hold">
                                          <p:stCondLst>
                                            <p:cond delay="0"/>
                                          </p:stCondLst>
                                        </p:cTn>
                                        <p:tgtEl>
                                          <p:spTgt spid="11278"/>
                                        </p:tgtEl>
                                        <p:attrNameLst>
                                          <p:attrName>style.visibility</p:attrName>
                                        </p:attrNameLst>
                                      </p:cBhvr>
                                      <p:to>
                                        <p:strVal val="visible"/>
                                      </p:to>
                                    </p:set>
                                    <p:anim calcmode="discrete" valueType="clr">
                                      <p:cBhvr override="childStyle">
                                        <p:cTn id="23" dur="80"/>
                                        <p:tgtEl>
                                          <p:spTgt spid="11278"/>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11278"/>
                                        </p:tgtEl>
                                        <p:attrNameLst>
                                          <p:attrName>fillcolor</p:attrName>
                                        </p:attrNameLst>
                                      </p:cBhvr>
                                      <p:tavLst>
                                        <p:tav tm="0">
                                          <p:val>
                                            <p:clrVal>
                                              <a:schemeClr val="accent2"/>
                                            </p:clrVal>
                                          </p:val>
                                        </p:tav>
                                        <p:tav tm="50000">
                                          <p:val>
                                            <p:clrVal>
                                              <a:schemeClr val="hlink"/>
                                            </p:clrVal>
                                          </p:val>
                                        </p:tav>
                                      </p:tavLst>
                                    </p:anim>
                                    <p:set>
                                      <p:cBhvr>
                                        <p:cTn id="25" dur="80"/>
                                        <p:tgtEl>
                                          <p:spTgt spid="11278"/>
                                        </p:tgtEl>
                                        <p:attrNameLst>
                                          <p:attrName>fill.type</p:attrName>
                                        </p:attrNameLst>
                                      </p:cBhvr>
                                      <p:to>
                                        <p:strVal val="solid"/>
                                      </p:to>
                                    </p:se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11281"/>
                                        </p:tgtEl>
                                        <p:attrNameLst>
                                          <p:attrName>style.visibility</p:attrName>
                                        </p:attrNameLst>
                                      </p:cBhvr>
                                      <p:to>
                                        <p:strVal val="visible"/>
                                      </p:to>
                                    </p:set>
                                    <p:animEffect transition="in" filter="fade">
                                      <p:cBhvr>
                                        <p:cTn id="30" dur="1000"/>
                                        <p:tgtEl>
                                          <p:spTgt spid="11281"/>
                                        </p:tgtEl>
                                      </p:cBhvr>
                                    </p:animEffect>
                                    <p:anim calcmode="lin" valueType="num">
                                      <p:cBhvr>
                                        <p:cTn id="31" dur="1000" fill="hold"/>
                                        <p:tgtEl>
                                          <p:spTgt spid="11281"/>
                                        </p:tgtEl>
                                        <p:attrNameLst>
                                          <p:attrName>ppt_x</p:attrName>
                                        </p:attrNameLst>
                                      </p:cBhvr>
                                      <p:tavLst>
                                        <p:tav tm="0">
                                          <p:val>
                                            <p:strVal val="#ppt_x"/>
                                          </p:val>
                                        </p:tav>
                                        <p:tav tm="100000">
                                          <p:val>
                                            <p:strVal val="#ppt_x"/>
                                          </p:val>
                                        </p:tav>
                                      </p:tavLst>
                                    </p:anim>
                                    <p:anim calcmode="lin" valueType="num">
                                      <p:cBhvr>
                                        <p:cTn id="32" dur="1000" fill="hold"/>
                                        <p:tgtEl>
                                          <p:spTgt spid="11281"/>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11279"/>
                                        </p:tgtEl>
                                        <p:attrNameLst>
                                          <p:attrName>style.visibility</p:attrName>
                                        </p:attrNameLst>
                                      </p:cBhvr>
                                      <p:to>
                                        <p:strVal val="visible"/>
                                      </p:to>
                                    </p:set>
                                    <p:animEffect transition="in" filter="fade">
                                      <p:cBhvr>
                                        <p:cTn id="37" dur="1000"/>
                                        <p:tgtEl>
                                          <p:spTgt spid="11279"/>
                                        </p:tgtEl>
                                      </p:cBhvr>
                                    </p:animEffect>
                                    <p:anim calcmode="lin" valueType="num">
                                      <p:cBhvr>
                                        <p:cTn id="38" dur="1000" fill="hold"/>
                                        <p:tgtEl>
                                          <p:spTgt spid="11279"/>
                                        </p:tgtEl>
                                        <p:attrNameLst>
                                          <p:attrName>ppt_x</p:attrName>
                                        </p:attrNameLst>
                                      </p:cBhvr>
                                      <p:tavLst>
                                        <p:tav tm="0">
                                          <p:val>
                                            <p:strVal val="#ppt_x"/>
                                          </p:val>
                                        </p:tav>
                                        <p:tav tm="100000">
                                          <p:val>
                                            <p:strVal val="#ppt_x"/>
                                          </p:val>
                                        </p:tav>
                                      </p:tavLst>
                                    </p:anim>
                                    <p:anim calcmode="lin" valueType="num">
                                      <p:cBhvr>
                                        <p:cTn id="39" dur="1000" fill="hold"/>
                                        <p:tgtEl>
                                          <p:spTgt spid="11279"/>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11280"/>
                                        </p:tgtEl>
                                        <p:attrNameLst>
                                          <p:attrName>style.visibility</p:attrName>
                                        </p:attrNameLst>
                                      </p:cBhvr>
                                      <p:to>
                                        <p:strVal val="visible"/>
                                      </p:to>
                                    </p:set>
                                    <p:animEffect transition="in" filter="fade">
                                      <p:cBhvr>
                                        <p:cTn id="44" dur="1000"/>
                                        <p:tgtEl>
                                          <p:spTgt spid="11280"/>
                                        </p:tgtEl>
                                      </p:cBhvr>
                                    </p:animEffect>
                                    <p:anim calcmode="lin" valueType="num">
                                      <p:cBhvr>
                                        <p:cTn id="45" dur="1000" fill="hold"/>
                                        <p:tgtEl>
                                          <p:spTgt spid="11280"/>
                                        </p:tgtEl>
                                        <p:attrNameLst>
                                          <p:attrName>ppt_x</p:attrName>
                                        </p:attrNameLst>
                                      </p:cBhvr>
                                      <p:tavLst>
                                        <p:tav tm="0">
                                          <p:val>
                                            <p:strVal val="#ppt_x"/>
                                          </p:val>
                                        </p:tav>
                                        <p:tav tm="100000">
                                          <p:val>
                                            <p:strVal val="#ppt_x"/>
                                          </p:val>
                                        </p:tav>
                                      </p:tavLst>
                                    </p:anim>
                                    <p:anim calcmode="lin" valueType="num">
                                      <p:cBhvr>
                                        <p:cTn id="46" dur="1000" fill="hold"/>
                                        <p:tgtEl>
                                          <p:spTgt spid="11280"/>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2" presetClass="entr" presetSubtype="4" fill="hold" nodeType="clickEffect">
                                  <p:stCondLst>
                                    <p:cond delay="0"/>
                                  </p:stCondLst>
                                  <p:childTnLst>
                                    <p:set>
                                      <p:cBhvr>
                                        <p:cTn id="50" dur="1" fill="hold">
                                          <p:stCondLst>
                                            <p:cond delay="0"/>
                                          </p:stCondLst>
                                        </p:cTn>
                                        <p:tgtEl>
                                          <p:spTgt spid="11282"/>
                                        </p:tgtEl>
                                        <p:attrNameLst>
                                          <p:attrName>style.visibility</p:attrName>
                                        </p:attrNameLst>
                                      </p:cBhvr>
                                      <p:to>
                                        <p:strVal val="visible"/>
                                      </p:to>
                                    </p:set>
                                    <p:animEffect transition="in" filter="slide(fromBottom)">
                                      <p:cBhvr>
                                        <p:cTn id="51" dur="500"/>
                                        <p:tgtEl>
                                          <p:spTgt spid="11282"/>
                                        </p:tgtEl>
                                      </p:cBhvr>
                                    </p:animEffect>
                                  </p:childTnLst>
                                </p:cTn>
                              </p:par>
                              <p:par>
                                <p:cTn id="52" presetID="12" presetClass="entr" presetSubtype="4" fill="hold" grpId="0" nodeType="withEffect">
                                  <p:stCondLst>
                                    <p:cond delay="0"/>
                                  </p:stCondLst>
                                  <p:childTnLst>
                                    <p:set>
                                      <p:cBhvr>
                                        <p:cTn id="53" dur="1" fill="hold">
                                          <p:stCondLst>
                                            <p:cond delay="0"/>
                                          </p:stCondLst>
                                        </p:cTn>
                                        <p:tgtEl>
                                          <p:spTgt spid="11283"/>
                                        </p:tgtEl>
                                        <p:attrNameLst>
                                          <p:attrName>style.visibility</p:attrName>
                                        </p:attrNameLst>
                                      </p:cBhvr>
                                      <p:to>
                                        <p:strVal val="visible"/>
                                      </p:to>
                                    </p:set>
                                    <p:animEffect transition="in" filter="slide(fromBottom)">
                                      <p:cBhvr>
                                        <p:cTn id="54" dur="500"/>
                                        <p:tgtEl>
                                          <p:spTgt spid="11283"/>
                                        </p:tgtEl>
                                      </p:cBhvr>
                                    </p:animEffect>
                                  </p:childTnLst>
                                </p:cTn>
                              </p:par>
                              <p:par>
                                <p:cTn id="55" presetID="12" presetClass="entr" presetSubtype="4" fill="hold" nodeType="withEffect">
                                  <p:stCondLst>
                                    <p:cond delay="0"/>
                                  </p:stCondLst>
                                  <p:childTnLst>
                                    <p:set>
                                      <p:cBhvr>
                                        <p:cTn id="56" dur="1" fill="hold">
                                          <p:stCondLst>
                                            <p:cond delay="0"/>
                                          </p:stCondLst>
                                        </p:cTn>
                                        <p:tgtEl>
                                          <p:spTgt spid="11284"/>
                                        </p:tgtEl>
                                        <p:attrNameLst>
                                          <p:attrName>style.visibility</p:attrName>
                                        </p:attrNameLst>
                                      </p:cBhvr>
                                      <p:to>
                                        <p:strVal val="visible"/>
                                      </p:to>
                                    </p:set>
                                    <p:animEffect transition="in" filter="slide(fromBottom)">
                                      <p:cBhvr>
                                        <p:cTn id="57" dur="500"/>
                                        <p:tgtEl>
                                          <p:spTgt spid="11284"/>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11285"/>
                                        </p:tgtEl>
                                        <p:attrNameLst>
                                          <p:attrName>style.visibility</p:attrName>
                                        </p:attrNameLst>
                                      </p:cBhvr>
                                      <p:to>
                                        <p:strVal val="visible"/>
                                      </p:to>
                                    </p:set>
                                    <p:animEffect transition="in" filter="checkerboard(across)">
                                      <p:cBhvr>
                                        <p:cTn id="62" dur="500"/>
                                        <p:tgtEl>
                                          <p:spTgt spid="11285"/>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1292"/>
                                        </p:tgtEl>
                                        <p:attrNameLst>
                                          <p:attrName>style.visibility</p:attrName>
                                        </p:attrNameLst>
                                      </p:cBhvr>
                                      <p:to>
                                        <p:strVal val="visible"/>
                                      </p:to>
                                    </p:set>
                                    <p:anim calcmode="lin" valueType="num">
                                      <p:cBhvr additive="base">
                                        <p:cTn id="67" dur="500" fill="hold"/>
                                        <p:tgtEl>
                                          <p:spTgt spid="11292"/>
                                        </p:tgtEl>
                                        <p:attrNameLst>
                                          <p:attrName>ppt_x</p:attrName>
                                        </p:attrNameLst>
                                      </p:cBhvr>
                                      <p:tavLst>
                                        <p:tav tm="0">
                                          <p:val>
                                            <p:strVal val="#ppt_x"/>
                                          </p:val>
                                        </p:tav>
                                        <p:tav tm="100000">
                                          <p:val>
                                            <p:strVal val="#ppt_x"/>
                                          </p:val>
                                        </p:tav>
                                      </p:tavLst>
                                    </p:anim>
                                    <p:anim calcmode="lin" valueType="num">
                                      <p:cBhvr additive="base">
                                        <p:cTn id="68" dur="500" fill="hold"/>
                                        <p:tgtEl>
                                          <p:spTgt spid="11292"/>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1288"/>
                                        </p:tgtEl>
                                        <p:attrNameLst>
                                          <p:attrName>style.visibility</p:attrName>
                                        </p:attrNameLst>
                                      </p:cBhvr>
                                      <p:to>
                                        <p:strVal val="visible"/>
                                      </p:to>
                                    </p:set>
                                    <p:anim calcmode="lin" valueType="num">
                                      <p:cBhvr additive="base">
                                        <p:cTn id="71" dur="500" fill="hold"/>
                                        <p:tgtEl>
                                          <p:spTgt spid="11288"/>
                                        </p:tgtEl>
                                        <p:attrNameLst>
                                          <p:attrName>ppt_x</p:attrName>
                                        </p:attrNameLst>
                                      </p:cBhvr>
                                      <p:tavLst>
                                        <p:tav tm="0">
                                          <p:val>
                                            <p:strVal val="#ppt_x"/>
                                          </p:val>
                                        </p:tav>
                                        <p:tav tm="100000">
                                          <p:val>
                                            <p:strVal val="#ppt_x"/>
                                          </p:val>
                                        </p:tav>
                                      </p:tavLst>
                                    </p:anim>
                                    <p:anim calcmode="lin" valueType="num">
                                      <p:cBhvr additive="base">
                                        <p:cTn id="72" dur="500" fill="hold"/>
                                        <p:tgtEl>
                                          <p:spTgt spid="11288"/>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1286"/>
                                        </p:tgtEl>
                                        <p:attrNameLst>
                                          <p:attrName>style.visibility</p:attrName>
                                        </p:attrNameLst>
                                      </p:cBhvr>
                                      <p:to>
                                        <p:strVal val="visible"/>
                                      </p:to>
                                    </p:set>
                                    <p:anim calcmode="lin" valueType="num">
                                      <p:cBhvr additive="base">
                                        <p:cTn id="75" dur="500" fill="hold"/>
                                        <p:tgtEl>
                                          <p:spTgt spid="11286"/>
                                        </p:tgtEl>
                                        <p:attrNameLst>
                                          <p:attrName>ppt_x</p:attrName>
                                        </p:attrNameLst>
                                      </p:cBhvr>
                                      <p:tavLst>
                                        <p:tav tm="0">
                                          <p:val>
                                            <p:strVal val="#ppt_x"/>
                                          </p:val>
                                        </p:tav>
                                        <p:tav tm="100000">
                                          <p:val>
                                            <p:strVal val="#ppt_x"/>
                                          </p:val>
                                        </p:tav>
                                      </p:tavLst>
                                    </p:anim>
                                    <p:anim calcmode="lin" valueType="num">
                                      <p:cBhvr additive="base">
                                        <p:cTn id="76" dur="500" fill="hold"/>
                                        <p:tgtEl>
                                          <p:spTgt spid="11286"/>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11290"/>
                                        </p:tgtEl>
                                        <p:attrNameLst>
                                          <p:attrName>style.visibility</p:attrName>
                                        </p:attrNameLst>
                                      </p:cBhvr>
                                      <p:to>
                                        <p:strVal val="visible"/>
                                      </p:to>
                                    </p:set>
                                    <p:anim calcmode="lin" valueType="num">
                                      <p:cBhvr additive="base">
                                        <p:cTn id="79" dur="500" fill="hold"/>
                                        <p:tgtEl>
                                          <p:spTgt spid="11290"/>
                                        </p:tgtEl>
                                        <p:attrNameLst>
                                          <p:attrName>ppt_x</p:attrName>
                                        </p:attrNameLst>
                                      </p:cBhvr>
                                      <p:tavLst>
                                        <p:tav tm="0">
                                          <p:val>
                                            <p:strVal val="#ppt_x"/>
                                          </p:val>
                                        </p:tav>
                                        <p:tav tm="100000">
                                          <p:val>
                                            <p:strVal val="#ppt_x"/>
                                          </p:val>
                                        </p:tav>
                                      </p:tavLst>
                                    </p:anim>
                                    <p:anim calcmode="lin" valueType="num">
                                      <p:cBhvr additive="base">
                                        <p:cTn id="80" dur="500" fill="hold"/>
                                        <p:tgtEl>
                                          <p:spTgt spid="11290"/>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1289"/>
                                        </p:tgtEl>
                                        <p:attrNameLst>
                                          <p:attrName>style.visibility</p:attrName>
                                        </p:attrNameLst>
                                      </p:cBhvr>
                                      <p:to>
                                        <p:strVal val="visible"/>
                                      </p:to>
                                    </p:set>
                                    <p:anim calcmode="lin" valueType="num">
                                      <p:cBhvr additive="base">
                                        <p:cTn id="83" dur="500" fill="hold"/>
                                        <p:tgtEl>
                                          <p:spTgt spid="11289"/>
                                        </p:tgtEl>
                                        <p:attrNameLst>
                                          <p:attrName>ppt_x</p:attrName>
                                        </p:attrNameLst>
                                      </p:cBhvr>
                                      <p:tavLst>
                                        <p:tav tm="0">
                                          <p:val>
                                            <p:strVal val="#ppt_x"/>
                                          </p:val>
                                        </p:tav>
                                        <p:tav tm="100000">
                                          <p:val>
                                            <p:strVal val="#ppt_x"/>
                                          </p:val>
                                        </p:tav>
                                      </p:tavLst>
                                    </p:anim>
                                    <p:anim calcmode="lin" valueType="num">
                                      <p:cBhvr additive="base">
                                        <p:cTn id="84" dur="500" fill="hold"/>
                                        <p:tgtEl>
                                          <p:spTgt spid="11289"/>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7" presetClass="entr" presetSubtype="0" fill="hold" grpId="0" nodeType="clickEffect">
                                  <p:stCondLst>
                                    <p:cond delay="0"/>
                                  </p:stCondLst>
                                  <p:childTnLst>
                                    <p:set>
                                      <p:cBhvr>
                                        <p:cTn id="88" dur="1" fill="hold">
                                          <p:stCondLst>
                                            <p:cond delay="0"/>
                                          </p:stCondLst>
                                        </p:cTn>
                                        <p:tgtEl>
                                          <p:spTgt spid="11293"/>
                                        </p:tgtEl>
                                        <p:attrNameLst>
                                          <p:attrName>style.visibility</p:attrName>
                                        </p:attrNameLst>
                                      </p:cBhvr>
                                      <p:to>
                                        <p:strVal val="visible"/>
                                      </p:to>
                                    </p:set>
                                    <p:animEffect transition="in" filter="fade">
                                      <p:cBhvr>
                                        <p:cTn id="89" dur="1000"/>
                                        <p:tgtEl>
                                          <p:spTgt spid="11293"/>
                                        </p:tgtEl>
                                      </p:cBhvr>
                                    </p:animEffect>
                                    <p:anim calcmode="lin" valueType="num">
                                      <p:cBhvr>
                                        <p:cTn id="90" dur="1000" fill="hold"/>
                                        <p:tgtEl>
                                          <p:spTgt spid="11293"/>
                                        </p:tgtEl>
                                        <p:attrNameLst>
                                          <p:attrName>ppt_x</p:attrName>
                                        </p:attrNameLst>
                                      </p:cBhvr>
                                      <p:tavLst>
                                        <p:tav tm="0">
                                          <p:val>
                                            <p:strVal val="#ppt_x"/>
                                          </p:val>
                                        </p:tav>
                                        <p:tav tm="100000">
                                          <p:val>
                                            <p:strVal val="#ppt_x"/>
                                          </p:val>
                                        </p:tav>
                                      </p:tavLst>
                                    </p:anim>
                                    <p:anim calcmode="lin" valueType="num">
                                      <p:cBhvr>
                                        <p:cTn id="91" dur="1000" fill="hold"/>
                                        <p:tgtEl>
                                          <p:spTgt spid="112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4" grpId="0"/>
      <p:bldP spid="11278" grpId="0"/>
      <p:bldP spid="11279" grpId="0"/>
      <p:bldP spid="11280" grpId="0"/>
      <p:bldP spid="11281" grpId="0"/>
      <p:bldP spid="11283" grpId="0"/>
      <p:bldP spid="11285" grpId="0"/>
      <p:bldP spid="11286" grpId="0"/>
      <p:bldP spid="11289" grpId="0"/>
      <p:bldP spid="1129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Text Box 4"/>
          <p:cNvSpPr txBox="1"/>
          <p:nvPr/>
        </p:nvSpPr>
        <p:spPr>
          <a:xfrm>
            <a:off x="0" y="533400"/>
            <a:ext cx="9144000" cy="701675"/>
          </a:xfrm>
          <a:prstGeom prst="rect">
            <a:avLst/>
          </a:prstGeom>
          <a:noFill/>
          <a:ln w="9525">
            <a:noFill/>
          </a:ln>
        </p:spPr>
        <p:txBody>
          <a:bodyPr anchor="t" anchorCtr="0">
            <a:spAutoFit/>
          </a:bodyPr>
          <a:p>
            <a:pPr>
              <a:spcBef>
                <a:spcPct val="50000"/>
              </a:spcBef>
            </a:pPr>
            <a:r>
              <a:rPr lang="en-US" sz="2000" b="1" dirty="0">
                <a:latin typeface="Arial" panose="020B0604020202020204" pitchFamily="34" charset="0"/>
              </a:rPr>
              <a:t>Bài 2.1</a:t>
            </a:r>
            <a:r>
              <a:rPr lang="en-US" sz="2000" dirty="0">
                <a:latin typeface="Arial" panose="020B0604020202020204" pitchFamily="34" charset="0"/>
              </a:rPr>
              <a:t> Trên hình 2.1 vẽ đồ thị biểu diễn sự phụ thuộc của cường độ dòng điện vào hiệu điện thế của ba dây dẫn khác nhau.</a:t>
            </a:r>
            <a:endParaRPr lang="en-US" sz="2000" dirty="0">
              <a:latin typeface="Arial" panose="020B0604020202020204" pitchFamily="34" charset="0"/>
            </a:endParaRPr>
          </a:p>
        </p:txBody>
      </p:sp>
      <p:sp>
        <p:nvSpPr>
          <p:cNvPr id="11266" name="Rectangle 5"/>
          <p:cNvSpPr/>
          <p:nvPr/>
        </p:nvSpPr>
        <p:spPr>
          <a:xfrm>
            <a:off x="0" y="69850"/>
            <a:ext cx="2232025" cy="457200"/>
          </a:xfrm>
          <a:prstGeom prst="rect">
            <a:avLst/>
          </a:prstGeom>
          <a:noFill/>
          <a:ln w="9525">
            <a:noFill/>
          </a:ln>
        </p:spPr>
        <p:txBody>
          <a:bodyPr wrap="none" anchor="t" anchorCtr="0">
            <a:spAutoFit/>
          </a:bodyPr>
          <a:p>
            <a:pPr>
              <a:spcBef>
                <a:spcPct val="50000"/>
              </a:spcBef>
            </a:pPr>
            <a:r>
              <a:rPr lang="en-US" sz="2400" b="1" dirty="0">
                <a:latin typeface="Arial" panose="020B0604020202020204" pitchFamily="34" charset="0"/>
              </a:rPr>
              <a:t>III. VẬN DỤNG</a:t>
            </a:r>
            <a:endParaRPr lang="en-US" sz="2400" b="1" dirty="0">
              <a:latin typeface="Arial" panose="020B0604020202020204" pitchFamily="34" charset="0"/>
            </a:endParaRPr>
          </a:p>
        </p:txBody>
      </p:sp>
      <p:sp>
        <p:nvSpPr>
          <p:cNvPr id="11267" name="Text Box 6"/>
          <p:cNvSpPr txBox="1"/>
          <p:nvPr/>
        </p:nvSpPr>
        <p:spPr>
          <a:xfrm>
            <a:off x="0" y="1295400"/>
            <a:ext cx="4191000" cy="1311275"/>
          </a:xfrm>
          <a:prstGeom prst="rect">
            <a:avLst/>
          </a:prstGeom>
          <a:noFill/>
          <a:ln w="9525">
            <a:noFill/>
          </a:ln>
        </p:spPr>
        <p:txBody>
          <a:bodyPr anchor="t" anchorCtr="0">
            <a:spAutoFit/>
          </a:bodyPr>
          <a:p>
            <a:pPr>
              <a:spcBef>
                <a:spcPct val="50000"/>
              </a:spcBef>
            </a:pPr>
            <a:r>
              <a:rPr lang="en-US" sz="2000" dirty="0">
                <a:latin typeface="Arial" panose="020B0604020202020204" pitchFamily="34" charset="0"/>
              </a:rPr>
              <a:t>a)Từ đồ thị xác định giá trị cường độ dòng điện chạy qua mỗi dây dẫn khi hiệu điện thế đặt giữa hai đầu dây dẫn là 3 V </a:t>
            </a:r>
            <a:endParaRPr lang="en-US" sz="2000" dirty="0">
              <a:latin typeface="Arial" panose="020B0604020202020204" pitchFamily="34" charset="0"/>
            </a:endParaRPr>
          </a:p>
        </p:txBody>
      </p:sp>
      <p:sp>
        <p:nvSpPr>
          <p:cNvPr id="11268" name="Text Box 7"/>
          <p:cNvSpPr txBox="1"/>
          <p:nvPr/>
        </p:nvSpPr>
        <p:spPr>
          <a:xfrm>
            <a:off x="0" y="2547938"/>
            <a:ext cx="4419600" cy="1006475"/>
          </a:xfrm>
          <a:prstGeom prst="rect">
            <a:avLst/>
          </a:prstGeom>
          <a:noFill/>
          <a:ln w="9525">
            <a:noFill/>
          </a:ln>
        </p:spPr>
        <p:txBody>
          <a:bodyPr anchor="t" anchorCtr="0">
            <a:spAutoFit/>
          </a:bodyPr>
          <a:p>
            <a:pPr>
              <a:spcBef>
                <a:spcPct val="50000"/>
              </a:spcBef>
            </a:pPr>
            <a:r>
              <a:rPr lang="en-US" sz="2000" dirty="0">
                <a:latin typeface="Arial" panose="020B0604020202020204" pitchFamily="34" charset="0"/>
              </a:rPr>
              <a:t>b) Dây dẫn nào có điện trở lớn nhất ? Nhỏ nhất ? Giải thích bằng ba cách khác nhau .</a:t>
            </a:r>
            <a:endParaRPr lang="en-US" sz="2000" dirty="0">
              <a:latin typeface="Arial" panose="020B0604020202020204" pitchFamily="34" charset="0"/>
            </a:endParaRPr>
          </a:p>
        </p:txBody>
      </p:sp>
      <p:sp>
        <p:nvSpPr>
          <p:cNvPr id="11269" name="Line 8"/>
          <p:cNvSpPr/>
          <p:nvPr/>
        </p:nvSpPr>
        <p:spPr>
          <a:xfrm>
            <a:off x="4814888" y="1243013"/>
            <a:ext cx="0" cy="4090987"/>
          </a:xfrm>
          <a:prstGeom prst="line">
            <a:avLst/>
          </a:prstGeom>
          <a:ln w="28575" cap="flat" cmpd="sng">
            <a:solidFill>
              <a:schemeClr val="tx1"/>
            </a:solidFill>
            <a:prstDash val="solid"/>
            <a:round/>
            <a:headEnd type="arrow" w="med" len="med"/>
            <a:tailEnd type="none" w="med" len="med"/>
          </a:ln>
        </p:spPr>
      </p:sp>
      <p:sp>
        <p:nvSpPr>
          <p:cNvPr id="11270" name="Line 27"/>
          <p:cNvSpPr/>
          <p:nvPr/>
        </p:nvSpPr>
        <p:spPr>
          <a:xfrm flipV="1">
            <a:off x="4400550" y="4876800"/>
            <a:ext cx="4648200" cy="57150"/>
          </a:xfrm>
          <a:prstGeom prst="line">
            <a:avLst/>
          </a:prstGeom>
          <a:ln w="28575" cap="flat" cmpd="sng">
            <a:solidFill>
              <a:schemeClr val="tx1"/>
            </a:solidFill>
            <a:prstDash val="solid"/>
            <a:round/>
            <a:headEnd type="none" w="med" len="med"/>
            <a:tailEnd type="arrow" w="med" len="med"/>
          </a:ln>
        </p:spPr>
      </p:sp>
      <p:grpSp>
        <p:nvGrpSpPr>
          <p:cNvPr id="11271" name="Group 30"/>
          <p:cNvGrpSpPr/>
          <p:nvPr/>
        </p:nvGrpSpPr>
        <p:grpSpPr>
          <a:xfrm>
            <a:off x="4819650" y="4143375"/>
            <a:ext cx="3486150" cy="609600"/>
            <a:chOff x="1824" y="3168"/>
            <a:chExt cx="2256" cy="384"/>
          </a:xfrm>
        </p:grpSpPr>
        <p:sp>
          <p:nvSpPr>
            <p:cNvPr id="11272" name="Line 9"/>
            <p:cNvSpPr/>
            <p:nvPr/>
          </p:nvSpPr>
          <p:spPr>
            <a:xfrm>
              <a:off x="1824" y="3168"/>
              <a:ext cx="2256" cy="0"/>
            </a:xfrm>
            <a:prstGeom prst="line">
              <a:avLst/>
            </a:prstGeom>
            <a:ln w="3175" cap="flat" cmpd="sng">
              <a:solidFill>
                <a:schemeClr val="tx1"/>
              </a:solidFill>
              <a:prstDash val="solid"/>
              <a:round/>
              <a:headEnd type="none" w="med" len="med"/>
              <a:tailEnd type="none" w="med" len="med"/>
            </a:ln>
          </p:spPr>
        </p:sp>
        <p:sp>
          <p:nvSpPr>
            <p:cNvPr id="11273" name="Line 10"/>
            <p:cNvSpPr/>
            <p:nvPr/>
          </p:nvSpPr>
          <p:spPr>
            <a:xfrm>
              <a:off x="1824" y="3264"/>
              <a:ext cx="2256" cy="0"/>
            </a:xfrm>
            <a:prstGeom prst="line">
              <a:avLst/>
            </a:prstGeom>
            <a:ln w="3175" cap="flat" cmpd="sng">
              <a:solidFill>
                <a:schemeClr val="tx1"/>
              </a:solidFill>
              <a:prstDash val="solid"/>
              <a:round/>
              <a:headEnd type="none" w="med" len="med"/>
              <a:tailEnd type="none" w="med" len="med"/>
            </a:ln>
          </p:spPr>
        </p:sp>
        <p:sp>
          <p:nvSpPr>
            <p:cNvPr id="11274" name="Line 11"/>
            <p:cNvSpPr/>
            <p:nvPr/>
          </p:nvSpPr>
          <p:spPr>
            <a:xfrm>
              <a:off x="1824" y="3360"/>
              <a:ext cx="2256" cy="0"/>
            </a:xfrm>
            <a:prstGeom prst="line">
              <a:avLst/>
            </a:prstGeom>
            <a:ln w="3175" cap="flat" cmpd="sng">
              <a:solidFill>
                <a:schemeClr val="tx1"/>
              </a:solidFill>
              <a:prstDash val="solid"/>
              <a:round/>
              <a:headEnd type="none" w="med" len="med"/>
              <a:tailEnd type="none" w="med" len="med"/>
            </a:ln>
          </p:spPr>
        </p:sp>
        <p:sp>
          <p:nvSpPr>
            <p:cNvPr id="11275" name="Line 12"/>
            <p:cNvSpPr/>
            <p:nvPr/>
          </p:nvSpPr>
          <p:spPr>
            <a:xfrm>
              <a:off x="1824" y="3456"/>
              <a:ext cx="2256" cy="0"/>
            </a:xfrm>
            <a:prstGeom prst="line">
              <a:avLst/>
            </a:prstGeom>
            <a:ln w="3175" cap="flat" cmpd="sng">
              <a:solidFill>
                <a:schemeClr val="tx1"/>
              </a:solidFill>
              <a:prstDash val="solid"/>
              <a:round/>
              <a:headEnd type="none" w="med" len="med"/>
              <a:tailEnd type="none" w="med" len="med"/>
            </a:ln>
          </p:spPr>
        </p:sp>
        <p:sp>
          <p:nvSpPr>
            <p:cNvPr id="11276" name="Line 13"/>
            <p:cNvSpPr/>
            <p:nvPr/>
          </p:nvSpPr>
          <p:spPr>
            <a:xfrm>
              <a:off x="1824" y="3552"/>
              <a:ext cx="2256" cy="0"/>
            </a:xfrm>
            <a:prstGeom prst="line">
              <a:avLst/>
            </a:prstGeom>
            <a:ln w="3175" cap="flat" cmpd="sng">
              <a:solidFill>
                <a:schemeClr val="tx1"/>
              </a:solidFill>
              <a:prstDash val="solid"/>
              <a:round/>
              <a:headEnd type="none" w="med" len="med"/>
              <a:tailEnd type="none" w="med" len="med"/>
            </a:ln>
          </p:spPr>
        </p:sp>
      </p:grpSp>
      <p:sp>
        <p:nvSpPr>
          <p:cNvPr id="11277" name="Text Box 28"/>
          <p:cNvSpPr txBox="1"/>
          <p:nvPr/>
        </p:nvSpPr>
        <p:spPr>
          <a:xfrm>
            <a:off x="4114800" y="1219200"/>
            <a:ext cx="1143000" cy="366713"/>
          </a:xfrm>
          <a:prstGeom prst="rect">
            <a:avLst/>
          </a:prstGeom>
          <a:noFill/>
          <a:ln w="9525">
            <a:noFill/>
          </a:ln>
        </p:spPr>
        <p:txBody>
          <a:bodyPr anchor="t" anchorCtr="0">
            <a:spAutoFit/>
          </a:bodyPr>
          <a:p>
            <a:pPr>
              <a:spcBef>
                <a:spcPct val="50000"/>
              </a:spcBef>
            </a:pPr>
            <a:r>
              <a:rPr lang="en-US" dirty="0">
                <a:latin typeface="Arial" panose="020B0604020202020204" pitchFamily="34" charset="0"/>
              </a:rPr>
              <a:t>I (mA)</a:t>
            </a:r>
            <a:endParaRPr lang="en-US" dirty="0">
              <a:latin typeface="Arial" panose="020B0604020202020204" pitchFamily="34" charset="0"/>
            </a:endParaRPr>
          </a:p>
        </p:txBody>
      </p:sp>
      <p:grpSp>
        <p:nvGrpSpPr>
          <p:cNvPr id="11278" name="Group 31"/>
          <p:cNvGrpSpPr/>
          <p:nvPr/>
        </p:nvGrpSpPr>
        <p:grpSpPr>
          <a:xfrm>
            <a:off x="4786313" y="3394075"/>
            <a:ext cx="3519487" cy="596900"/>
            <a:chOff x="1824" y="3168"/>
            <a:chExt cx="2256" cy="384"/>
          </a:xfrm>
        </p:grpSpPr>
        <p:sp>
          <p:nvSpPr>
            <p:cNvPr id="11279" name="Line 32"/>
            <p:cNvSpPr/>
            <p:nvPr/>
          </p:nvSpPr>
          <p:spPr>
            <a:xfrm>
              <a:off x="1824" y="3168"/>
              <a:ext cx="2256" cy="0"/>
            </a:xfrm>
            <a:prstGeom prst="line">
              <a:avLst/>
            </a:prstGeom>
            <a:ln w="3175" cap="flat" cmpd="sng">
              <a:solidFill>
                <a:schemeClr val="tx1"/>
              </a:solidFill>
              <a:prstDash val="solid"/>
              <a:round/>
              <a:headEnd type="none" w="med" len="med"/>
              <a:tailEnd type="none" w="med" len="med"/>
            </a:ln>
          </p:spPr>
        </p:sp>
        <p:sp>
          <p:nvSpPr>
            <p:cNvPr id="11280" name="Line 33"/>
            <p:cNvSpPr/>
            <p:nvPr/>
          </p:nvSpPr>
          <p:spPr>
            <a:xfrm>
              <a:off x="1824" y="3264"/>
              <a:ext cx="2256" cy="0"/>
            </a:xfrm>
            <a:prstGeom prst="line">
              <a:avLst/>
            </a:prstGeom>
            <a:ln w="3175" cap="flat" cmpd="sng">
              <a:solidFill>
                <a:schemeClr val="tx1"/>
              </a:solidFill>
              <a:prstDash val="solid"/>
              <a:round/>
              <a:headEnd type="none" w="med" len="med"/>
              <a:tailEnd type="none" w="med" len="med"/>
            </a:ln>
          </p:spPr>
        </p:sp>
        <p:sp>
          <p:nvSpPr>
            <p:cNvPr id="11281" name="Line 34"/>
            <p:cNvSpPr/>
            <p:nvPr/>
          </p:nvSpPr>
          <p:spPr>
            <a:xfrm>
              <a:off x="1824" y="3360"/>
              <a:ext cx="2256" cy="0"/>
            </a:xfrm>
            <a:prstGeom prst="line">
              <a:avLst/>
            </a:prstGeom>
            <a:ln w="3175" cap="flat" cmpd="sng">
              <a:solidFill>
                <a:schemeClr val="tx1"/>
              </a:solidFill>
              <a:prstDash val="solid"/>
              <a:round/>
              <a:headEnd type="none" w="med" len="med"/>
              <a:tailEnd type="none" w="med" len="med"/>
            </a:ln>
          </p:spPr>
        </p:sp>
        <p:sp>
          <p:nvSpPr>
            <p:cNvPr id="11282" name="Line 35"/>
            <p:cNvSpPr/>
            <p:nvPr/>
          </p:nvSpPr>
          <p:spPr>
            <a:xfrm>
              <a:off x="1824" y="3456"/>
              <a:ext cx="2256" cy="0"/>
            </a:xfrm>
            <a:prstGeom prst="line">
              <a:avLst/>
            </a:prstGeom>
            <a:ln w="3175" cap="flat" cmpd="sng">
              <a:solidFill>
                <a:schemeClr val="tx1"/>
              </a:solidFill>
              <a:prstDash val="solid"/>
              <a:round/>
              <a:headEnd type="none" w="med" len="med"/>
              <a:tailEnd type="none" w="med" len="med"/>
            </a:ln>
          </p:spPr>
        </p:sp>
        <p:sp>
          <p:nvSpPr>
            <p:cNvPr id="11283" name="Line 36"/>
            <p:cNvSpPr/>
            <p:nvPr/>
          </p:nvSpPr>
          <p:spPr>
            <a:xfrm>
              <a:off x="1824" y="3552"/>
              <a:ext cx="2256" cy="0"/>
            </a:xfrm>
            <a:prstGeom prst="line">
              <a:avLst/>
            </a:prstGeom>
            <a:ln w="3175" cap="flat" cmpd="sng">
              <a:solidFill>
                <a:schemeClr val="tx1"/>
              </a:solidFill>
              <a:prstDash val="solid"/>
              <a:round/>
              <a:headEnd type="none" w="med" len="med"/>
              <a:tailEnd type="none" w="med" len="med"/>
            </a:ln>
          </p:spPr>
        </p:sp>
      </p:grpSp>
      <p:sp>
        <p:nvSpPr>
          <p:cNvPr id="11284" name="Text Box 49"/>
          <p:cNvSpPr txBox="1"/>
          <p:nvPr/>
        </p:nvSpPr>
        <p:spPr>
          <a:xfrm>
            <a:off x="4495800" y="3495675"/>
            <a:ext cx="304800" cy="366713"/>
          </a:xfrm>
          <a:prstGeom prst="rect">
            <a:avLst/>
          </a:prstGeom>
          <a:noFill/>
          <a:ln w="9525">
            <a:noFill/>
          </a:ln>
        </p:spPr>
        <p:txBody>
          <a:bodyPr anchor="t" anchorCtr="0">
            <a:spAutoFit/>
          </a:bodyPr>
          <a:p>
            <a:pPr>
              <a:spcBef>
                <a:spcPct val="50000"/>
              </a:spcBef>
            </a:pPr>
            <a:r>
              <a:rPr lang="en-US" dirty="0">
                <a:solidFill>
                  <a:srgbClr val="FF0000"/>
                </a:solidFill>
                <a:latin typeface="Arial" panose="020B0604020202020204" pitchFamily="34" charset="0"/>
              </a:rPr>
              <a:t>2</a:t>
            </a:r>
            <a:endParaRPr lang="en-US" dirty="0">
              <a:solidFill>
                <a:srgbClr val="FF0000"/>
              </a:solidFill>
              <a:latin typeface="Arial" panose="020B0604020202020204" pitchFamily="34" charset="0"/>
            </a:endParaRPr>
          </a:p>
        </p:txBody>
      </p:sp>
      <p:sp>
        <p:nvSpPr>
          <p:cNvPr id="11285" name="Text Box 50"/>
          <p:cNvSpPr txBox="1"/>
          <p:nvPr/>
        </p:nvSpPr>
        <p:spPr>
          <a:xfrm>
            <a:off x="4491038" y="4038600"/>
            <a:ext cx="304800" cy="366713"/>
          </a:xfrm>
          <a:prstGeom prst="rect">
            <a:avLst/>
          </a:prstGeom>
          <a:noFill/>
          <a:ln w="9525">
            <a:noFill/>
          </a:ln>
        </p:spPr>
        <p:txBody>
          <a:bodyPr anchor="t" anchorCtr="0">
            <a:spAutoFit/>
          </a:bodyPr>
          <a:p>
            <a:pPr>
              <a:spcBef>
                <a:spcPct val="50000"/>
              </a:spcBef>
            </a:pPr>
            <a:r>
              <a:rPr lang="en-US" dirty="0">
                <a:solidFill>
                  <a:srgbClr val="FF0000"/>
                </a:solidFill>
                <a:latin typeface="Arial" panose="020B0604020202020204" pitchFamily="34" charset="0"/>
              </a:rPr>
              <a:t>1</a:t>
            </a:r>
            <a:endParaRPr lang="en-US" dirty="0">
              <a:solidFill>
                <a:srgbClr val="FF0000"/>
              </a:solidFill>
              <a:latin typeface="Arial" panose="020B0604020202020204" pitchFamily="34" charset="0"/>
            </a:endParaRPr>
          </a:p>
        </p:txBody>
      </p:sp>
      <p:sp>
        <p:nvSpPr>
          <p:cNvPr id="11286" name="Text Box 51"/>
          <p:cNvSpPr txBox="1"/>
          <p:nvPr/>
        </p:nvSpPr>
        <p:spPr>
          <a:xfrm>
            <a:off x="4471988" y="1662113"/>
            <a:ext cx="304800" cy="366712"/>
          </a:xfrm>
          <a:prstGeom prst="rect">
            <a:avLst/>
          </a:prstGeom>
          <a:noFill/>
          <a:ln w="9525">
            <a:noFill/>
          </a:ln>
        </p:spPr>
        <p:txBody>
          <a:bodyPr anchor="t" anchorCtr="0">
            <a:spAutoFit/>
          </a:bodyPr>
          <a:p>
            <a:pPr>
              <a:spcBef>
                <a:spcPct val="50000"/>
              </a:spcBef>
            </a:pPr>
            <a:r>
              <a:rPr lang="en-US" dirty="0">
                <a:solidFill>
                  <a:srgbClr val="FF0000"/>
                </a:solidFill>
                <a:latin typeface="Arial" panose="020B0604020202020204" pitchFamily="34" charset="0"/>
              </a:rPr>
              <a:t>5</a:t>
            </a:r>
            <a:endParaRPr lang="en-US" dirty="0">
              <a:solidFill>
                <a:srgbClr val="FF0000"/>
              </a:solidFill>
              <a:latin typeface="Arial" panose="020B0604020202020204" pitchFamily="34" charset="0"/>
            </a:endParaRPr>
          </a:p>
        </p:txBody>
      </p:sp>
      <p:sp>
        <p:nvSpPr>
          <p:cNvPr id="11287" name="Text Box 52"/>
          <p:cNvSpPr txBox="1"/>
          <p:nvPr/>
        </p:nvSpPr>
        <p:spPr>
          <a:xfrm>
            <a:off x="4462463" y="2262188"/>
            <a:ext cx="304800" cy="366712"/>
          </a:xfrm>
          <a:prstGeom prst="rect">
            <a:avLst/>
          </a:prstGeom>
          <a:noFill/>
          <a:ln w="9525">
            <a:noFill/>
          </a:ln>
        </p:spPr>
        <p:txBody>
          <a:bodyPr anchor="t" anchorCtr="0">
            <a:spAutoFit/>
          </a:bodyPr>
          <a:p>
            <a:pPr>
              <a:spcBef>
                <a:spcPct val="50000"/>
              </a:spcBef>
            </a:pPr>
            <a:r>
              <a:rPr lang="en-US" dirty="0">
                <a:solidFill>
                  <a:srgbClr val="FF0000"/>
                </a:solidFill>
                <a:latin typeface="Arial" panose="020B0604020202020204" pitchFamily="34" charset="0"/>
              </a:rPr>
              <a:t>4</a:t>
            </a:r>
            <a:endParaRPr lang="en-US" dirty="0">
              <a:solidFill>
                <a:srgbClr val="FF0000"/>
              </a:solidFill>
              <a:latin typeface="Arial" panose="020B0604020202020204" pitchFamily="34" charset="0"/>
            </a:endParaRPr>
          </a:p>
        </p:txBody>
      </p:sp>
      <p:sp>
        <p:nvSpPr>
          <p:cNvPr id="11288" name="Text Box 53"/>
          <p:cNvSpPr txBox="1"/>
          <p:nvPr/>
        </p:nvSpPr>
        <p:spPr>
          <a:xfrm>
            <a:off x="4462463" y="2862263"/>
            <a:ext cx="304800" cy="366712"/>
          </a:xfrm>
          <a:prstGeom prst="rect">
            <a:avLst/>
          </a:prstGeom>
          <a:noFill/>
          <a:ln w="9525">
            <a:noFill/>
          </a:ln>
        </p:spPr>
        <p:txBody>
          <a:bodyPr anchor="t" anchorCtr="0">
            <a:spAutoFit/>
          </a:bodyPr>
          <a:p>
            <a:pPr>
              <a:spcBef>
                <a:spcPct val="50000"/>
              </a:spcBef>
            </a:pPr>
            <a:r>
              <a:rPr lang="en-US" dirty="0">
                <a:solidFill>
                  <a:srgbClr val="FF0000"/>
                </a:solidFill>
                <a:latin typeface="Arial" panose="020B0604020202020204" pitchFamily="34" charset="0"/>
              </a:rPr>
              <a:t>3</a:t>
            </a:r>
            <a:endParaRPr lang="en-US" dirty="0">
              <a:solidFill>
                <a:srgbClr val="FF0000"/>
              </a:solidFill>
              <a:latin typeface="Arial" panose="020B0604020202020204" pitchFamily="34" charset="0"/>
            </a:endParaRPr>
          </a:p>
        </p:txBody>
      </p:sp>
      <p:grpSp>
        <p:nvGrpSpPr>
          <p:cNvPr id="11289" name="Group 54"/>
          <p:cNvGrpSpPr/>
          <p:nvPr/>
        </p:nvGrpSpPr>
        <p:grpSpPr>
          <a:xfrm rot="5400000">
            <a:off x="3733800" y="3105150"/>
            <a:ext cx="3043238" cy="576263"/>
            <a:chOff x="1824" y="3168"/>
            <a:chExt cx="2256" cy="384"/>
          </a:xfrm>
        </p:grpSpPr>
        <p:sp>
          <p:nvSpPr>
            <p:cNvPr id="11290" name="Line 55"/>
            <p:cNvSpPr/>
            <p:nvPr/>
          </p:nvSpPr>
          <p:spPr>
            <a:xfrm>
              <a:off x="1824" y="3168"/>
              <a:ext cx="2256" cy="0"/>
            </a:xfrm>
            <a:prstGeom prst="line">
              <a:avLst/>
            </a:prstGeom>
            <a:ln w="9525" cap="flat" cmpd="sng">
              <a:solidFill>
                <a:schemeClr val="tx1"/>
              </a:solidFill>
              <a:prstDash val="solid"/>
              <a:round/>
              <a:headEnd type="none" w="med" len="med"/>
              <a:tailEnd type="none" w="med" len="med"/>
            </a:ln>
          </p:spPr>
        </p:sp>
        <p:sp>
          <p:nvSpPr>
            <p:cNvPr id="11291" name="Line 56"/>
            <p:cNvSpPr/>
            <p:nvPr/>
          </p:nvSpPr>
          <p:spPr>
            <a:xfrm>
              <a:off x="1824" y="3264"/>
              <a:ext cx="2256" cy="0"/>
            </a:xfrm>
            <a:prstGeom prst="line">
              <a:avLst/>
            </a:prstGeom>
            <a:ln w="3175" cap="flat" cmpd="sng">
              <a:solidFill>
                <a:schemeClr val="tx1"/>
              </a:solidFill>
              <a:prstDash val="solid"/>
              <a:round/>
              <a:headEnd type="none" w="med" len="med"/>
              <a:tailEnd type="none" w="med" len="med"/>
            </a:ln>
          </p:spPr>
        </p:sp>
        <p:sp>
          <p:nvSpPr>
            <p:cNvPr id="11292" name="Line 57"/>
            <p:cNvSpPr/>
            <p:nvPr/>
          </p:nvSpPr>
          <p:spPr>
            <a:xfrm>
              <a:off x="1824" y="3360"/>
              <a:ext cx="2256" cy="0"/>
            </a:xfrm>
            <a:prstGeom prst="line">
              <a:avLst/>
            </a:prstGeom>
            <a:ln w="9525" cap="flat" cmpd="sng">
              <a:solidFill>
                <a:schemeClr val="tx1"/>
              </a:solidFill>
              <a:prstDash val="solid"/>
              <a:round/>
              <a:headEnd type="none" w="med" len="med"/>
              <a:tailEnd type="none" w="med" len="med"/>
            </a:ln>
          </p:spPr>
        </p:sp>
        <p:sp>
          <p:nvSpPr>
            <p:cNvPr id="11293" name="Line 58"/>
            <p:cNvSpPr/>
            <p:nvPr/>
          </p:nvSpPr>
          <p:spPr>
            <a:xfrm>
              <a:off x="1824" y="3456"/>
              <a:ext cx="2256" cy="0"/>
            </a:xfrm>
            <a:prstGeom prst="line">
              <a:avLst/>
            </a:prstGeom>
            <a:ln w="9525" cap="flat" cmpd="sng">
              <a:solidFill>
                <a:schemeClr val="tx1"/>
              </a:solidFill>
              <a:prstDash val="solid"/>
              <a:round/>
              <a:headEnd type="none" w="med" len="med"/>
              <a:tailEnd type="none" w="med" len="med"/>
            </a:ln>
          </p:spPr>
        </p:sp>
        <p:sp>
          <p:nvSpPr>
            <p:cNvPr id="11294" name="Line 59"/>
            <p:cNvSpPr/>
            <p:nvPr/>
          </p:nvSpPr>
          <p:spPr>
            <a:xfrm>
              <a:off x="1824" y="3552"/>
              <a:ext cx="2256" cy="0"/>
            </a:xfrm>
            <a:prstGeom prst="line">
              <a:avLst/>
            </a:prstGeom>
            <a:ln w="9525" cap="flat" cmpd="sng">
              <a:solidFill>
                <a:schemeClr val="tx1"/>
              </a:solidFill>
              <a:prstDash val="solid"/>
              <a:round/>
              <a:headEnd type="none" w="med" len="med"/>
              <a:tailEnd type="none" w="med" len="med"/>
            </a:ln>
          </p:spPr>
        </p:sp>
      </p:grpSp>
      <p:sp>
        <p:nvSpPr>
          <p:cNvPr id="11295" name="Text Box 78"/>
          <p:cNvSpPr txBox="1"/>
          <p:nvPr/>
        </p:nvSpPr>
        <p:spPr>
          <a:xfrm>
            <a:off x="5262563" y="4886325"/>
            <a:ext cx="304800" cy="366713"/>
          </a:xfrm>
          <a:prstGeom prst="rect">
            <a:avLst/>
          </a:prstGeom>
          <a:noFill/>
          <a:ln w="9525">
            <a:noFill/>
          </a:ln>
        </p:spPr>
        <p:txBody>
          <a:bodyPr anchor="t" anchorCtr="0">
            <a:spAutoFit/>
          </a:bodyPr>
          <a:p>
            <a:pPr>
              <a:spcBef>
                <a:spcPct val="50000"/>
              </a:spcBef>
            </a:pPr>
            <a:r>
              <a:rPr lang="en-US" dirty="0">
                <a:solidFill>
                  <a:srgbClr val="0000FF"/>
                </a:solidFill>
                <a:latin typeface="Arial" panose="020B0604020202020204" pitchFamily="34" charset="0"/>
              </a:rPr>
              <a:t>1</a:t>
            </a:r>
            <a:endParaRPr lang="en-US" dirty="0">
              <a:solidFill>
                <a:srgbClr val="0000FF"/>
              </a:solidFill>
              <a:latin typeface="Arial" panose="020B0604020202020204" pitchFamily="34" charset="0"/>
            </a:endParaRPr>
          </a:p>
        </p:txBody>
      </p:sp>
      <p:sp>
        <p:nvSpPr>
          <p:cNvPr id="11296" name="Text Box 79"/>
          <p:cNvSpPr txBox="1"/>
          <p:nvPr/>
        </p:nvSpPr>
        <p:spPr>
          <a:xfrm>
            <a:off x="5829300" y="4886325"/>
            <a:ext cx="304800" cy="366713"/>
          </a:xfrm>
          <a:prstGeom prst="rect">
            <a:avLst/>
          </a:prstGeom>
          <a:noFill/>
          <a:ln w="9525">
            <a:noFill/>
          </a:ln>
        </p:spPr>
        <p:txBody>
          <a:bodyPr anchor="t" anchorCtr="0">
            <a:spAutoFit/>
          </a:bodyPr>
          <a:p>
            <a:pPr>
              <a:spcBef>
                <a:spcPct val="50000"/>
              </a:spcBef>
            </a:pPr>
            <a:r>
              <a:rPr lang="en-US" dirty="0">
                <a:solidFill>
                  <a:srgbClr val="0000FF"/>
                </a:solidFill>
                <a:latin typeface="Arial" panose="020B0604020202020204" pitchFamily="34" charset="0"/>
              </a:rPr>
              <a:t>2</a:t>
            </a:r>
            <a:endParaRPr lang="en-US" dirty="0">
              <a:solidFill>
                <a:srgbClr val="0000FF"/>
              </a:solidFill>
              <a:latin typeface="Arial" panose="020B0604020202020204" pitchFamily="34" charset="0"/>
            </a:endParaRPr>
          </a:p>
        </p:txBody>
      </p:sp>
      <p:sp>
        <p:nvSpPr>
          <p:cNvPr id="11297" name="Text Box 80"/>
          <p:cNvSpPr txBox="1"/>
          <p:nvPr/>
        </p:nvSpPr>
        <p:spPr>
          <a:xfrm>
            <a:off x="6405563" y="4895850"/>
            <a:ext cx="304800" cy="366713"/>
          </a:xfrm>
          <a:prstGeom prst="rect">
            <a:avLst/>
          </a:prstGeom>
          <a:noFill/>
          <a:ln w="9525">
            <a:noFill/>
          </a:ln>
        </p:spPr>
        <p:txBody>
          <a:bodyPr anchor="t" anchorCtr="0">
            <a:spAutoFit/>
          </a:bodyPr>
          <a:p>
            <a:pPr>
              <a:spcBef>
                <a:spcPct val="50000"/>
              </a:spcBef>
            </a:pPr>
            <a:r>
              <a:rPr lang="en-US" dirty="0">
                <a:solidFill>
                  <a:srgbClr val="0000FF"/>
                </a:solidFill>
                <a:latin typeface="Arial" panose="020B0604020202020204" pitchFamily="34" charset="0"/>
              </a:rPr>
              <a:t>3</a:t>
            </a:r>
            <a:endParaRPr lang="en-US" dirty="0">
              <a:solidFill>
                <a:srgbClr val="0000FF"/>
              </a:solidFill>
              <a:latin typeface="Arial" panose="020B0604020202020204" pitchFamily="34" charset="0"/>
            </a:endParaRPr>
          </a:p>
        </p:txBody>
      </p:sp>
      <p:sp>
        <p:nvSpPr>
          <p:cNvPr id="11298" name="Text Box 81"/>
          <p:cNvSpPr txBox="1"/>
          <p:nvPr/>
        </p:nvSpPr>
        <p:spPr>
          <a:xfrm>
            <a:off x="6953250" y="4891088"/>
            <a:ext cx="304800" cy="366712"/>
          </a:xfrm>
          <a:prstGeom prst="rect">
            <a:avLst/>
          </a:prstGeom>
          <a:noFill/>
          <a:ln w="9525">
            <a:noFill/>
          </a:ln>
        </p:spPr>
        <p:txBody>
          <a:bodyPr anchor="t" anchorCtr="0">
            <a:spAutoFit/>
          </a:bodyPr>
          <a:p>
            <a:pPr>
              <a:spcBef>
                <a:spcPct val="50000"/>
              </a:spcBef>
            </a:pPr>
            <a:r>
              <a:rPr lang="en-US" dirty="0">
                <a:solidFill>
                  <a:srgbClr val="0000FF"/>
                </a:solidFill>
                <a:latin typeface="Arial" panose="020B0604020202020204" pitchFamily="34" charset="0"/>
              </a:rPr>
              <a:t>4</a:t>
            </a:r>
            <a:endParaRPr lang="en-US" dirty="0">
              <a:solidFill>
                <a:srgbClr val="0000FF"/>
              </a:solidFill>
              <a:latin typeface="Arial" panose="020B0604020202020204" pitchFamily="34" charset="0"/>
            </a:endParaRPr>
          </a:p>
        </p:txBody>
      </p:sp>
      <p:sp>
        <p:nvSpPr>
          <p:cNvPr id="11299" name="Text Box 82"/>
          <p:cNvSpPr txBox="1"/>
          <p:nvPr/>
        </p:nvSpPr>
        <p:spPr>
          <a:xfrm>
            <a:off x="7586663" y="4886325"/>
            <a:ext cx="304800" cy="366713"/>
          </a:xfrm>
          <a:prstGeom prst="rect">
            <a:avLst/>
          </a:prstGeom>
          <a:noFill/>
          <a:ln w="9525">
            <a:noFill/>
          </a:ln>
        </p:spPr>
        <p:txBody>
          <a:bodyPr anchor="t" anchorCtr="0">
            <a:spAutoFit/>
          </a:bodyPr>
          <a:p>
            <a:pPr>
              <a:spcBef>
                <a:spcPct val="50000"/>
              </a:spcBef>
            </a:pPr>
            <a:r>
              <a:rPr lang="en-US" dirty="0">
                <a:solidFill>
                  <a:srgbClr val="0000FF"/>
                </a:solidFill>
                <a:latin typeface="Arial" panose="020B0604020202020204" pitchFamily="34" charset="0"/>
              </a:rPr>
              <a:t>5</a:t>
            </a:r>
            <a:endParaRPr lang="en-US" dirty="0">
              <a:solidFill>
                <a:srgbClr val="0000FF"/>
              </a:solidFill>
              <a:latin typeface="Arial" panose="020B0604020202020204" pitchFamily="34" charset="0"/>
            </a:endParaRPr>
          </a:p>
        </p:txBody>
      </p:sp>
      <p:grpSp>
        <p:nvGrpSpPr>
          <p:cNvPr id="11300" name="Group 83"/>
          <p:cNvGrpSpPr/>
          <p:nvPr/>
        </p:nvGrpSpPr>
        <p:grpSpPr>
          <a:xfrm rot="5400000">
            <a:off x="4481513" y="3090863"/>
            <a:ext cx="3043237" cy="576262"/>
            <a:chOff x="1824" y="3168"/>
            <a:chExt cx="2256" cy="384"/>
          </a:xfrm>
        </p:grpSpPr>
        <p:sp>
          <p:nvSpPr>
            <p:cNvPr id="11301" name="Line 84"/>
            <p:cNvSpPr/>
            <p:nvPr/>
          </p:nvSpPr>
          <p:spPr>
            <a:xfrm>
              <a:off x="1824" y="3168"/>
              <a:ext cx="2256" cy="0"/>
            </a:xfrm>
            <a:prstGeom prst="line">
              <a:avLst/>
            </a:prstGeom>
            <a:ln w="9525" cap="flat" cmpd="sng">
              <a:solidFill>
                <a:schemeClr val="tx1"/>
              </a:solidFill>
              <a:prstDash val="solid"/>
              <a:round/>
              <a:headEnd type="none" w="med" len="med"/>
              <a:tailEnd type="none" w="med" len="med"/>
            </a:ln>
          </p:spPr>
        </p:sp>
        <p:sp>
          <p:nvSpPr>
            <p:cNvPr id="11302" name="Line 85"/>
            <p:cNvSpPr/>
            <p:nvPr/>
          </p:nvSpPr>
          <p:spPr>
            <a:xfrm>
              <a:off x="1824" y="3264"/>
              <a:ext cx="2256" cy="0"/>
            </a:xfrm>
            <a:prstGeom prst="line">
              <a:avLst/>
            </a:prstGeom>
            <a:ln w="3175" cap="flat" cmpd="sng">
              <a:solidFill>
                <a:schemeClr val="tx1"/>
              </a:solidFill>
              <a:prstDash val="solid"/>
              <a:round/>
              <a:headEnd type="none" w="med" len="med"/>
              <a:tailEnd type="none" w="med" len="med"/>
            </a:ln>
          </p:spPr>
        </p:sp>
        <p:sp>
          <p:nvSpPr>
            <p:cNvPr id="11303" name="Line 86"/>
            <p:cNvSpPr/>
            <p:nvPr/>
          </p:nvSpPr>
          <p:spPr>
            <a:xfrm>
              <a:off x="1824" y="3360"/>
              <a:ext cx="2256" cy="0"/>
            </a:xfrm>
            <a:prstGeom prst="line">
              <a:avLst/>
            </a:prstGeom>
            <a:ln w="9525" cap="flat" cmpd="sng">
              <a:solidFill>
                <a:schemeClr val="tx1"/>
              </a:solidFill>
              <a:prstDash val="solid"/>
              <a:round/>
              <a:headEnd type="none" w="med" len="med"/>
              <a:tailEnd type="none" w="med" len="med"/>
            </a:ln>
          </p:spPr>
        </p:sp>
        <p:sp>
          <p:nvSpPr>
            <p:cNvPr id="11304" name="Line 87"/>
            <p:cNvSpPr/>
            <p:nvPr/>
          </p:nvSpPr>
          <p:spPr>
            <a:xfrm>
              <a:off x="1824" y="3456"/>
              <a:ext cx="2256" cy="0"/>
            </a:xfrm>
            <a:prstGeom prst="line">
              <a:avLst/>
            </a:prstGeom>
            <a:ln w="9525" cap="flat" cmpd="sng">
              <a:solidFill>
                <a:schemeClr val="tx1"/>
              </a:solidFill>
              <a:prstDash val="solid"/>
              <a:round/>
              <a:headEnd type="none" w="med" len="med"/>
              <a:tailEnd type="none" w="med" len="med"/>
            </a:ln>
          </p:spPr>
        </p:sp>
        <p:sp>
          <p:nvSpPr>
            <p:cNvPr id="11305" name="Line 88"/>
            <p:cNvSpPr/>
            <p:nvPr/>
          </p:nvSpPr>
          <p:spPr>
            <a:xfrm>
              <a:off x="1824" y="3552"/>
              <a:ext cx="2256" cy="0"/>
            </a:xfrm>
            <a:prstGeom prst="line">
              <a:avLst/>
            </a:prstGeom>
            <a:ln w="9525" cap="flat" cmpd="sng">
              <a:solidFill>
                <a:schemeClr val="tx1"/>
              </a:solidFill>
              <a:prstDash val="solid"/>
              <a:round/>
              <a:headEnd type="none" w="med" len="med"/>
              <a:tailEnd type="none" w="med" len="med"/>
            </a:ln>
          </p:spPr>
        </p:sp>
      </p:grpSp>
      <p:grpSp>
        <p:nvGrpSpPr>
          <p:cNvPr id="11306" name="Group 89"/>
          <p:cNvGrpSpPr/>
          <p:nvPr/>
        </p:nvGrpSpPr>
        <p:grpSpPr>
          <a:xfrm rot="5400000">
            <a:off x="5200650" y="3090863"/>
            <a:ext cx="3043238" cy="576262"/>
            <a:chOff x="1824" y="3168"/>
            <a:chExt cx="2256" cy="384"/>
          </a:xfrm>
        </p:grpSpPr>
        <p:sp>
          <p:nvSpPr>
            <p:cNvPr id="11307" name="Line 90"/>
            <p:cNvSpPr/>
            <p:nvPr/>
          </p:nvSpPr>
          <p:spPr>
            <a:xfrm>
              <a:off x="1824" y="3168"/>
              <a:ext cx="2256" cy="0"/>
            </a:xfrm>
            <a:prstGeom prst="line">
              <a:avLst/>
            </a:prstGeom>
            <a:ln w="9525" cap="flat" cmpd="sng">
              <a:solidFill>
                <a:schemeClr val="tx1"/>
              </a:solidFill>
              <a:prstDash val="solid"/>
              <a:round/>
              <a:headEnd type="none" w="med" len="med"/>
              <a:tailEnd type="none" w="med" len="med"/>
            </a:ln>
          </p:spPr>
        </p:sp>
        <p:sp>
          <p:nvSpPr>
            <p:cNvPr id="11308" name="Line 91"/>
            <p:cNvSpPr/>
            <p:nvPr/>
          </p:nvSpPr>
          <p:spPr>
            <a:xfrm>
              <a:off x="1824" y="3264"/>
              <a:ext cx="2256" cy="0"/>
            </a:xfrm>
            <a:prstGeom prst="line">
              <a:avLst/>
            </a:prstGeom>
            <a:ln w="3175" cap="flat" cmpd="sng">
              <a:solidFill>
                <a:schemeClr val="tx1"/>
              </a:solidFill>
              <a:prstDash val="solid"/>
              <a:round/>
              <a:headEnd type="none" w="med" len="med"/>
              <a:tailEnd type="none" w="med" len="med"/>
            </a:ln>
          </p:spPr>
        </p:sp>
        <p:sp>
          <p:nvSpPr>
            <p:cNvPr id="11309" name="Line 92"/>
            <p:cNvSpPr/>
            <p:nvPr/>
          </p:nvSpPr>
          <p:spPr>
            <a:xfrm>
              <a:off x="1824" y="3360"/>
              <a:ext cx="2256" cy="0"/>
            </a:xfrm>
            <a:prstGeom prst="line">
              <a:avLst/>
            </a:prstGeom>
            <a:ln w="9525" cap="flat" cmpd="sng">
              <a:solidFill>
                <a:schemeClr val="tx1"/>
              </a:solidFill>
              <a:prstDash val="solid"/>
              <a:round/>
              <a:headEnd type="none" w="med" len="med"/>
              <a:tailEnd type="none" w="med" len="med"/>
            </a:ln>
          </p:spPr>
        </p:sp>
        <p:sp>
          <p:nvSpPr>
            <p:cNvPr id="11310" name="Line 93"/>
            <p:cNvSpPr/>
            <p:nvPr/>
          </p:nvSpPr>
          <p:spPr>
            <a:xfrm>
              <a:off x="1824" y="3456"/>
              <a:ext cx="2256" cy="0"/>
            </a:xfrm>
            <a:prstGeom prst="line">
              <a:avLst/>
            </a:prstGeom>
            <a:ln w="9525" cap="flat" cmpd="sng">
              <a:solidFill>
                <a:schemeClr val="tx1"/>
              </a:solidFill>
              <a:prstDash val="solid"/>
              <a:round/>
              <a:headEnd type="none" w="med" len="med"/>
              <a:tailEnd type="none" w="med" len="med"/>
            </a:ln>
          </p:spPr>
        </p:sp>
        <p:sp>
          <p:nvSpPr>
            <p:cNvPr id="11311" name="Line 94"/>
            <p:cNvSpPr/>
            <p:nvPr/>
          </p:nvSpPr>
          <p:spPr>
            <a:xfrm>
              <a:off x="1824" y="3552"/>
              <a:ext cx="2256" cy="0"/>
            </a:xfrm>
            <a:prstGeom prst="line">
              <a:avLst/>
            </a:prstGeom>
            <a:ln w="9525" cap="flat" cmpd="sng">
              <a:solidFill>
                <a:schemeClr val="tx1"/>
              </a:solidFill>
              <a:prstDash val="solid"/>
              <a:round/>
              <a:headEnd type="none" w="med" len="med"/>
              <a:tailEnd type="none" w="med" len="med"/>
            </a:ln>
          </p:spPr>
        </p:sp>
      </p:grpSp>
      <p:grpSp>
        <p:nvGrpSpPr>
          <p:cNvPr id="11312" name="Group 159"/>
          <p:cNvGrpSpPr/>
          <p:nvPr/>
        </p:nvGrpSpPr>
        <p:grpSpPr>
          <a:xfrm>
            <a:off x="7862888" y="1862138"/>
            <a:ext cx="433387" cy="3005137"/>
            <a:chOff x="1614" y="2161"/>
            <a:chExt cx="273" cy="1975"/>
          </a:xfrm>
        </p:grpSpPr>
        <p:sp>
          <p:nvSpPr>
            <p:cNvPr id="11313" name="Line 100"/>
            <p:cNvSpPr/>
            <p:nvPr/>
          </p:nvSpPr>
          <p:spPr>
            <a:xfrm rot="5400000">
              <a:off x="625" y="3147"/>
              <a:ext cx="1975" cy="0"/>
            </a:xfrm>
            <a:prstGeom prst="line">
              <a:avLst/>
            </a:prstGeom>
            <a:ln w="9525" cap="flat" cmpd="sng">
              <a:solidFill>
                <a:schemeClr val="tx1"/>
              </a:solidFill>
              <a:prstDash val="solid"/>
              <a:round/>
              <a:headEnd type="none" w="med" len="med"/>
              <a:tailEnd type="none" w="med" len="med"/>
            </a:ln>
          </p:spPr>
        </p:sp>
        <p:sp>
          <p:nvSpPr>
            <p:cNvPr id="11314" name="Line 97"/>
            <p:cNvSpPr/>
            <p:nvPr/>
          </p:nvSpPr>
          <p:spPr>
            <a:xfrm rot="5400000">
              <a:off x="898" y="3147"/>
              <a:ext cx="1975" cy="0"/>
            </a:xfrm>
            <a:prstGeom prst="line">
              <a:avLst/>
            </a:prstGeom>
            <a:ln w="3175" cap="flat" cmpd="sng">
              <a:solidFill>
                <a:schemeClr val="tx1"/>
              </a:solidFill>
              <a:prstDash val="solid"/>
              <a:round/>
              <a:headEnd type="none" w="med" len="med"/>
              <a:tailEnd type="none" w="med" len="med"/>
            </a:ln>
          </p:spPr>
        </p:sp>
        <p:sp>
          <p:nvSpPr>
            <p:cNvPr id="11315" name="Line 98"/>
            <p:cNvSpPr/>
            <p:nvPr/>
          </p:nvSpPr>
          <p:spPr>
            <a:xfrm rot="5400000">
              <a:off x="807" y="3147"/>
              <a:ext cx="1975" cy="0"/>
            </a:xfrm>
            <a:prstGeom prst="line">
              <a:avLst/>
            </a:prstGeom>
            <a:ln w="9525" cap="flat" cmpd="sng">
              <a:solidFill>
                <a:schemeClr val="tx1"/>
              </a:solidFill>
              <a:prstDash val="solid"/>
              <a:round/>
              <a:headEnd type="none" w="med" len="med"/>
              <a:tailEnd type="none" w="med" len="med"/>
            </a:ln>
          </p:spPr>
        </p:sp>
        <p:sp>
          <p:nvSpPr>
            <p:cNvPr id="11316" name="Line 99"/>
            <p:cNvSpPr/>
            <p:nvPr/>
          </p:nvSpPr>
          <p:spPr>
            <a:xfrm rot="5400000">
              <a:off x="717" y="3147"/>
              <a:ext cx="1975" cy="0"/>
            </a:xfrm>
            <a:prstGeom prst="line">
              <a:avLst/>
            </a:prstGeom>
            <a:ln w="9525" cap="flat" cmpd="sng">
              <a:solidFill>
                <a:schemeClr val="tx1"/>
              </a:solidFill>
              <a:prstDash val="solid"/>
              <a:round/>
              <a:headEnd type="none" w="med" len="med"/>
              <a:tailEnd type="none" w="med" len="med"/>
            </a:ln>
          </p:spPr>
        </p:sp>
      </p:grpSp>
      <p:grpSp>
        <p:nvGrpSpPr>
          <p:cNvPr id="11317" name="Group 134"/>
          <p:cNvGrpSpPr/>
          <p:nvPr/>
        </p:nvGrpSpPr>
        <p:grpSpPr>
          <a:xfrm rot="5400000">
            <a:off x="5919788" y="3087688"/>
            <a:ext cx="3003550" cy="577850"/>
            <a:chOff x="1824" y="3168"/>
            <a:chExt cx="2256" cy="384"/>
          </a:xfrm>
        </p:grpSpPr>
        <p:sp>
          <p:nvSpPr>
            <p:cNvPr id="11318" name="Line 135"/>
            <p:cNvSpPr/>
            <p:nvPr/>
          </p:nvSpPr>
          <p:spPr>
            <a:xfrm>
              <a:off x="1824" y="3168"/>
              <a:ext cx="2256" cy="0"/>
            </a:xfrm>
            <a:prstGeom prst="line">
              <a:avLst/>
            </a:prstGeom>
            <a:ln w="9525" cap="flat" cmpd="sng">
              <a:solidFill>
                <a:schemeClr val="tx1"/>
              </a:solidFill>
              <a:prstDash val="solid"/>
              <a:round/>
              <a:headEnd type="none" w="med" len="med"/>
              <a:tailEnd type="none" w="med" len="med"/>
            </a:ln>
          </p:spPr>
        </p:sp>
        <p:sp>
          <p:nvSpPr>
            <p:cNvPr id="11319" name="Line 136"/>
            <p:cNvSpPr/>
            <p:nvPr/>
          </p:nvSpPr>
          <p:spPr>
            <a:xfrm>
              <a:off x="1824" y="3264"/>
              <a:ext cx="2256" cy="0"/>
            </a:xfrm>
            <a:prstGeom prst="line">
              <a:avLst/>
            </a:prstGeom>
            <a:ln w="3175" cap="flat" cmpd="sng">
              <a:solidFill>
                <a:schemeClr val="tx1"/>
              </a:solidFill>
              <a:prstDash val="solid"/>
              <a:round/>
              <a:headEnd type="none" w="med" len="med"/>
              <a:tailEnd type="none" w="med" len="med"/>
            </a:ln>
          </p:spPr>
        </p:sp>
        <p:sp>
          <p:nvSpPr>
            <p:cNvPr id="11320" name="Line 137"/>
            <p:cNvSpPr/>
            <p:nvPr/>
          </p:nvSpPr>
          <p:spPr>
            <a:xfrm>
              <a:off x="1824" y="3360"/>
              <a:ext cx="2256" cy="0"/>
            </a:xfrm>
            <a:prstGeom prst="line">
              <a:avLst/>
            </a:prstGeom>
            <a:ln w="9525" cap="flat" cmpd="sng">
              <a:solidFill>
                <a:schemeClr val="tx1"/>
              </a:solidFill>
              <a:prstDash val="solid"/>
              <a:round/>
              <a:headEnd type="none" w="med" len="med"/>
              <a:tailEnd type="none" w="med" len="med"/>
            </a:ln>
          </p:spPr>
        </p:sp>
        <p:sp>
          <p:nvSpPr>
            <p:cNvPr id="11321" name="Line 138"/>
            <p:cNvSpPr/>
            <p:nvPr/>
          </p:nvSpPr>
          <p:spPr>
            <a:xfrm>
              <a:off x="1824" y="3456"/>
              <a:ext cx="2256" cy="0"/>
            </a:xfrm>
            <a:prstGeom prst="line">
              <a:avLst/>
            </a:prstGeom>
            <a:ln w="9525" cap="flat" cmpd="sng">
              <a:solidFill>
                <a:schemeClr val="tx1"/>
              </a:solidFill>
              <a:prstDash val="solid"/>
              <a:round/>
              <a:headEnd type="none" w="med" len="med"/>
              <a:tailEnd type="none" w="med" len="med"/>
            </a:ln>
          </p:spPr>
        </p:sp>
        <p:sp>
          <p:nvSpPr>
            <p:cNvPr id="11322" name="Line 139"/>
            <p:cNvSpPr/>
            <p:nvPr/>
          </p:nvSpPr>
          <p:spPr>
            <a:xfrm>
              <a:off x="1824" y="3552"/>
              <a:ext cx="2256" cy="0"/>
            </a:xfrm>
            <a:prstGeom prst="line">
              <a:avLst/>
            </a:prstGeom>
            <a:ln w="9525" cap="flat" cmpd="sng">
              <a:solidFill>
                <a:schemeClr val="tx1"/>
              </a:solidFill>
              <a:prstDash val="solid"/>
              <a:round/>
              <a:headEnd type="none" w="med" len="med"/>
              <a:tailEnd type="none" w="med" len="med"/>
            </a:ln>
          </p:spPr>
        </p:sp>
      </p:grpSp>
      <p:sp>
        <p:nvSpPr>
          <p:cNvPr id="11323" name="Text Box 140"/>
          <p:cNvSpPr txBox="1"/>
          <p:nvPr/>
        </p:nvSpPr>
        <p:spPr>
          <a:xfrm>
            <a:off x="8153400" y="4881563"/>
            <a:ext cx="304800" cy="366712"/>
          </a:xfrm>
          <a:prstGeom prst="rect">
            <a:avLst/>
          </a:prstGeom>
          <a:noFill/>
          <a:ln w="9525">
            <a:noFill/>
          </a:ln>
        </p:spPr>
        <p:txBody>
          <a:bodyPr anchor="t" anchorCtr="0">
            <a:spAutoFit/>
          </a:bodyPr>
          <a:p>
            <a:pPr>
              <a:spcBef>
                <a:spcPct val="50000"/>
              </a:spcBef>
            </a:pPr>
            <a:r>
              <a:rPr lang="en-US" dirty="0">
                <a:solidFill>
                  <a:srgbClr val="0000FF"/>
                </a:solidFill>
                <a:latin typeface="Arial" panose="020B0604020202020204" pitchFamily="34" charset="0"/>
              </a:rPr>
              <a:t>6</a:t>
            </a:r>
            <a:endParaRPr lang="en-US" dirty="0">
              <a:solidFill>
                <a:srgbClr val="0000FF"/>
              </a:solidFill>
              <a:latin typeface="Arial" panose="020B0604020202020204" pitchFamily="34" charset="0"/>
            </a:endParaRPr>
          </a:p>
        </p:txBody>
      </p:sp>
      <p:grpSp>
        <p:nvGrpSpPr>
          <p:cNvPr id="11324" name="Group 143"/>
          <p:cNvGrpSpPr/>
          <p:nvPr/>
        </p:nvGrpSpPr>
        <p:grpSpPr>
          <a:xfrm>
            <a:off x="4810125" y="2667000"/>
            <a:ext cx="3519488" cy="596900"/>
            <a:chOff x="1824" y="3168"/>
            <a:chExt cx="2256" cy="384"/>
          </a:xfrm>
        </p:grpSpPr>
        <p:sp>
          <p:nvSpPr>
            <p:cNvPr id="11325" name="Line 144"/>
            <p:cNvSpPr/>
            <p:nvPr/>
          </p:nvSpPr>
          <p:spPr>
            <a:xfrm>
              <a:off x="1824" y="3168"/>
              <a:ext cx="2256" cy="0"/>
            </a:xfrm>
            <a:prstGeom prst="line">
              <a:avLst/>
            </a:prstGeom>
            <a:ln w="3175" cap="flat" cmpd="sng">
              <a:solidFill>
                <a:schemeClr val="tx1"/>
              </a:solidFill>
              <a:prstDash val="solid"/>
              <a:round/>
              <a:headEnd type="none" w="med" len="med"/>
              <a:tailEnd type="none" w="med" len="med"/>
            </a:ln>
          </p:spPr>
        </p:sp>
        <p:sp>
          <p:nvSpPr>
            <p:cNvPr id="11326" name="Line 145"/>
            <p:cNvSpPr/>
            <p:nvPr/>
          </p:nvSpPr>
          <p:spPr>
            <a:xfrm>
              <a:off x="1824" y="3264"/>
              <a:ext cx="2256" cy="0"/>
            </a:xfrm>
            <a:prstGeom prst="line">
              <a:avLst/>
            </a:prstGeom>
            <a:ln w="3175" cap="flat" cmpd="sng">
              <a:solidFill>
                <a:schemeClr val="tx1"/>
              </a:solidFill>
              <a:prstDash val="solid"/>
              <a:round/>
              <a:headEnd type="none" w="med" len="med"/>
              <a:tailEnd type="none" w="med" len="med"/>
            </a:ln>
          </p:spPr>
        </p:sp>
        <p:sp>
          <p:nvSpPr>
            <p:cNvPr id="11327" name="Line 146"/>
            <p:cNvSpPr/>
            <p:nvPr/>
          </p:nvSpPr>
          <p:spPr>
            <a:xfrm>
              <a:off x="1824" y="3360"/>
              <a:ext cx="2256" cy="0"/>
            </a:xfrm>
            <a:prstGeom prst="line">
              <a:avLst/>
            </a:prstGeom>
            <a:ln w="3175" cap="flat" cmpd="sng">
              <a:solidFill>
                <a:schemeClr val="tx1"/>
              </a:solidFill>
              <a:prstDash val="solid"/>
              <a:round/>
              <a:headEnd type="none" w="med" len="med"/>
              <a:tailEnd type="none" w="med" len="med"/>
            </a:ln>
          </p:spPr>
        </p:sp>
        <p:sp>
          <p:nvSpPr>
            <p:cNvPr id="11328" name="Line 147"/>
            <p:cNvSpPr/>
            <p:nvPr/>
          </p:nvSpPr>
          <p:spPr>
            <a:xfrm>
              <a:off x="1824" y="3456"/>
              <a:ext cx="2256" cy="0"/>
            </a:xfrm>
            <a:prstGeom prst="line">
              <a:avLst/>
            </a:prstGeom>
            <a:ln w="3175" cap="flat" cmpd="sng">
              <a:solidFill>
                <a:schemeClr val="tx1"/>
              </a:solidFill>
              <a:prstDash val="solid"/>
              <a:round/>
              <a:headEnd type="none" w="med" len="med"/>
              <a:tailEnd type="none" w="med" len="med"/>
            </a:ln>
          </p:spPr>
        </p:sp>
        <p:sp>
          <p:nvSpPr>
            <p:cNvPr id="11329" name="Line 148"/>
            <p:cNvSpPr/>
            <p:nvPr/>
          </p:nvSpPr>
          <p:spPr>
            <a:xfrm>
              <a:off x="1824" y="3552"/>
              <a:ext cx="2256" cy="0"/>
            </a:xfrm>
            <a:prstGeom prst="line">
              <a:avLst/>
            </a:prstGeom>
            <a:ln w="3175" cap="flat" cmpd="sng">
              <a:solidFill>
                <a:schemeClr val="tx1"/>
              </a:solidFill>
              <a:prstDash val="solid"/>
              <a:round/>
              <a:headEnd type="none" w="med" len="med"/>
              <a:tailEnd type="none" w="med" len="med"/>
            </a:ln>
          </p:spPr>
        </p:sp>
      </p:grpSp>
      <p:grpSp>
        <p:nvGrpSpPr>
          <p:cNvPr id="11330" name="Group 149"/>
          <p:cNvGrpSpPr/>
          <p:nvPr/>
        </p:nvGrpSpPr>
        <p:grpSpPr>
          <a:xfrm>
            <a:off x="4824413" y="1885950"/>
            <a:ext cx="3519487" cy="596900"/>
            <a:chOff x="1824" y="3168"/>
            <a:chExt cx="2256" cy="384"/>
          </a:xfrm>
        </p:grpSpPr>
        <p:sp>
          <p:nvSpPr>
            <p:cNvPr id="11331" name="Line 150"/>
            <p:cNvSpPr/>
            <p:nvPr/>
          </p:nvSpPr>
          <p:spPr>
            <a:xfrm>
              <a:off x="1824" y="3168"/>
              <a:ext cx="2256" cy="0"/>
            </a:xfrm>
            <a:prstGeom prst="line">
              <a:avLst/>
            </a:prstGeom>
            <a:ln w="3175" cap="flat" cmpd="sng">
              <a:solidFill>
                <a:schemeClr val="tx1"/>
              </a:solidFill>
              <a:prstDash val="solid"/>
              <a:round/>
              <a:headEnd type="none" w="med" len="med"/>
              <a:tailEnd type="none" w="med" len="med"/>
            </a:ln>
          </p:spPr>
        </p:sp>
        <p:sp>
          <p:nvSpPr>
            <p:cNvPr id="11332" name="Line 151"/>
            <p:cNvSpPr/>
            <p:nvPr/>
          </p:nvSpPr>
          <p:spPr>
            <a:xfrm>
              <a:off x="1824" y="3264"/>
              <a:ext cx="2256" cy="0"/>
            </a:xfrm>
            <a:prstGeom prst="line">
              <a:avLst/>
            </a:prstGeom>
            <a:ln w="3175" cap="flat" cmpd="sng">
              <a:solidFill>
                <a:schemeClr val="tx1"/>
              </a:solidFill>
              <a:prstDash val="solid"/>
              <a:round/>
              <a:headEnd type="none" w="med" len="med"/>
              <a:tailEnd type="none" w="med" len="med"/>
            </a:ln>
          </p:spPr>
        </p:sp>
        <p:sp>
          <p:nvSpPr>
            <p:cNvPr id="11333" name="Line 152"/>
            <p:cNvSpPr/>
            <p:nvPr/>
          </p:nvSpPr>
          <p:spPr>
            <a:xfrm>
              <a:off x="1824" y="3360"/>
              <a:ext cx="2256" cy="0"/>
            </a:xfrm>
            <a:prstGeom prst="line">
              <a:avLst/>
            </a:prstGeom>
            <a:ln w="3175" cap="flat" cmpd="sng">
              <a:solidFill>
                <a:schemeClr val="tx1"/>
              </a:solidFill>
              <a:prstDash val="solid"/>
              <a:round/>
              <a:headEnd type="none" w="med" len="med"/>
              <a:tailEnd type="none" w="med" len="med"/>
            </a:ln>
          </p:spPr>
        </p:sp>
        <p:sp>
          <p:nvSpPr>
            <p:cNvPr id="11334" name="Line 153"/>
            <p:cNvSpPr/>
            <p:nvPr/>
          </p:nvSpPr>
          <p:spPr>
            <a:xfrm>
              <a:off x="1824" y="3456"/>
              <a:ext cx="2256" cy="0"/>
            </a:xfrm>
            <a:prstGeom prst="line">
              <a:avLst/>
            </a:prstGeom>
            <a:ln w="3175" cap="flat" cmpd="sng">
              <a:solidFill>
                <a:schemeClr val="tx1"/>
              </a:solidFill>
              <a:prstDash val="solid"/>
              <a:round/>
              <a:headEnd type="none" w="med" len="med"/>
              <a:tailEnd type="none" w="med" len="med"/>
            </a:ln>
          </p:spPr>
        </p:sp>
        <p:sp>
          <p:nvSpPr>
            <p:cNvPr id="11335" name="Line 154"/>
            <p:cNvSpPr/>
            <p:nvPr/>
          </p:nvSpPr>
          <p:spPr>
            <a:xfrm>
              <a:off x="1824" y="3552"/>
              <a:ext cx="2256" cy="0"/>
            </a:xfrm>
            <a:prstGeom prst="line">
              <a:avLst/>
            </a:prstGeom>
            <a:ln w="3175" cap="flat" cmpd="sng">
              <a:solidFill>
                <a:schemeClr val="tx1"/>
              </a:solidFill>
              <a:prstDash val="solid"/>
              <a:round/>
              <a:headEnd type="none" w="med" len="med"/>
              <a:tailEnd type="none" w="med" len="med"/>
            </a:ln>
          </p:spPr>
        </p:sp>
      </p:grpSp>
      <p:sp>
        <p:nvSpPr>
          <p:cNvPr id="11336" name="Line 155"/>
          <p:cNvSpPr/>
          <p:nvPr/>
        </p:nvSpPr>
        <p:spPr>
          <a:xfrm flipV="1">
            <a:off x="4829175" y="1876425"/>
            <a:ext cx="1752600" cy="3048000"/>
          </a:xfrm>
          <a:prstGeom prst="line">
            <a:avLst/>
          </a:prstGeom>
          <a:ln w="28575" cap="flat" cmpd="sng">
            <a:solidFill>
              <a:schemeClr val="tx1"/>
            </a:solidFill>
            <a:prstDash val="solid"/>
            <a:round/>
            <a:headEnd type="none" w="med" len="med"/>
            <a:tailEnd type="none" w="med" len="med"/>
          </a:ln>
        </p:spPr>
      </p:sp>
      <p:sp>
        <p:nvSpPr>
          <p:cNvPr id="11337" name="Text Box 156"/>
          <p:cNvSpPr txBox="1"/>
          <p:nvPr/>
        </p:nvSpPr>
        <p:spPr>
          <a:xfrm>
            <a:off x="4495800" y="4953000"/>
            <a:ext cx="304800" cy="366713"/>
          </a:xfrm>
          <a:prstGeom prst="rect">
            <a:avLst/>
          </a:prstGeom>
          <a:noFill/>
          <a:ln w="9525">
            <a:noFill/>
          </a:ln>
        </p:spPr>
        <p:txBody>
          <a:bodyPr anchor="t" anchorCtr="0">
            <a:spAutoFit/>
          </a:bodyPr>
          <a:p>
            <a:pPr>
              <a:spcBef>
                <a:spcPct val="50000"/>
              </a:spcBef>
            </a:pPr>
            <a:r>
              <a:rPr lang="en-US" dirty="0">
                <a:latin typeface="Arial" panose="020B0604020202020204" pitchFamily="34" charset="0"/>
              </a:rPr>
              <a:t>0</a:t>
            </a:r>
            <a:endParaRPr lang="en-US" dirty="0">
              <a:latin typeface="Arial" panose="020B0604020202020204" pitchFamily="34" charset="0"/>
            </a:endParaRPr>
          </a:p>
        </p:txBody>
      </p:sp>
      <p:sp>
        <p:nvSpPr>
          <p:cNvPr id="11338" name="Line 157"/>
          <p:cNvSpPr/>
          <p:nvPr/>
        </p:nvSpPr>
        <p:spPr>
          <a:xfrm flipV="1">
            <a:off x="4781550" y="2286000"/>
            <a:ext cx="3581400" cy="2667000"/>
          </a:xfrm>
          <a:prstGeom prst="line">
            <a:avLst/>
          </a:prstGeom>
          <a:ln w="28575" cap="flat" cmpd="sng">
            <a:solidFill>
              <a:schemeClr val="tx1"/>
            </a:solidFill>
            <a:prstDash val="solid"/>
            <a:round/>
            <a:headEnd type="none" w="med" len="med"/>
            <a:tailEnd type="none" w="med" len="med"/>
          </a:ln>
        </p:spPr>
      </p:sp>
      <p:sp>
        <p:nvSpPr>
          <p:cNvPr id="11339" name="Line 158"/>
          <p:cNvSpPr/>
          <p:nvPr/>
        </p:nvSpPr>
        <p:spPr>
          <a:xfrm flipV="1">
            <a:off x="4781550" y="3705225"/>
            <a:ext cx="3581400" cy="1219200"/>
          </a:xfrm>
          <a:prstGeom prst="line">
            <a:avLst/>
          </a:prstGeom>
          <a:ln w="28575" cap="flat" cmpd="sng">
            <a:solidFill>
              <a:schemeClr val="tx1"/>
            </a:solidFill>
            <a:prstDash val="solid"/>
            <a:round/>
            <a:headEnd type="none" w="med" len="med"/>
            <a:tailEnd type="none" w="med" len="med"/>
          </a:ln>
        </p:spPr>
      </p:sp>
      <p:sp>
        <p:nvSpPr>
          <p:cNvPr id="11340" name="Text Box 160"/>
          <p:cNvSpPr txBox="1"/>
          <p:nvPr/>
        </p:nvSpPr>
        <p:spPr>
          <a:xfrm>
            <a:off x="6553200" y="1371600"/>
            <a:ext cx="533400" cy="366713"/>
          </a:xfrm>
          <a:prstGeom prst="rect">
            <a:avLst/>
          </a:prstGeom>
          <a:noFill/>
          <a:ln w="9525">
            <a:noFill/>
          </a:ln>
        </p:spPr>
        <p:txBody>
          <a:bodyPr anchor="t" anchorCtr="0">
            <a:spAutoFit/>
          </a:bodyPr>
          <a:p>
            <a:pPr>
              <a:spcBef>
                <a:spcPct val="50000"/>
              </a:spcBef>
            </a:pPr>
            <a:r>
              <a:rPr lang="en-US" dirty="0">
                <a:latin typeface="Arial" panose="020B0604020202020204" pitchFamily="34" charset="0"/>
              </a:rPr>
              <a:t>R</a:t>
            </a:r>
            <a:r>
              <a:rPr lang="en-US" baseline="-25000" dirty="0">
                <a:latin typeface="Arial" panose="020B0604020202020204" pitchFamily="34" charset="0"/>
              </a:rPr>
              <a:t>1</a:t>
            </a:r>
            <a:endParaRPr lang="en-US" dirty="0">
              <a:latin typeface="Arial" panose="020B0604020202020204" pitchFamily="34" charset="0"/>
            </a:endParaRPr>
          </a:p>
        </p:txBody>
      </p:sp>
      <p:sp>
        <p:nvSpPr>
          <p:cNvPr id="11341" name="Text Box 161"/>
          <p:cNvSpPr txBox="1"/>
          <p:nvPr/>
        </p:nvSpPr>
        <p:spPr>
          <a:xfrm>
            <a:off x="8305800" y="2057400"/>
            <a:ext cx="533400" cy="366713"/>
          </a:xfrm>
          <a:prstGeom prst="rect">
            <a:avLst/>
          </a:prstGeom>
          <a:noFill/>
          <a:ln w="9525">
            <a:noFill/>
          </a:ln>
        </p:spPr>
        <p:txBody>
          <a:bodyPr anchor="t" anchorCtr="0">
            <a:spAutoFit/>
          </a:bodyPr>
          <a:p>
            <a:pPr>
              <a:spcBef>
                <a:spcPct val="50000"/>
              </a:spcBef>
            </a:pPr>
            <a:r>
              <a:rPr lang="en-US" dirty="0">
                <a:latin typeface="Arial" panose="020B0604020202020204" pitchFamily="34" charset="0"/>
              </a:rPr>
              <a:t>R</a:t>
            </a:r>
            <a:r>
              <a:rPr lang="en-US" baseline="-25000" dirty="0">
                <a:latin typeface="Arial" panose="020B0604020202020204" pitchFamily="34" charset="0"/>
              </a:rPr>
              <a:t>2</a:t>
            </a:r>
            <a:endParaRPr lang="en-US" dirty="0">
              <a:latin typeface="Arial" panose="020B0604020202020204" pitchFamily="34" charset="0"/>
            </a:endParaRPr>
          </a:p>
        </p:txBody>
      </p:sp>
      <p:sp>
        <p:nvSpPr>
          <p:cNvPr id="11342" name="Text Box 162"/>
          <p:cNvSpPr txBox="1"/>
          <p:nvPr/>
        </p:nvSpPr>
        <p:spPr>
          <a:xfrm>
            <a:off x="8382000" y="3505200"/>
            <a:ext cx="533400" cy="366713"/>
          </a:xfrm>
          <a:prstGeom prst="rect">
            <a:avLst/>
          </a:prstGeom>
          <a:noFill/>
          <a:ln w="9525">
            <a:noFill/>
          </a:ln>
        </p:spPr>
        <p:txBody>
          <a:bodyPr anchor="t" anchorCtr="0">
            <a:spAutoFit/>
          </a:bodyPr>
          <a:p>
            <a:pPr>
              <a:spcBef>
                <a:spcPct val="50000"/>
              </a:spcBef>
            </a:pPr>
            <a:r>
              <a:rPr lang="en-US" dirty="0">
                <a:latin typeface="Arial" panose="020B0604020202020204" pitchFamily="34" charset="0"/>
              </a:rPr>
              <a:t>R</a:t>
            </a:r>
            <a:r>
              <a:rPr lang="en-US" baseline="-25000" dirty="0">
                <a:latin typeface="Arial" panose="020B0604020202020204" pitchFamily="34" charset="0"/>
              </a:rPr>
              <a:t>3</a:t>
            </a:r>
            <a:endParaRPr lang="en-US" dirty="0">
              <a:latin typeface="Arial" panose="020B0604020202020204" pitchFamily="34" charset="0"/>
            </a:endParaRPr>
          </a:p>
        </p:txBody>
      </p:sp>
      <p:sp>
        <p:nvSpPr>
          <p:cNvPr id="11343" name="Text Box 163"/>
          <p:cNvSpPr txBox="1"/>
          <p:nvPr/>
        </p:nvSpPr>
        <p:spPr>
          <a:xfrm>
            <a:off x="8458200" y="4876800"/>
            <a:ext cx="838200" cy="366713"/>
          </a:xfrm>
          <a:prstGeom prst="rect">
            <a:avLst/>
          </a:prstGeom>
          <a:noFill/>
          <a:ln w="9525">
            <a:noFill/>
          </a:ln>
        </p:spPr>
        <p:txBody>
          <a:bodyPr anchor="t" anchorCtr="0">
            <a:spAutoFit/>
          </a:bodyPr>
          <a:p>
            <a:pPr>
              <a:spcBef>
                <a:spcPct val="50000"/>
              </a:spcBef>
            </a:pPr>
            <a:r>
              <a:rPr lang="en-US" dirty="0">
                <a:latin typeface="Arial" panose="020B0604020202020204" pitchFamily="34" charset="0"/>
              </a:rPr>
              <a:t>U (V)</a:t>
            </a:r>
            <a:endParaRPr lang="en-US" dirty="0">
              <a:latin typeface="Arial" panose="020B0604020202020204" pitchFamily="34" charset="0"/>
            </a:endParaRPr>
          </a:p>
        </p:txBody>
      </p:sp>
      <p:sp>
        <p:nvSpPr>
          <p:cNvPr id="15525" name="Line 165"/>
          <p:cNvSpPr/>
          <p:nvPr/>
        </p:nvSpPr>
        <p:spPr>
          <a:xfrm>
            <a:off x="6553200" y="1857375"/>
            <a:ext cx="0" cy="3048000"/>
          </a:xfrm>
          <a:prstGeom prst="line">
            <a:avLst/>
          </a:prstGeom>
          <a:ln w="28575" cap="flat" cmpd="sng">
            <a:solidFill>
              <a:srgbClr val="0000FF"/>
            </a:solidFill>
            <a:prstDash val="solid"/>
            <a:round/>
            <a:headEnd type="none" w="med" len="med"/>
            <a:tailEnd type="none" w="med" len="med"/>
          </a:ln>
        </p:spPr>
      </p:sp>
      <p:sp>
        <p:nvSpPr>
          <p:cNvPr id="15526" name="Line 166"/>
          <p:cNvSpPr/>
          <p:nvPr/>
        </p:nvSpPr>
        <p:spPr>
          <a:xfrm>
            <a:off x="4800600" y="3700463"/>
            <a:ext cx="1795463" cy="0"/>
          </a:xfrm>
          <a:prstGeom prst="line">
            <a:avLst/>
          </a:prstGeom>
          <a:ln w="28575" cap="flat" cmpd="sng">
            <a:solidFill>
              <a:srgbClr val="0000FF"/>
            </a:solidFill>
            <a:prstDash val="solid"/>
            <a:round/>
            <a:headEnd type="none" w="med" len="med"/>
            <a:tailEnd type="none" w="med" len="med"/>
          </a:ln>
        </p:spPr>
      </p:sp>
      <p:sp>
        <p:nvSpPr>
          <p:cNvPr id="15527" name="Line 167"/>
          <p:cNvSpPr/>
          <p:nvPr/>
        </p:nvSpPr>
        <p:spPr>
          <a:xfrm>
            <a:off x="4800600" y="4281488"/>
            <a:ext cx="1776413" cy="0"/>
          </a:xfrm>
          <a:prstGeom prst="line">
            <a:avLst/>
          </a:prstGeom>
          <a:ln w="28575" cap="flat" cmpd="sng">
            <a:solidFill>
              <a:srgbClr val="0000FF"/>
            </a:solidFill>
            <a:prstDash val="solid"/>
            <a:round/>
            <a:headEnd type="none" w="med" len="med"/>
            <a:tailEnd type="none" w="med" len="med"/>
          </a:ln>
        </p:spPr>
      </p:sp>
      <p:sp>
        <p:nvSpPr>
          <p:cNvPr id="15528" name="Line 168"/>
          <p:cNvSpPr/>
          <p:nvPr/>
        </p:nvSpPr>
        <p:spPr>
          <a:xfrm>
            <a:off x="4800600" y="1876425"/>
            <a:ext cx="1785938" cy="0"/>
          </a:xfrm>
          <a:prstGeom prst="line">
            <a:avLst/>
          </a:prstGeom>
          <a:ln w="28575" cap="flat" cmpd="sng">
            <a:solidFill>
              <a:srgbClr val="0000FF"/>
            </a:solidFill>
            <a:prstDash val="solid"/>
            <a:round/>
            <a:headEnd type="none" w="med" len="med"/>
            <a:tailEnd type="none" w="med" len="med"/>
          </a:ln>
        </p:spPr>
      </p:sp>
      <p:sp>
        <p:nvSpPr>
          <p:cNvPr id="15529" name="Oval 169"/>
          <p:cNvSpPr/>
          <p:nvPr/>
        </p:nvSpPr>
        <p:spPr>
          <a:xfrm>
            <a:off x="6491288" y="1814513"/>
            <a:ext cx="136525" cy="136525"/>
          </a:xfrm>
          <a:prstGeom prst="ellipse">
            <a:avLst/>
          </a:prstGeom>
          <a:solidFill>
            <a:srgbClr val="FF0000"/>
          </a:solidFill>
          <a:ln w="9525" cap="flat" cmpd="sng">
            <a:solidFill>
              <a:srgbClr val="FF0000"/>
            </a:solidFill>
            <a:prstDash val="solid"/>
            <a:round/>
            <a:headEnd type="none" w="med" len="med"/>
            <a:tailEnd type="none" w="med" len="med"/>
          </a:ln>
        </p:spPr>
        <p:txBody>
          <a:bodyPr wrap="none" anchor="ctr" anchorCtr="0"/>
          <a:p>
            <a:endParaRPr lang="en-US" dirty="0">
              <a:latin typeface="Arial" panose="020B0604020202020204" pitchFamily="34" charset="0"/>
            </a:endParaRPr>
          </a:p>
        </p:txBody>
      </p:sp>
      <p:sp>
        <p:nvSpPr>
          <p:cNvPr id="15530" name="Oval 170"/>
          <p:cNvSpPr/>
          <p:nvPr/>
        </p:nvSpPr>
        <p:spPr>
          <a:xfrm>
            <a:off x="6462713" y="3595688"/>
            <a:ext cx="136525" cy="136525"/>
          </a:xfrm>
          <a:prstGeom prst="ellipse">
            <a:avLst/>
          </a:prstGeom>
          <a:solidFill>
            <a:srgbClr val="FF0000"/>
          </a:solidFill>
          <a:ln w="9525" cap="flat" cmpd="sng">
            <a:solidFill>
              <a:srgbClr val="FF0000"/>
            </a:solidFill>
            <a:prstDash val="solid"/>
            <a:round/>
            <a:headEnd type="none" w="med" len="med"/>
            <a:tailEnd type="none" w="med" len="med"/>
          </a:ln>
        </p:spPr>
        <p:txBody>
          <a:bodyPr wrap="none" anchor="ctr" anchorCtr="0"/>
          <a:p>
            <a:endParaRPr lang="en-US" dirty="0">
              <a:latin typeface="Arial" panose="020B0604020202020204" pitchFamily="34" charset="0"/>
            </a:endParaRPr>
          </a:p>
        </p:txBody>
      </p:sp>
      <p:sp>
        <p:nvSpPr>
          <p:cNvPr id="15531" name="Oval 171"/>
          <p:cNvSpPr/>
          <p:nvPr/>
        </p:nvSpPr>
        <p:spPr>
          <a:xfrm>
            <a:off x="6477000" y="4219575"/>
            <a:ext cx="136525" cy="136525"/>
          </a:xfrm>
          <a:prstGeom prst="ellipse">
            <a:avLst/>
          </a:prstGeom>
          <a:solidFill>
            <a:srgbClr val="FF0000"/>
          </a:solidFill>
          <a:ln w="9525" cap="flat" cmpd="sng">
            <a:solidFill>
              <a:srgbClr val="FF0000"/>
            </a:solidFill>
            <a:prstDash val="solid"/>
            <a:round/>
            <a:headEnd type="none" w="med" len="med"/>
            <a:tailEnd type="none" w="med" len="med"/>
          </a:ln>
        </p:spPr>
        <p:txBody>
          <a:bodyPr wrap="none" anchor="ctr" anchorCtr="0"/>
          <a:p>
            <a:endParaRPr lang="en-US" dirty="0">
              <a:latin typeface="Arial" panose="020B0604020202020204" pitchFamily="34" charset="0"/>
            </a:endParaRPr>
          </a:p>
        </p:txBody>
      </p:sp>
      <p:sp>
        <p:nvSpPr>
          <p:cNvPr id="15532" name="Text Box 172"/>
          <p:cNvSpPr txBox="1"/>
          <p:nvPr/>
        </p:nvSpPr>
        <p:spPr>
          <a:xfrm>
            <a:off x="0" y="3962400"/>
            <a:ext cx="1600200" cy="366713"/>
          </a:xfrm>
          <a:prstGeom prst="rect">
            <a:avLst/>
          </a:prstGeom>
          <a:noFill/>
          <a:ln w="9525">
            <a:noFill/>
          </a:ln>
        </p:spPr>
        <p:txBody>
          <a:bodyPr anchor="t" anchorCtr="0">
            <a:spAutoFit/>
          </a:bodyPr>
          <a:p>
            <a:pPr>
              <a:spcBef>
                <a:spcPct val="50000"/>
              </a:spcBef>
            </a:pPr>
            <a:r>
              <a:rPr lang="en-US" dirty="0">
                <a:latin typeface="Arial" panose="020B0604020202020204" pitchFamily="34" charset="0"/>
              </a:rPr>
              <a:t>a) I</a:t>
            </a:r>
            <a:r>
              <a:rPr lang="en-US" baseline="-25000" dirty="0">
                <a:latin typeface="Arial" panose="020B0604020202020204" pitchFamily="34" charset="0"/>
              </a:rPr>
              <a:t>1</a:t>
            </a:r>
            <a:r>
              <a:rPr lang="en-US" dirty="0">
                <a:latin typeface="Arial" panose="020B0604020202020204" pitchFamily="34" charset="0"/>
              </a:rPr>
              <a:t> = 5 A </a:t>
            </a:r>
            <a:endParaRPr lang="en-US" dirty="0">
              <a:latin typeface="Arial" panose="020B0604020202020204" pitchFamily="34" charset="0"/>
            </a:endParaRPr>
          </a:p>
        </p:txBody>
      </p:sp>
      <p:sp>
        <p:nvSpPr>
          <p:cNvPr id="15533" name="Text Box 173"/>
          <p:cNvSpPr txBox="1"/>
          <p:nvPr/>
        </p:nvSpPr>
        <p:spPr>
          <a:xfrm>
            <a:off x="252413" y="4267200"/>
            <a:ext cx="1371600" cy="366713"/>
          </a:xfrm>
          <a:prstGeom prst="rect">
            <a:avLst/>
          </a:prstGeom>
          <a:noFill/>
          <a:ln w="9525">
            <a:noFill/>
          </a:ln>
        </p:spPr>
        <p:txBody>
          <a:bodyPr anchor="t" anchorCtr="0">
            <a:spAutoFit/>
          </a:bodyPr>
          <a:p>
            <a:pPr>
              <a:spcBef>
                <a:spcPct val="50000"/>
              </a:spcBef>
            </a:pPr>
            <a:r>
              <a:rPr lang="en-US" dirty="0">
                <a:latin typeface="Arial" panose="020B0604020202020204" pitchFamily="34" charset="0"/>
              </a:rPr>
              <a:t>I</a:t>
            </a:r>
            <a:r>
              <a:rPr lang="en-US" baseline="-25000" dirty="0">
                <a:latin typeface="Arial" panose="020B0604020202020204" pitchFamily="34" charset="0"/>
              </a:rPr>
              <a:t>2</a:t>
            </a:r>
            <a:r>
              <a:rPr lang="en-US" dirty="0">
                <a:latin typeface="Arial" panose="020B0604020202020204" pitchFamily="34" charset="0"/>
              </a:rPr>
              <a:t> = 2 A </a:t>
            </a:r>
            <a:endParaRPr lang="en-US" dirty="0">
              <a:latin typeface="Arial" panose="020B0604020202020204" pitchFamily="34" charset="0"/>
            </a:endParaRPr>
          </a:p>
        </p:txBody>
      </p:sp>
      <p:sp>
        <p:nvSpPr>
          <p:cNvPr id="15534" name="Text Box 174"/>
          <p:cNvSpPr txBox="1"/>
          <p:nvPr/>
        </p:nvSpPr>
        <p:spPr>
          <a:xfrm>
            <a:off x="238125" y="4591050"/>
            <a:ext cx="1295400" cy="366713"/>
          </a:xfrm>
          <a:prstGeom prst="rect">
            <a:avLst/>
          </a:prstGeom>
          <a:noFill/>
          <a:ln w="9525">
            <a:noFill/>
          </a:ln>
        </p:spPr>
        <p:txBody>
          <a:bodyPr anchor="t" anchorCtr="0">
            <a:spAutoFit/>
          </a:bodyPr>
          <a:p>
            <a:pPr>
              <a:spcBef>
                <a:spcPct val="50000"/>
              </a:spcBef>
            </a:pPr>
            <a:r>
              <a:rPr lang="en-US" dirty="0">
                <a:latin typeface="Arial" panose="020B0604020202020204" pitchFamily="34" charset="0"/>
              </a:rPr>
              <a:t>I</a:t>
            </a:r>
            <a:r>
              <a:rPr lang="en-US" baseline="-25000" dirty="0">
                <a:latin typeface="Arial" panose="020B0604020202020204" pitchFamily="34" charset="0"/>
              </a:rPr>
              <a:t>3</a:t>
            </a:r>
            <a:r>
              <a:rPr lang="en-US" dirty="0">
                <a:latin typeface="Arial" panose="020B0604020202020204" pitchFamily="34" charset="0"/>
              </a:rPr>
              <a:t> = 1 A </a:t>
            </a:r>
            <a:endParaRPr lang="en-US" dirty="0">
              <a:latin typeface="Arial" panose="020B0604020202020204" pitchFamily="34" charset="0"/>
            </a:endParaRPr>
          </a:p>
        </p:txBody>
      </p:sp>
      <p:sp>
        <p:nvSpPr>
          <p:cNvPr id="15535" name="Text Box 175"/>
          <p:cNvSpPr txBox="1"/>
          <p:nvPr/>
        </p:nvSpPr>
        <p:spPr>
          <a:xfrm>
            <a:off x="0" y="3581400"/>
            <a:ext cx="2438400" cy="396875"/>
          </a:xfrm>
          <a:prstGeom prst="rect">
            <a:avLst/>
          </a:prstGeom>
          <a:noFill/>
          <a:ln w="9525">
            <a:noFill/>
          </a:ln>
        </p:spPr>
        <p:txBody>
          <a:bodyPr anchor="t" anchorCtr="0">
            <a:spAutoFit/>
          </a:bodyPr>
          <a:p>
            <a:pPr>
              <a:spcBef>
                <a:spcPct val="50000"/>
              </a:spcBef>
            </a:pPr>
            <a:r>
              <a:rPr lang="en-US" sz="2000" b="1" u="sng" dirty="0">
                <a:latin typeface="Arial" panose="020B0604020202020204" pitchFamily="34" charset="0"/>
              </a:rPr>
              <a:t>Giải </a:t>
            </a:r>
            <a:endParaRPr lang="en-US" sz="2000" b="1" u="sng" dirty="0">
              <a:latin typeface="Arial" panose="020B0604020202020204" pitchFamily="34" charset="0"/>
            </a:endParaRPr>
          </a:p>
        </p:txBody>
      </p:sp>
      <p:sp>
        <p:nvSpPr>
          <p:cNvPr id="15536" name="Text Box 176"/>
          <p:cNvSpPr txBox="1"/>
          <p:nvPr/>
        </p:nvSpPr>
        <p:spPr>
          <a:xfrm>
            <a:off x="0" y="4953000"/>
            <a:ext cx="4267200" cy="1006475"/>
          </a:xfrm>
          <a:prstGeom prst="rect">
            <a:avLst/>
          </a:prstGeom>
          <a:noFill/>
          <a:ln w="9525">
            <a:noFill/>
          </a:ln>
        </p:spPr>
        <p:txBody>
          <a:bodyPr anchor="t" anchorCtr="0">
            <a:spAutoFit/>
          </a:bodyPr>
          <a:p>
            <a:pPr>
              <a:spcBef>
                <a:spcPct val="50000"/>
              </a:spcBef>
            </a:pPr>
            <a:r>
              <a:rPr lang="en-US" sz="2000" dirty="0">
                <a:latin typeface="Arial" panose="020B0604020202020204" pitchFamily="34" charset="0"/>
              </a:rPr>
              <a:t>b) Với cùng U như nhau dây nào có cường độ dòng điện (I) càng nhỏ thì điện trở càng lớn .</a:t>
            </a:r>
            <a:endParaRPr lang="en-US" sz="2000" dirty="0">
              <a:latin typeface="Arial" panose="020B0604020202020204" pitchFamily="34" charset="0"/>
            </a:endParaRPr>
          </a:p>
        </p:txBody>
      </p:sp>
      <p:sp>
        <p:nvSpPr>
          <p:cNvPr id="15537" name="Text Box 177"/>
          <p:cNvSpPr txBox="1"/>
          <p:nvPr/>
        </p:nvSpPr>
        <p:spPr>
          <a:xfrm>
            <a:off x="2133600" y="5638800"/>
            <a:ext cx="3124200" cy="396875"/>
          </a:xfrm>
          <a:prstGeom prst="rect">
            <a:avLst/>
          </a:prstGeom>
          <a:noFill/>
          <a:ln w="9525">
            <a:noFill/>
          </a:ln>
        </p:spPr>
        <p:txBody>
          <a:bodyPr anchor="t" anchorCtr="0">
            <a:spAutoFit/>
          </a:bodyPr>
          <a:p>
            <a:pPr>
              <a:spcBef>
                <a:spcPct val="50000"/>
              </a:spcBef>
            </a:pPr>
            <a:r>
              <a:rPr lang="en-US" sz="2000" b="1" dirty="0">
                <a:latin typeface="Arial" panose="020B0604020202020204" pitchFamily="34" charset="0"/>
              </a:rPr>
              <a:t>R</a:t>
            </a:r>
            <a:r>
              <a:rPr lang="en-US" sz="2000" b="1" baseline="-25000" dirty="0">
                <a:latin typeface="Arial" panose="020B0604020202020204" pitchFamily="34" charset="0"/>
              </a:rPr>
              <a:t>3</a:t>
            </a:r>
            <a:r>
              <a:rPr lang="en-US" sz="2000" b="1" dirty="0">
                <a:latin typeface="Arial" panose="020B0604020202020204" pitchFamily="34" charset="0"/>
              </a:rPr>
              <a:t> &gt; R</a:t>
            </a:r>
            <a:r>
              <a:rPr lang="en-US" sz="2000" b="1" baseline="-25000" dirty="0">
                <a:latin typeface="Arial" panose="020B0604020202020204" pitchFamily="34" charset="0"/>
              </a:rPr>
              <a:t>2</a:t>
            </a:r>
            <a:r>
              <a:rPr lang="en-US" sz="2000" b="1" dirty="0">
                <a:latin typeface="Arial" panose="020B0604020202020204" pitchFamily="34" charset="0"/>
              </a:rPr>
              <a:t> &gt; R</a:t>
            </a:r>
            <a:r>
              <a:rPr lang="en-US" sz="2000" b="1" baseline="-25000" dirty="0">
                <a:latin typeface="Arial" panose="020B0604020202020204" pitchFamily="34" charset="0"/>
              </a:rPr>
              <a:t>1</a:t>
            </a:r>
            <a:r>
              <a:rPr lang="en-US" sz="2000" b="1" dirty="0">
                <a:latin typeface="Arial" panose="020B0604020202020204" pitchFamily="34" charset="0"/>
              </a:rPr>
              <a:t> </a:t>
            </a:r>
            <a:endParaRPr lang="en-US" sz="2000" b="1"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535"/>
                                        </p:tgtEl>
                                        <p:attrNameLst>
                                          <p:attrName>style.visibility</p:attrName>
                                        </p:attrNameLst>
                                      </p:cBhvr>
                                      <p:to>
                                        <p:strVal val="visible"/>
                                      </p:to>
                                    </p:set>
                                    <p:animEffect transition="in" filter="fade">
                                      <p:cBhvr>
                                        <p:cTn id="7" dur="1000"/>
                                        <p:tgtEl>
                                          <p:spTgt spid="15535"/>
                                        </p:tgtEl>
                                      </p:cBhvr>
                                    </p:animEffect>
                                    <p:anim calcmode="lin" valueType="num">
                                      <p:cBhvr>
                                        <p:cTn id="8" dur="1000" fill="hold"/>
                                        <p:tgtEl>
                                          <p:spTgt spid="15535"/>
                                        </p:tgtEl>
                                        <p:attrNameLst>
                                          <p:attrName>ppt_x</p:attrName>
                                        </p:attrNameLst>
                                      </p:cBhvr>
                                      <p:tavLst>
                                        <p:tav tm="0">
                                          <p:val>
                                            <p:strVal val="#ppt_x"/>
                                          </p:val>
                                        </p:tav>
                                        <p:tav tm="100000">
                                          <p:val>
                                            <p:strVal val="#ppt_x"/>
                                          </p:val>
                                        </p:tav>
                                      </p:tavLst>
                                    </p:anim>
                                    <p:anim calcmode="lin" valueType="num">
                                      <p:cBhvr>
                                        <p:cTn id="9" dur="1000" fill="hold"/>
                                        <p:tgtEl>
                                          <p:spTgt spid="1553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repeatCount="indefinite" fill="hold" nodeType="clickEffect">
                                  <p:stCondLst>
                                    <p:cond delay="0"/>
                                  </p:stCondLst>
                                  <p:childTnLst>
                                    <p:set>
                                      <p:cBhvr>
                                        <p:cTn id="13" dur="1" fill="hold">
                                          <p:stCondLst>
                                            <p:cond delay="0"/>
                                          </p:stCondLst>
                                        </p:cTn>
                                        <p:tgtEl>
                                          <p:spTgt spid="15525"/>
                                        </p:tgtEl>
                                        <p:attrNameLst>
                                          <p:attrName>style.visibility</p:attrName>
                                        </p:attrNameLst>
                                      </p:cBhvr>
                                      <p:to>
                                        <p:strVal val="visible"/>
                                      </p:to>
                                    </p:set>
                                    <p:animEffect transition="in" filter="checkerboard(across)">
                                      <p:cBhvr>
                                        <p:cTn id="14" dur="500"/>
                                        <p:tgtEl>
                                          <p:spTgt spid="15525"/>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repeatCount="indefinite" fill="hold" nodeType="clickEffect">
                                  <p:stCondLst>
                                    <p:cond delay="0"/>
                                  </p:stCondLst>
                                  <p:childTnLst>
                                    <p:set>
                                      <p:cBhvr>
                                        <p:cTn id="18" dur="1" fill="hold">
                                          <p:stCondLst>
                                            <p:cond delay="0"/>
                                          </p:stCondLst>
                                        </p:cTn>
                                        <p:tgtEl>
                                          <p:spTgt spid="15528"/>
                                        </p:tgtEl>
                                        <p:attrNameLst>
                                          <p:attrName>style.visibility</p:attrName>
                                        </p:attrNameLst>
                                      </p:cBhvr>
                                      <p:to>
                                        <p:strVal val="visible"/>
                                      </p:to>
                                    </p:set>
                                    <p:animEffect transition="in" filter="checkerboard(across)">
                                      <p:cBhvr>
                                        <p:cTn id="19" dur="500"/>
                                        <p:tgtEl>
                                          <p:spTgt spid="15528"/>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repeatCount="indefinite" fill="hold" grpId="0" nodeType="clickEffect">
                                  <p:stCondLst>
                                    <p:cond delay="0"/>
                                  </p:stCondLst>
                                  <p:childTnLst>
                                    <p:set>
                                      <p:cBhvr>
                                        <p:cTn id="23" dur="1" fill="hold">
                                          <p:stCondLst>
                                            <p:cond delay="0"/>
                                          </p:stCondLst>
                                        </p:cTn>
                                        <p:tgtEl>
                                          <p:spTgt spid="15529"/>
                                        </p:tgtEl>
                                        <p:attrNameLst>
                                          <p:attrName>style.visibility</p:attrName>
                                        </p:attrNameLst>
                                      </p:cBhvr>
                                      <p:to>
                                        <p:strVal val="visible"/>
                                      </p:to>
                                    </p:set>
                                    <p:animEffect transition="in" filter="checkerboard(across)">
                                      <p:cBhvr>
                                        <p:cTn id="24" dur="500"/>
                                        <p:tgtEl>
                                          <p:spTgt spid="15529"/>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5532"/>
                                        </p:tgtEl>
                                        <p:attrNameLst>
                                          <p:attrName>style.visibility</p:attrName>
                                        </p:attrNameLst>
                                      </p:cBhvr>
                                      <p:to>
                                        <p:strVal val="visible"/>
                                      </p:to>
                                    </p:set>
                                    <p:animEffect transition="in" filter="fade">
                                      <p:cBhvr>
                                        <p:cTn id="27" dur="1000"/>
                                        <p:tgtEl>
                                          <p:spTgt spid="15532"/>
                                        </p:tgtEl>
                                      </p:cBhvr>
                                    </p:animEffect>
                                    <p:anim calcmode="lin" valueType="num">
                                      <p:cBhvr>
                                        <p:cTn id="28" dur="1000" fill="hold"/>
                                        <p:tgtEl>
                                          <p:spTgt spid="15532"/>
                                        </p:tgtEl>
                                        <p:attrNameLst>
                                          <p:attrName>ppt_x</p:attrName>
                                        </p:attrNameLst>
                                      </p:cBhvr>
                                      <p:tavLst>
                                        <p:tav tm="0">
                                          <p:val>
                                            <p:strVal val="#ppt_x"/>
                                          </p:val>
                                        </p:tav>
                                        <p:tav tm="100000">
                                          <p:val>
                                            <p:strVal val="#ppt_x"/>
                                          </p:val>
                                        </p:tav>
                                      </p:tavLst>
                                    </p:anim>
                                    <p:anim calcmode="lin" valueType="num">
                                      <p:cBhvr>
                                        <p:cTn id="29" dur="1000" fill="hold"/>
                                        <p:tgtEl>
                                          <p:spTgt spid="1553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 presetClass="entr" presetSubtype="10" repeatCount="indefinite" fill="hold" nodeType="clickEffect">
                                  <p:stCondLst>
                                    <p:cond delay="0"/>
                                  </p:stCondLst>
                                  <p:childTnLst>
                                    <p:set>
                                      <p:cBhvr>
                                        <p:cTn id="33" dur="1" fill="hold">
                                          <p:stCondLst>
                                            <p:cond delay="0"/>
                                          </p:stCondLst>
                                        </p:cTn>
                                        <p:tgtEl>
                                          <p:spTgt spid="15526"/>
                                        </p:tgtEl>
                                        <p:attrNameLst>
                                          <p:attrName>style.visibility</p:attrName>
                                        </p:attrNameLst>
                                      </p:cBhvr>
                                      <p:to>
                                        <p:strVal val="visible"/>
                                      </p:to>
                                    </p:set>
                                    <p:animEffect transition="in" filter="checkerboard(across)">
                                      <p:cBhvr>
                                        <p:cTn id="34" dur="500"/>
                                        <p:tgtEl>
                                          <p:spTgt spid="15526"/>
                                        </p:tgtEl>
                                      </p:cBhvr>
                                    </p:animEffect>
                                  </p:childTnLst>
                                </p:cTn>
                              </p:par>
                              <p:par>
                                <p:cTn id="35" presetID="5" presetClass="entr" presetSubtype="10" repeatCount="indefinite" fill="hold" grpId="0" nodeType="withEffect">
                                  <p:stCondLst>
                                    <p:cond delay="0"/>
                                  </p:stCondLst>
                                  <p:childTnLst>
                                    <p:set>
                                      <p:cBhvr>
                                        <p:cTn id="36" dur="1" fill="hold">
                                          <p:stCondLst>
                                            <p:cond delay="0"/>
                                          </p:stCondLst>
                                        </p:cTn>
                                        <p:tgtEl>
                                          <p:spTgt spid="15530"/>
                                        </p:tgtEl>
                                        <p:attrNameLst>
                                          <p:attrName>style.visibility</p:attrName>
                                        </p:attrNameLst>
                                      </p:cBhvr>
                                      <p:to>
                                        <p:strVal val="visible"/>
                                      </p:to>
                                    </p:set>
                                    <p:animEffect transition="in" filter="checkerboard(across)">
                                      <p:cBhvr>
                                        <p:cTn id="37" dur="500"/>
                                        <p:tgtEl>
                                          <p:spTgt spid="15530"/>
                                        </p:tgtEl>
                                      </p:cBhvr>
                                    </p:animEffect>
                                  </p:childTnLst>
                                </p:cTn>
                              </p:par>
                              <p:par>
                                <p:cTn id="38" presetID="42" presetClass="entr" presetSubtype="0" fill="hold" grpId="0" nodeType="withEffect">
                                  <p:stCondLst>
                                    <p:cond delay="0"/>
                                  </p:stCondLst>
                                  <p:childTnLst>
                                    <p:set>
                                      <p:cBhvr>
                                        <p:cTn id="39" dur="1" fill="hold">
                                          <p:stCondLst>
                                            <p:cond delay="0"/>
                                          </p:stCondLst>
                                        </p:cTn>
                                        <p:tgtEl>
                                          <p:spTgt spid="15533"/>
                                        </p:tgtEl>
                                        <p:attrNameLst>
                                          <p:attrName>style.visibility</p:attrName>
                                        </p:attrNameLst>
                                      </p:cBhvr>
                                      <p:to>
                                        <p:strVal val="visible"/>
                                      </p:to>
                                    </p:set>
                                    <p:animEffect transition="in" filter="fade">
                                      <p:cBhvr>
                                        <p:cTn id="40" dur="1000"/>
                                        <p:tgtEl>
                                          <p:spTgt spid="15533"/>
                                        </p:tgtEl>
                                      </p:cBhvr>
                                    </p:animEffect>
                                    <p:anim calcmode="lin" valueType="num">
                                      <p:cBhvr>
                                        <p:cTn id="41" dur="1000" fill="hold"/>
                                        <p:tgtEl>
                                          <p:spTgt spid="15533"/>
                                        </p:tgtEl>
                                        <p:attrNameLst>
                                          <p:attrName>ppt_x</p:attrName>
                                        </p:attrNameLst>
                                      </p:cBhvr>
                                      <p:tavLst>
                                        <p:tav tm="0">
                                          <p:val>
                                            <p:strVal val="#ppt_x"/>
                                          </p:val>
                                        </p:tav>
                                        <p:tav tm="100000">
                                          <p:val>
                                            <p:strVal val="#ppt_x"/>
                                          </p:val>
                                        </p:tav>
                                      </p:tavLst>
                                    </p:anim>
                                    <p:anim calcmode="lin" valueType="num">
                                      <p:cBhvr>
                                        <p:cTn id="42" dur="1000" fill="hold"/>
                                        <p:tgtEl>
                                          <p:spTgt spid="15533"/>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 presetClass="entr" presetSubtype="10" repeatCount="indefinite" fill="hold" nodeType="clickEffect">
                                  <p:stCondLst>
                                    <p:cond delay="0"/>
                                  </p:stCondLst>
                                  <p:childTnLst>
                                    <p:set>
                                      <p:cBhvr>
                                        <p:cTn id="46" dur="1" fill="hold">
                                          <p:stCondLst>
                                            <p:cond delay="0"/>
                                          </p:stCondLst>
                                        </p:cTn>
                                        <p:tgtEl>
                                          <p:spTgt spid="15527"/>
                                        </p:tgtEl>
                                        <p:attrNameLst>
                                          <p:attrName>style.visibility</p:attrName>
                                        </p:attrNameLst>
                                      </p:cBhvr>
                                      <p:to>
                                        <p:strVal val="visible"/>
                                      </p:to>
                                    </p:set>
                                    <p:animEffect transition="in" filter="checkerboard(across)">
                                      <p:cBhvr>
                                        <p:cTn id="47" dur="500"/>
                                        <p:tgtEl>
                                          <p:spTgt spid="15527"/>
                                        </p:tgtEl>
                                      </p:cBhvr>
                                    </p:animEffect>
                                  </p:childTnLst>
                                </p:cTn>
                              </p:par>
                              <p:par>
                                <p:cTn id="48" presetID="5" presetClass="entr" presetSubtype="10" repeatCount="indefinite" fill="hold" grpId="0" nodeType="withEffect">
                                  <p:stCondLst>
                                    <p:cond delay="0"/>
                                  </p:stCondLst>
                                  <p:childTnLst>
                                    <p:set>
                                      <p:cBhvr>
                                        <p:cTn id="49" dur="1" fill="hold">
                                          <p:stCondLst>
                                            <p:cond delay="0"/>
                                          </p:stCondLst>
                                        </p:cTn>
                                        <p:tgtEl>
                                          <p:spTgt spid="15531"/>
                                        </p:tgtEl>
                                        <p:attrNameLst>
                                          <p:attrName>style.visibility</p:attrName>
                                        </p:attrNameLst>
                                      </p:cBhvr>
                                      <p:to>
                                        <p:strVal val="visible"/>
                                      </p:to>
                                    </p:set>
                                    <p:animEffect transition="in" filter="checkerboard(across)">
                                      <p:cBhvr>
                                        <p:cTn id="50" dur="500"/>
                                        <p:tgtEl>
                                          <p:spTgt spid="15531"/>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15534"/>
                                        </p:tgtEl>
                                        <p:attrNameLst>
                                          <p:attrName>style.visibility</p:attrName>
                                        </p:attrNameLst>
                                      </p:cBhvr>
                                      <p:to>
                                        <p:strVal val="visible"/>
                                      </p:to>
                                    </p:set>
                                    <p:animEffect transition="in" filter="fade">
                                      <p:cBhvr>
                                        <p:cTn id="53" dur="1000"/>
                                        <p:tgtEl>
                                          <p:spTgt spid="15534"/>
                                        </p:tgtEl>
                                      </p:cBhvr>
                                    </p:animEffect>
                                    <p:anim calcmode="lin" valueType="num">
                                      <p:cBhvr>
                                        <p:cTn id="54" dur="1000" fill="hold"/>
                                        <p:tgtEl>
                                          <p:spTgt spid="15534"/>
                                        </p:tgtEl>
                                        <p:attrNameLst>
                                          <p:attrName>ppt_x</p:attrName>
                                        </p:attrNameLst>
                                      </p:cBhvr>
                                      <p:tavLst>
                                        <p:tav tm="0">
                                          <p:val>
                                            <p:strVal val="#ppt_x"/>
                                          </p:val>
                                        </p:tav>
                                        <p:tav tm="100000">
                                          <p:val>
                                            <p:strVal val="#ppt_x"/>
                                          </p:val>
                                        </p:tav>
                                      </p:tavLst>
                                    </p:anim>
                                    <p:anim calcmode="lin" valueType="num">
                                      <p:cBhvr>
                                        <p:cTn id="55" dur="1000" fill="hold"/>
                                        <p:tgtEl>
                                          <p:spTgt spid="15534"/>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5536"/>
                                        </p:tgtEl>
                                        <p:attrNameLst>
                                          <p:attrName>style.visibility</p:attrName>
                                        </p:attrNameLst>
                                      </p:cBhvr>
                                      <p:to>
                                        <p:strVal val="visible"/>
                                      </p:to>
                                    </p:set>
                                    <p:animEffect transition="in" filter="fade">
                                      <p:cBhvr>
                                        <p:cTn id="60" dur="1000"/>
                                        <p:tgtEl>
                                          <p:spTgt spid="15536"/>
                                        </p:tgtEl>
                                      </p:cBhvr>
                                    </p:animEffect>
                                    <p:anim calcmode="lin" valueType="num">
                                      <p:cBhvr>
                                        <p:cTn id="61" dur="1000" fill="hold"/>
                                        <p:tgtEl>
                                          <p:spTgt spid="15536"/>
                                        </p:tgtEl>
                                        <p:attrNameLst>
                                          <p:attrName>ppt_x</p:attrName>
                                        </p:attrNameLst>
                                      </p:cBhvr>
                                      <p:tavLst>
                                        <p:tav tm="0">
                                          <p:val>
                                            <p:strVal val="#ppt_x"/>
                                          </p:val>
                                        </p:tav>
                                        <p:tav tm="100000">
                                          <p:val>
                                            <p:strVal val="#ppt_x"/>
                                          </p:val>
                                        </p:tav>
                                      </p:tavLst>
                                    </p:anim>
                                    <p:anim calcmode="lin" valueType="num">
                                      <p:cBhvr>
                                        <p:cTn id="62" dur="1000" fill="hold"/>
                                        <p:tgtEl>
                                          <p:spTgt spid="15536"/>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15537"/>
                                        </p:tgtEl>
                                        <p:attrNameLst>
                                          <p:attrName>style.visibility</p:attrName>
                                        </p:attrNameLst>
                                      </p:cBhvr>
                                      <p:to>
                                        <p:strVal val="visible"/>
                                      </p:to>
                                    </p:set>
                                    <p:animEffect transition="in" filter="fade">
                                      <p:cBhvr>
                                        <p:cTn id="67" dur="1000"/>
                                        <p:tgtEl>
                                          <p:spTgt spid="15537"/>
                                        </p:tgtEl>
                                      </p:cBhvr>
                                    </p:animEffect>
                                    <p:anim calcmode="lin" valueType="num">
                                      <p:cBhvr>
                                        <p:cTn id="68" dur="1000" fill="hold"/>
                                        <p:tgtEl>
                                          <p:spTgt spid="15537"/>
                                        </p:tgtEl>
                                        <p:attrNameLst>
                                          <p:attrName>ppt_x</p:attrName>
                                        </p:attrNameLst>
                                      </p:cBhvr>
                                      <p:tavLst>
                                        <p:tav tm="0">
                                          <p:val>
                                            <p:strVal val="#ppt_x"/>
                                          </p:val>
                                        </p:tav>
                                        <p:tav tm="100000">
                                          <p:val>
                                            <p:strVal val="#ppt_x"/>
                                          </p:val>
                                        </p:tav>
                                      </p:tavLst>
                                    </p:anim>
                                    <p:anim calcmode="lin" valueType="num">
                                      <p:cBhvr>
                                        <p:cTn id="69" dur="1000" fill="hold"/>
                                        <p:tgtEl>
                                          <p:spTgt spid="155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29" grpId="0" bldLvl="0" animBg="1"/>
      <p:bldP spid="15530" grpId="0" bldLvl="0" animBg="1"/>
      <p:bldP spid="15531" grpId="0" bldLvl="0" animBg="1"/>
      <p:bldP spid="15532" grpId="0"/>
      <p:bldP spid="15533" grpId="0"/>
      <p:bldP spid="15534" grpId="0"/>
      <p:bldP spid="15535" grpId="0"/>
      <p:bldP spid="15536" grpId="0"/>
      <p:bldP spid="1553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Rectangle 4"/>
          <p:cNvSpPr/>
          <p:nvPr/>
        </p:nvSpPr>
        <p:spPr>
          <a:xfrm>
            <a:off x="0" y="-15875"/>
            <a:ext cx="2346325" cy="461963"/>
          </a:xfrm>
          <a:prstGeom prst="rect">
            <a:avLst/>
          </a:prstGeom>
          <a:noFill/>
          <a:ln w="9525">
            <a:noFill/>
          </a:ln>
        </p:spPr>
        <p:txBody>
          <a:bodyPr wrap="none" anchor="t" anchorCtr="0">
            <a:spAutoFit/>
          </a:bodyPr>
          <a:p>
            <a:pPr>
              <a:spcBef>
                <a:spcPct val="50000"/>
              </a:spcBef>
            </a:pPr>
            <a:r>
              <a:rPr lang="en-US" sz="2400" b="1" dirty="0">
                <a:latin typeface="Times New Roman" panose="02020603050405020304" pitchFamily="18" charset="0"/>
              </a:rPr>
              <a:t>III. VẬN DỤNG</a:t>
            </a:r>
            <a:endParaRPr lang="en-US" sz="2400" b="1" dirty="0">
              <a:latin typeface="Times New Roman" panose="02020603050405020304" pitchFamily="18" charset="0"/>
              <a:ea typeface="Times New Roman" panose="02020603050405020304" pitchFamily="18" charset="0"/>
            </a:endParaRPr>
          </a:p>
        </p:txBody>
      </p:sp>
      <p:sp>
        <p:nvSpPr>
          <p:cNvPr id="18437" name="Text Box 5"/>
          <p:cNvSpPr txBox="1"/>
          <p:nvPr/>
        </p:nvSpPr>
        <p:spPr>
          <a:xfrm>
            <a:off x="0" y="381000"/>
            <a:ext cx="9144000" cy="1920875"/>
          </a:xfrm>
          <a:prstGeom prst="rect">
            <a:avLst/>
          </a:prstGeom>
          <a:noFill/>
          <a:ln w="9525">
            <a:noFill/>
          </a:ln>
        </p:spPr>
        <p:txBody>
          <a:bodyPr anchor="t" anchorCtr="0">
            <a:spAutoFit/>
          </a:bodyPr>
          <a:p>
            <a:pPr>
              <a:spcBef>
                <a:spcPct val="50000"/>
              </a:spcBef>
            </a:pPr>
            <a:r>
              <a:rPr lang="en-US" sz="2000" b="1" dirty="0">
                <a:latin typeface="Times New Roman" panose="02020603050405020304" pitchFamily="18" charset="0"/>
              </a:rPr>
              <a:t>B</a:t>
            </a:r>
            <a:r>
              <a:rPr lang="en-US" sz="2000" b="1" dirty="0">
                <a:latin typeface="Times New Roman" panose="02020603050405020304" pitchFamily="18" charset="0"/>
                <a:ea typeface="Times New Roman" panose="02020603050405020304" pitchFamily="18" charset="0"/>
              </a:rPr>
              <a:t>à</a:t>
            </a:r>
            <a:r>
              <a:rPr lang="en-US" sz="2000" b="1" dirty="0">
                <a:latin typeface="Times New Roman" panose="02020603050405020304" pitchFamily="18" charset="0"/>
              </a:rPr>
              <a:t>i 2.2 </a:t>
            </a:r>
            <a:r>
              <a:rPr lang="en-US" sz="2000" dirty="0">
                <a:latin typeface="Times New Roman" panose="02020603050405020304" pitchFamily="18" charset="0"/>
              </a:rPr>
              <a:t>Cho điện trở R = 15 </a:t>
            </a:r>
            <a:r>
              <a:rPr lang="en-US" sz="2000" dirty="0">
                <a:latin typeface="Times New Roman" panose="02020603050405020304" pitchFamily="18" charset="0"/>
                <a:sym typeface="Symbol" panose="05050102010706020507" pitchFamily="18" charset="2"/>
              </a:rPr>
              <a:t> .</a:t>
            </a:r>
            <a:endParaRPr lang="en-US" sz="2000" dirty="0">
              <a:latin typeface="Times New Roman" panose="02020603050405020304" pitchFamily="18" charset="0"/>
              <a:sym typeface="Symbol" panose="05050102010706020507" pitchFamily="18" charset="2"/>
            </a:endParaRPr>
          </a:p>
          <a:p>
            <a:pPr>
              <a:spcBef>
                <a:spcPct val="50000"/>
              </a:spcBef>
            </a:pPr>
            <a:r>
              <a:rPr lang="en-US" sz="2000" dirty="0">
                <a:latin typeface="Times New Roman" panose="02020603050405020304" pitchFamily="18" charset="0"/>
                <a:sym typeface="Symbol" panose="05050102010706020507" pitchFamily="18" charset="2"/>
              </a:rPr>
              <a:t>a) Khi mắc điện trở n</a:t>
            </a:r>
            <a:r>
              <a:rPr lang="en-US" sz="2000" dirty="0">
                <a:latin typeface="Times New Roman" panose="02020603050405020304" pitchFamily="18" charset="0"/>
                <a:ea typeface="Times New Roman" panose="02020603050405020304" pitchFamily="18" charset="0"/>
                <a:sym typeface="Symbol" panose="05050102010706020507" pitchFamily="18" charset="2"/>
              </a:rPr>
              <a:t>à</a:t>
            </a:r>
            <a:r>
              <a:rPr lang="en-US" sz="2000" dirty="0">
                <a:latin typeface="Times New Roman" panose="02020603050405020304" pitchFamily="18" charset="0"/>
                <a:sym typeface="Symbol" panose="05050102010706020507" pitchFamily="18" charset="2"/>
              </a:rPr>
              <a:t>y v</a:t>
            </a:r>
            <a:r>
              <a:rPr lang="en-US" sz="2000" dirty="0">
                <a:latin typeface="Times New Roman" panose="02020603050405020304" pitchFamily="18" charset="0"/>
                <a:ea typeface="Times New Roman" panose="02020603050405020304" pitchFamily="18" charset="0"/>
                <a:sym typeface="Symbol" panose="05050102010706020507" pitchFamily="18" charset="2"/>
              </a:rPr>
              <a:t>à</a:t>
            </a:r>
            <a:r>
              <a:rPr lang="en-US" sz="2000" dirty="0">
                <a:latin typeface="Times New Roman" panose="02020603050405020304" pitchFamily="18" charset="0"/>
                <a:sym typeface="Symbol" panose="05050102010706020507" pitchFamily="18" charset="2"/>
              </a:rPr>
              <a:t>o hiệu điện thế 6 V thì dòng điện chạy qua nó có cường độ l</a:t>
            </a:r>
            <a:r>
              <a:rPr lang="en-US" sz="2000" dirty="0">
                <a:latin typeface="Times New Roman" panose="02020603050405020304" pitchFamily="18" charset="0"/>
                <a:ea typeface="Times New Roman" panose="02020603050405020304" pitchFamily="18" charset="0"/>
                <a:sym typeface="Symbol" panose="05050102010706020507" pitchFamily="18" charset="2"/>
              </a:rPr>
              <a:t>à</a:t>
            </a:r>
            <a:r>
              <a:rPr lang="en-US" sz="2000" dirty="0">
                <a:latin typeface="Times New Roman" panose="02020603050405020304" pitchFamily="18" charset="0"/>
                <a:sym typeface="Symbol" panose="05050102010706020507" pitchFamily="18" charset="2"/>
              </a:rPr>
              <a:t> bao nhiêu ?</a:t>
            </a:r>
            <a:endParaRPr lang="en-US" sz="2000" dirty="0">
              <a:latin typeface="Times New Roman" panose="02020603050405020304" pitchFamily="18" charset="0"/>
              <a:sym typeface="Symbol" panose="05050102010706020507" pitchFamily="18" charset="2"/>
            </a:endParaRPr>
          </a:p>
          <a:p>
            <a:pPr>
              <a:spcBef>
                <a:spcPct val="50000"/>
              </a:spcBef>
            </a:pPr>
            <a:r>
              <a:rPr lang="en-US" sz="2000" dirty="0">
                <a:latin typeface="Times New Roman" panose="02020603050405020304" pitchFamily="18" charset="0"/>
                <a:sym typeface="Symbol" panose="05050102010706020507" pitchFamily="18" charset="2"/>
              </a:rPr>
              <a:t>b) Muốn cường độ dòng điện chạy qua điện trở tăng thêm 0,3 A so với trường hợp trên thì hiệu điện thế đặt v</a:t>
            </a:r>
            <a:r>
              <a:rPr lang="en-US" sz="2000" dirty="0">
                <a:latin typeface="Times New Roman" panose="02020603050405020304" pitchFamily="18" charset="0"/>
                <a:ea typeface="Times New Roman" panose="02020603050405020304" pitchFamily="18" charset="0"/>
                <a:sym typeface="Symbol" panose="05050102010706020507" pitchFamily="18" charset="2"/>
              </a:rPr>
              <a:t>à</a:t>
            </a:r>
            <a:r>
              <a:rPr lang="en-US" sz="2000" dirty="0">
                <a:latin typeface="Times New Roman" panose="02020603050405020304" pitchFamily="18" charset="0"/>
                <a:sym typeface="Symbol" panose="05050102010706020507" pitchFamily="18" charset="2"/>
              </a:rPr>
              <a:t>o hai đầu điện trở khi đó l</a:t>
            </a:r>
            <a:r>
              <a:rPr lang="en-US" sz="2000" dirty="0">
                <a:latin typeface="Times New Roman" panose="02020603050405020304" pitchFamily="18" charset="0"/>
                <a:ea typeface="Times New Roman" panose="02020603050405020304" pitchFamily="18" charset="0"/>
                <a:sym typeface="Symbol" panose="05050102010706020507" pitchFamily="18" charset="2"/>
              </a:rPr>
              <a:t>à</a:t>
            </a:r>
            <a:r>
              <a:rPr lang="en-US" sz="2000" dirty="0">
                <a:latin typeface="Times New Roman" panose="02020603050405020304" pitchFamily="18" charset="0"/>
                <a:sym typeface="Symbol" panose="05050102010706020507" pitchFamily="18" charset="2"/>
              </a:rPr>
              <a:t>  bao nhiêu ?</a:t>
            </a:r>
            <a:endParaRPr lang="en-US" sz="2000" dirty="0">
              <a:latin typeface="Times New Roman" panose="02020603050405020304" pitchFamily="18" charset="0"/>
              <a:ea typeface="Times New Roman" panose="02020603050405020304" pitchFamily="18" charset="0"/>
              <a:sym typeface="Symbol" panose="05050102010706020507" pitchFamily="18" charset="2"/>
            </a:endParaRPr>
          </a:p>
        </p:txBody>
      </p:sp>
      <p:sp>
        <p:nvSpPr>
          <p:cNvPr id="12291" name="Text Box 6"/>
          <p:cNvSpPr txBox="1"/>
          <p:nvPr/>
        </p:nvSpPr>
        <p:spPr>
          <a:xfrm>
            <a:off x="0" y="2362200"/>
            <a:ext cx="3505200" cy="366713"/>
          </a:xfrm>
          <a:prstGeom prst="rect">
            <a:avLst/>
          </a:prstGeom>
          <a:noFill/>
          <a:ln w="9525">
            <a:noFill/>
          </a:ln>
        </p:spPr>
        <p:txBody>
          <a:bodyPr anchor="t" anchorCtr="0">
            <a:spAutoFit/>
          </a:bodyPr>
          <a:p>
            <a:pPr>
              <a:spcBef>
                <a:spcPct val="50000"/>
              </a:spcBef>
            </a:pPr>
            <a:endParaRPr lang="en-US" dirty="0">
              <a:latin typeface="Times New Roman" panose="02020603050405020304" pitchFamily="18" charset="0"/>
              <a:ea typeface="Times New Roman" panose="02020603050405020304" pitchFamily="18" charset="0"/>
            </a:endParaRPr>
          </a:p>
        </p:txBody>
      </p:sp>
      <p:sp>
        <p:nvSpPr>
          <p:cNvPr id="18439" name="Text Box 7"/>
          <p:cNvSpPr txBox="1"/>
          <p:nvPr/>
        </p:nvSpPr>
        <p:spPr>
          <a:xfrm>
            <a:off x="0" y="2286000"/>
            <a:ext cx="1524000" cy="396875"/>
          </a:xfrm>
          <a:prstGeom prst="rect">
            <a:avLst/>
          </a:prstGeom>
          <a:noFill/>
          <a:ln w="9525">
            <a:noFill/>
          </a:ln>
        </p:spPr>
        <p:txBody>
          <a:bodyPr anchor="t" anchorCtr="0">
            <a:spAutoFit/>
          </a:bodyPr>
          <a:p>
            <a:pPr>
              <a:spcBef>
                <a:spcPct val="50000"/>
              </a:spcBef>
            </a:pPr>
            <a:r>
              <a:rPr lang="en-US" sz="2000" b="1" u="sng" dirty="0">
                <a:latin typeface="Times New Roman" panose="02020603050405020304" pitchFamily="18" charset="0"/>
              </a:rPr>
              <a:t>Cho biết:</a:t>
            </a:r>
            <a:endParaRPr lang="en-US" sz="2000" b="1" u="sng" dirty="0">
              <a:latin typeface="Times New Roman" panose="02020603050405020304" pitchFamily="18" charset="0"/>
              <a:ea typeface="Times New Roman" panose="02020603050405020304" pitchFamily="18" charset="0"/>
            </a:endParaRPr>
          </a:p>
        </p:txBody>
      </p:sp>
      <p:sp>
        <p:nvSpPr>
          <p:cNvPr id="18440" name="Text Box 8"/>
          <p:cNvSpPr txBox="1"/>
          <p:nvPr/>
        </p:nvSpPr>
        <p:spPr>
          <a:xfrm>
            <a:off x="0" y="2590800"/>
            <a:ext cx="1524000" cy="396875"/>
          </a:xfrm>
          <a:prstGeom prst="rect">
            <a:avLst/>
          </a:prstGeom>
          <a:noFill/>
          <a:ln w="9525">
            <a:noFill/>
          </a:ln>
        </p:spPr>
        <p:txBody>
          <a:bodyPr anchor="t" anchorCtr="0">
            <a:spAutoFit/>
          </a:bodyPr>
          <a:p>
            <a:pPr>
              <a:spcBef>
                <a:spcPct val="50000"/>
              </a:spcBef>
            </a:pPr>
            <a:r>
              <a:rPr lang="en-US" sz="2000" dirty="0">
                <a:latin typeface="Times New Roman" panose="02020603050405020304" pitchFamily="18" charset="0"/>
              </a:rPr>
              <a:t>a) R = 15 </a:t>
            </a:r>
            <a:r>
              <a:rPr lang="en-US" sz="2000" dirty="0">
                <a:latin typeface="Times New Roman" panose="02020603050405020304" pitchFamily="18" charset="0"/>
                <a:sym typeface="Symbol" panose="05050102010706020507" pitchFamily="18" charset="2"/>
              </a:rPr>
              <a:t></a:t>
            </a:r>
            <a:endParaRPr lang="en-US" sz="2000" dirty="0">
              <a:latin typeface="Times New Roman" panose="02020603050405020304" pitchFamily="18" charset="0"/>
              <a:ea typeface="Times New Roman" panose="02020603050405020304" pitchFamily="18" charset="0"/>
              <a:sym typeface="Symbol" panose="05050102010706020507" pitchFamily="18" charset="2"/>
            </a:endParaRPr>
          </a:p>
        </p:txBody>
      </p:sp>
      <p:sp>
        <p:nvSpPr>
          <p:cNvPr id="18441" name="Text Box 9"/>
          <p:cNvSpPr txBox="1"/>
          <p:nvPr/>
        </p:nvSpPr>
        <p:spPr>
          <a:xfrm>
            <a:off x="128588" y="2971800"/>
            <a:ext cx="1219200" cy="396875"/>
          </a:xfrm>
          <a:prstGeom prst="rect">
            <a:avLst/>
          </a:prstGeom>
          <a:noFill/>
          <a:ln w="9525">
            <a:noFill/>
          </a:ln>
        </p:spPr>
        <p:txBody>
          <a:bodyPr anchor="t" anchorCtr="0">
            <a:spAutoFit/>
          </a:bodyPr>
          <a:p>
            <a:pPr>
              <a:spcBef>
                <a:spcPct val="50000"/>
              </a:spcBef>
            </a:pPr>
            <a:r>
              <a:rPr lang="en-US" sz="2000" dirty="0">
                <a:latin typeface="Times New Roman" panose="02020603050405020304" pitchFamily="18" charset="0"/>
              </a:rPr>
              <a:t>U = 6 V </a:t>
            </a:r>
            <a:endParaRPr lang="en-US" sz="2000" dirty="0">
              <a:latin typeface="Times New Roman" panose="02020603050405020304" pitchFamily="18" charset="0"/>
              <a:ea typeface="Times New Roman" panose="02020603050405020304" pitchFamily="18" charset="0"/>
            </a:endParaRPr>
          </a:p>
        </p:txBody>
      </p:sp>
      <p:sp>
        <p:nvSpPr>
          <p:cNvPr id="18442" name="Line 10"/>
          <p:cNvSpPr/>
          <p:nvPr/>
        </p:nvSpPr>
        <p:spPr>
          <a:xfrm flipV="1">
            <a:off x="71438" y="3381375"/>
            <a:ext cx="1447800" cy="0"/>
          </a:xfrm>
          <a:prstGeom prst="line">
            <a:avLst/>
          </a:prstGeom>
          <a:ln w="28575" cap="flat" cmpd="sng">
            <a:solidFill>
              <a:schemeClr val="tx1"/>
            </a:solidFill>
            <a:prstDash val="solid"/>
            <a:round/>
            <a:headEnd type="none" w="med" len="med"/>
            <a:tailEnd type="none" w="med" len="med"/>
          </a:ln>
        </p:spPr>
      </p:sp>
      <p:sp>
        <p:nvSpPr>
          <p:cNvPr id="18443" name="Text Box 11"/>
          <p:cNvSpPr txBox="1"/>
          <p:nvPr/>
        </p:nvSpPr>
        <p:spPr>
          <a:xfrm>
            <a:off x="85725" y="3471863"/>
            <a:ext cx="1295400" cy="396875"/>
          </a:xfrm>
          <a:prstGeom prst="rect">
            <a:avLst/>
          </a:prstGeom>
          <a:noFill/>
          <a:ln w="9525">
            <a:noFill/>
          </a:ln>
        </p:spPr>
        <p:txBody>
          <a:bodyPr anchor="t" anchorCtr="0">
            <a:spAutoFit/>
          </a:bodyPr>
          <a:p>
            <a:pPr>
              <a:spcBef>
                <a:spcPct val="50000"/>
              </a:spcBef>
            </a:pPr>
            <a:r>
              <a:rPr lang="en-US" sz="2000" dirty="0">
                <a:latin typeface="Times New Roman" panose="02020603050405020304" pitchFamily="18" charset="0"/>
              </a:rPr>
              <a:t>I = ? </a:t>
            </a:r>
            <a:endParaRPr lang="en-US" sz="2000" dirty="0">
              <a:latin typeface="Times New Roman" panose="02020603050405020304" pitchFamily="18" charset="0"/>
              <a:ea typeface="Times New Roman" panose="02020603050405020304" pitchFamily="18" charset="0"/>
            </a:endParaRPr>
          </a:p>
        </p:txBody>
      </p:sp>
      <p:sp>
        <p:nvSpPr>
          <p:cNvPr id="18444" name="Line 12"/>
          <p:cNvSpPr/>
          <p:nvPr/>
        </p:nvSpPr>
        <p:spPr>
          <a:xfrm>
            <a:off x="1785938" y="2362200"/>
            <a:ext cx="0" cy="2057400"/>
          </a:xfrm>
          <a:prstGeom prst="line">
            <a:avLst/>
          </a:prstGeom>
          <a:ln w="28575" cap="flat" cmpd="sng">
            <a:solidFill>
              <a:schemeClr val="tx1"/>
            </a:solidFill>
            <a:prstDash val="solid"/>
            <a:round/>
            <a:headEnd type="none" w="med" len="med"/>
            <a:tailEnd type="none" w="med" len="med"/>
          </a:ln>
        </p:spPr>
      </p:sp>
      <p:sp>
        <p:nvSpPr>
          <p:cNvPr id="18445" name="Text Box 13"/>
          <p:cNvSpPr txBox="1"/>
          <p:nvPr/>
        </p:nvSpPr>
        <p:spPr>
          <a:xfrm>
            <a:off x="1828800" y="2362200"/>
            <a:ext cx="762000" cy="396875"/>
          </a:xfrm>
          <a:prstGeom prst="rect">
            <a:avLst/>
          </a:prstGeom>
          <a:noFill/>
          <a:ln w="9525">
            <a:noFill/>
          </a:ln>
        </p:spPr>
        <p:txBody>
          <a:bodyPr anchor="t" anchorCtr="0">
            <a:spAutoFit/>
          </a:bodyPr>
          <a:p>
            <a:pPr>
              <a:spcBef>
                <a:spcPct val="50000"/>
              </a:spcBef>
            </a:pPr>
            <a:r>
              <a:rPr lang="en-US" sz="2000" b="1" u="sng" dirty="0">
                <a:latin typeface="Times New Roman" panose="02020603050405020304" pitchFamily="18" charset="0"/>
              </a:rPr>
              <a:t>Giải</a:t>
            </a:r>
            <a:endParaRPr lang="en-US" sz="2000" b="1" u="sng" dirty="0">
              <a:latin typeface="Times New Roman" panose="02020603050405020304" pitchFamily="18" charset="0"/>
              <a:ea typeface="Times New Roman" panose="02020603050405020304" pitchFamily="18" charset="0"/>
            </a:endParaRPr>
          </a:p>
        </p:txBody>
      </p:sp>
      <p:sp>
        <p:nvSpPr>
          <p:cNvPr id="18446" name="Text Box 14"/>
          <p:cNvSpPr txBox="1"/>
          <p:nvPr/>
        </p:nvSpPr>
        <p:spPr>
          <a:xfrm>
            <a:off x="1828800" y="2743200"/>
            <a:ext cx="6096000" cy="396875"/>
          </a:xfrm>
          <a:prstGeom prst="rect">
            <a:avLst/>
          </a:prstGeom>
          <a:noFill/>
          <a:ln w="9525">
            <a:noFill/>
          </a:ln>
        </p:spPr>
        <p:txBody>
          <a:bodyPr anchor="t" anchorCtr="0">
            <a:spAutoFit/>
          </a:bodyPr>
          <a:p>
            <a:pPr>
              <a:spcBef>
                <a:spcPct val="50000"/>
              </a:spcBef>
            </a:pPr>
            <a:r>
              <a:rPr lang="en-US" sz="2000" dirty="0">
                <a:latin typeface="Times New Roman" panose="02020603050405020304" pitchFamily="18" charset="0"/>
              </a:rPr>
              <a:t>a) Cường độ dòng điện chạy qua điện trở l</a:t>
            </a:r>
            <a:r>
              <a:rPr lang="en-US" sz="2000" dirty="0">
                <a:latin typeface="Times New Roman" panose="02020603050405020304" pitchFamily="18" charset="0"/>
                <a:ea typeface="Times New Roman" panose="02020603050405020304" pitchFamily="18" charset="0"/>
              </a:rPr>
              <a:t>à</a:t>
            </a:r>
            <a:r>
              <a:rPr lang="en-US" sz="2000" dirty="0">
                <a:latin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p:txBody>
      </p:sp>
      <p:sp>
        <p:nvSpPr>
          <p:cNvPr id="18447" name="Text Box 15"/>
          <p:cNvSpPr txBox="1"/>
          <p:nvPr/>
        </p:nvSpPr>
        <p:spPr>
          <a:xfrm>
            <a:off x="2209800" y="3276600"/>
            <a:ext cx="4876800" cy="396875"/>
          </a:xfrm>
          <a:prstGeom prst="rect">
            <a:avLst/>
          </a:prstGeom>
          <a:noFill/>
          <a:ln w="9525">
            <a:noFill/>
          </a:ln>
        </p:spPr>
        <p:txBody>
          <a:bodyPr anchor="t" anchorCtr="0">
            <a:spAutoFit/>
          </a:bodyPr>
          <a:p>
            <a:pPr>
              <a:spcBef>
                <a:spcPct val="50000"/>
              </a:spcBef>
            </a:pPr>
            <a:r>
              <a:rPr lang="en-US" sz="2000" dirty="0">
                <a:latin typeface="Times New Roman" panose="02020603050405020304" pitchFamily="18" charset="0"/>
              </a:rPr>
              <a:t>I =                =  0,4 A </a:t>
            </a:r>
            <a:endParaRPr lang="en-US" sz="2000" dirty="0">
              <a:latin typeface="Times New Roman" panose="02020603050405020304" pitchFamily="18" charset="0"/>
              <a:ea typeface="Times New Roman" panose="02020603050405020304" pitchFamily="18" charset="0"/>
            </a:endParaRPr>
          </a:p>
        </p:txBody>
      </p:sp>
      <p:sp>
        <p:nvSpPr>
          <p:cNvPr id="12301" name="Rectangle 18"/>
          <p:cNvSpPr/>
          <p:nvPr/>
        </p:nvSpPr>
        <p:spPr>
          <a:xfrm>
            <a:off x="0" y="-184150"/>
            <a:ext cx="184150" cy="368300"/>
          </a:xfrm>
          <a:prstGeom prst="rect">
            <a:avLst/>
          </a:prstGeom>
          <a:noFill/>
          <a:ln w="9525">
            <a:noFill/>
          </a:ln>
        </p:spPr>
        <p:txBody>
          <a:bodyPr wrap="none" anchor="ctr" anchorCtr="0">
            <a:spAutoFit/>
          </a:bodyPr>
          <a:p>
            <a:endParaRPr lang="en-US" dirty="0">
              <a:latin typeface="Times New Roman" panose="02020603050405020304" pitchFamily="18" charset="0"/>
              <a:ea typeface="Times New Roman" panose="02020603050405020304" pitchFamily="18" charset="0"/>
            </a:endParaRPr>
          </a:p>
        </p:txBody>
      </p:sp>
      <p:graphicFrame>
        <p:nvGraphicFramePr>
          <p:cNvPr id="18449" name="Object 17"/>
          <p:cNvGraphicFramePr>
            <a:graphicFrameLocks noChangeAspect="1"/>
          </p:cNvGraphicFramePr>
          <p:nvPr/>
        </p:nvGraphicFramePr>
        <p:xfrm>
          <a:off x="2743200" y="3124200"/>
          <a:ext cx="742950" cy="600075"/>
        </p:xfrm>
        <a:graphic>
          <a:graphicData uri="http://schemas.openxmlformats.org/presentationml/2006/ole">
            <mc:AlternateContent xmlns:mc="http://schemas.openxmlformats.org/markup-compatibility/2006">
              <mc:Choice xmlns:v="urn:schemas-microsoft-com:vml" Requires="v">
                <p:oleObj spid="_x0000_s3090" name="" r:id="rId1" imgW="495300" imgH="393700" progId="Equation.3">
                  <p:embed/>
                </p:oleObj>
              </mc:Choice>
              <mc:Fallback>
                <p:oleObj name="" r:id="rId1" imgW="495300" imgH="393700" progId="Equation.3">
                  <p:embed/>
                  <p:pic>
                    <p:nvPicPr>
                      <p:cNvPr id="0" name="Picture 3089"/>
                      <p:cNvPicPr/>
                      <p:nvPr/>
                    </p:nvPicPr>
                    <p:blipFill>
                      <a:blip r:embed="rId2"/>
                      <a:stretch>
                        <a:fillRect/>
                      </a:stretch>
                    </p:blipFill>
                    <p:spPr>
                      <a:xfrm>
                        <a:off x="2743200" y="3124200"/>
                        <a:ext cx="742950" cy="600075"/>
                      </a:xfrm>
                      <a:prstGeom prst="rect">
                        <a:avLst/>
                      </a:prstGeom>
                      <a:noFill/>
                      <a:ln w="38100">
                        <a:noFill/>
                        <a:miter/>
                      </a:ln>
                    </p:spPr>
                  </p:pic>
                </p:oleObj>
              </mc:Fallback>
            </mc:AlternateContent>
          </a:graphicData>
        </a:graphic>
      </p:graphicFrame>
      <p:sp>
        <p:nvSpPr>
          <p:cNvPr id="18451" name="Text Box 19"/>
          <p:cNvSpPr txBox="1"/>
          <p:nvPr/>
        </p:nvSpPr>
        <p:spPr>
          <a:xfrm>
            <a:off x="-42862" y="3890963"/>
            <a:ext cx="1828800" cy="396875"/>
          </a:xfrm>
          <a:prstGeom prst="rect">
            <a:avLst/>
          </a:prstGeom>
          <a:noFill/>
          <a:ln w="9525">
            <a:noFill/>
          </a:ln>
        </p:spPr>
        <p:txBody>
          <a:bodyPr anchor="t" anchorCtr="0">
            <a:spAutoFit/>
          </a:bodyPr>
          <a:p>
            <a:pPr>
              <a:spcBef>
                <a:spcPct val="50000"/>
              </a:spcBef>
            </a:pPr>
            <a:r>
              <a:rPr lang="en-US" sz="2000" dirty="0">
                <a:latin typeface="Times New Roman" panose="02020603050405020304" pitchFamily="18" charset="0"/>
              </a:rPr>
              <a:t>b) I</a:t>
            </a:r>
            <a:r>
              <a:rPr lang="en-US" sz="2000" baseline="30000" dirty="0">
                <a:latin typeface="Times New Roman" panose="02020603050405020304" pitchFamily="18" charset="0"/>
              </a:rPr>
              <a:t>' </a:t>
            </a:r>
            <a:r>
              <a:rPr lang="en-US" sz="2000" dirty="0">
                <a:latin typeface="Times New Roman" panose="02020603050405020304" pitchFamily="18" charset="0"/>
              </a:rPr>
              <a:t> = I + 0,3 </a:t>
            </a:r>
            <a:endParaRPr lang="en-US" sz="2000" dirty="0">
              <a:latin typeface="Times New Roman" panose="02020603050405020304" pitchFamily="18" charset="0"/>
              <a:ea typeface="Times New Roman" panose="02020603050405020304" pitchFamily="18" charset="0"/>
            </a:endParaRPr>
          </a:p>
        </p:txBody>
      </p:sp>
      <p:sp>
        <p:nvSpPr>
          <p:cNvPr id="18452" name="Line 20"/>
          <p:cNvSpPr/>
          <p:nvPr/>
        </p:nvSpPr>
        <p:spPr>
          <a:xfrm flipV="1">
            <a:off x="71438" y="4291013"/>
            <a:ext cx="1447800" cy="0"/>
          </a:xfrm>
          <a:prstGeom prst="line">
            <a:avLst/>
          </a:prstGeom>
          <a:ln w="28575" cap="flat" cmpd="sng">
            <a:solidFill>
              <a:schemeClr val="tx1"/>
            </a:solidFill>
            <a:prstDash val="solid"/>
            <a:round/>
            <a:headEnd type="none" w="med" len="med"/>
            <a:tailEnd type="none" w="med" len="med"/>
          </a:ln>
        </p:spPr>
      </p:sp>
      <p:sp>
        <p:nvSpPr>
          <p:cNvPr id="18453" name="Text Box 21"/>
          <p:cNvSpPr txBox="1"/>
          <p:nvPr/>
        </p:nvSpPr>
        <p:spPr>
          <a:xfrm>
            <a:off x="0" y="4294505"/>
            <a:ext cx="1371600" cy="396875"/>
          </a:xfrm>
          <a:prstGeom prst="rect">
            <a:avLst/>
          </a:prstGeom>
          <a:noFill/>
          <a:ln w="9525">
            <a:noFill/>
          </a:ln>
        </p:spPr>
        <p:txBody>
          <a:bodyPr anchor="t" anchorCtr="0">
            <a:spAutoFit/>
          </a:bodyPr>
          <a:p>
            <a:pPr>
              <a:spcBef>
                <a:spcPct val="50000"/>
              </a:spcBef>
            </a:pPr>
            <a:r>
              <a:rPr lang="en-US" sz="2000" dirty="0">
                <a:latin typeface="Times New Roman" panose="02020603050405020304" pitchFamily="18" charset="0"/>
              </a:rPr>
              <a:t>U</a:t>
            </a:r>
            <a:r>
              <a:rPr lang="en-US" sz="2000" baseline="-25000" dirty="0">
                <a:latin typeface="Times New Roman" panose="02020603050405020304" pitchFamily="18" charset="0"/>
              </a:rPr>
              <a:t>2</a:t>
            </a:r>
            <a:r>
              <a:rPr lang="en-US" sz="2000" dirty="0">
                <a:latin typeface="Times New Roman" panose="02020603050405020304" pitchFamily="18" charset="0"/>
              </a:rPr>
              <a:t> = ? </a:t>
            </a:r>
            <a:endParaRPr lang="en-US" sz="2000" dirty="0">
              <a:latin typeface="Times New Roman" panose="02020603050405020304" pitchFamily="18" charset="0"/>
              <a:ea typeface="Times New Roman" panose="02020603050405020304" pitchFamily="18" charset="0"/>
            </a:endParaRPr>
          </a:p>
        </p:txBody>
      </p:sp>
      <p:sp>
        <p:nvSpPr>
          <p:cNvPr id="18454" name="Text Box 22"/>
          <p:cNvSpPr txBox="1"/>
          <p:nvPr/>
        </p:nvSpPr>
        <p:spPr>
          <a:xfrm>
            <a:off x="1828800" y="3724275"/>
            <a:ext cx="7315200" cy="701675"/>
          </a:xfrm>
          <a:prstGeom prst="rect">
            <a:avLst/>
          </a:prstGeom>
          <a:noFill/>
          <a:ln w="9525">
            <a:noFill/>
          </a:ln>
        </p:spPr>
        <p:txBody>
          <a:bodyPr anchor="t" anchorCtr="0">
            <a:spAutoFit/>
          </a:bodyPr>
          <a:p>
            <a:pPr>
              <a:spcBef>
                <a:spcPct val="50000"/>
              </a:spcBef>
            </a:pPr>
            <a:r>
              <a:rPr lang="en-US" sz="2000" dirty="0">
                <a:latin typeface="Times New Roman" panose="02020603050405020304" pitchFamily="18" charset="0"/>
              </a:rPr>
              <a:t>b) Áp dụng kết quả câu a, Cường độ dòng điện chạy qua điện trở sẽ l</a:t>
            </a:r>
            <a:r>
              <a:rPr lang="en-US" sz="2000" dirty="0">
                <a:latin typeface="Times New Roman" panose="02020603050405020304" pitchFamily="18" charset="0"/>
                <a:ea typeface="Times New Roman" panose="02020603050405020304" pitchFamily="18" charset="0"/>
              </a:rPr>
              <a:t>à</a:t>
            </a:r>
            <a:r>
              <a:rPr lang="en-US" sz="2000" dirty="0">
                <a:latin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p:txBody>
      </p:sp>
      <p:sp>
        <p:nvSpPr>
          <p:cNvPr id="18455" name="Text Box 23"/>
          <p:cNvSpPr txBox="1"/>
          <p:nvPr/>
        </p:nvSpPr>
        <p:spPr>
          <a:xfrm>
            <a:off x="3276600" y="4076700"/>
            <a:ext cx="3886200" cy="396875"/>
          </a:xfrm>
          <a:prstGeom prst="rect">
            <a:avLst/>
          </a:prstGeom>
          <a:noFill/>
          <a:ln w="9525">
            <a:noFill/>
          </a:ln>
        </p:spPr>
        <p:txBody>
          <a:bodyPr anchor="t" anchorCtr="0">
            <a:spAutoFit/>
          </a:bodyPr>
          <a:p>
            <a:pPr>
              <a:spcBef>
                <a:spcPct val="50000"/>
              </a:spcBef>
            </a:pPr>
            <a:r>
              <a:rPr lang="en-US" sz="2000" dirty="0">
                <a:latin typeface="Times New Roman" panose="02020603050405020304" pitchFamily="18" charset="0"/>
              </a:rPr>
              <a:t>I</a:t>
            </a:r>
            <a:r>
              <a:rPr lang="en-US" sz="2000" baseline="30000" dirty="0">
                <a:latin typeface="Times New Roman" panose="02020603050405020304" pitchFamily="18" charset="0"/>
              </a:rPr>
              <a:t>'</a:t>
            </a:r>
            <a:r>
              <a:rPr lang="en-US" sz="2000" dirty="0">
                <a:latin typeface="Times New Roman" panose="02020603050405020304" pitchFamily="18" charset="0"/>
              </a:rPr>
              <a:t> = I + 0,3 = 0,4 + 0,3 = 0,7 A </a:t>
            </a:r>
            <a:endParaRPr lang="en-US" sz="2000" dirty="0">
              <a:latin typeface="Times New Roman" panose="02020603050405020304" pitchFamily="18" charset="0"/>
              <a:ea typeface="Times New Roman" panose="02020603050405020304" pitchFamily="18" charset="0"/>
            </a:endParaRPr>
          </a:p>
        </p:txBody>
      </p:sp>
      <p:sp>
        <p:nvSpPr>
          <p:cNvPr id="18456" name="Text Box 24"/>
          <p:cNvSpPr txBox="1"/>
          <p:nvPr/>
        </p:nvSpPr>
        <p:spPr>
          <a:xfrm>
            <a:off x="2133600" y="4800600"/>
            <a:ext cx="3581400" cy="396875"/>
          </a:xfrm>
          <a:prstGeom prst="rect">
            <a:avLst/>
          </a:prstGeom>
          <a:noFill/>
          <a:ln w="9525">
            <a:noFill/>
          </a:ln>
        </p:spPr>
        <p:txBody>
          <a:bodyPr anchor="t" anchorCtr="0">
            <a:spAutoFit/>
          </a:bodyPr>
          <a:p>
            <a:pPr>
              <a:spcBef>
                <a:spcPct val="50000"/>
              </a:spcBef>
            </a:pPr>
            <a:r>
              <a:rPr lang="en-US" sz="2000" dirty="0">
                <a:latin typeface="Times New Roman" panose="02020603050405020304" pitchFamily="18" charset="0"/>
              </a:rPr>
              <a:t>U</a:t>
            </a:r>
            <a:r>
              <a:rPr lang="en-US" sz="2000" baseline="-25000" dirty="0">
                <a:latin typeface="Times New Roman" panose="02020603050405020304" pitchFamily="18" charset="0"/>
              </a:rPr>
              <a:t>2</a:t>
            </a:r>
            <a:r>
              <a:rPr lang="en-US" sz="2000" dirty="0">
                <a:latin typeface="Times New Roman" panose="02020603050405020304" pitchFamily="18" charset="0"/>
              </a:rPr>
              <a:t>= I</a:t>
            </a:r>
            <a:r>
              <a:rPr lang="en-US" sz="2000" baseline="30000" dirty="0">
                <a:latin typeface="Times New Roman" panose="02020603050405020304" pitchFamily="18" charset="0"/>
              </a:rPr>
              <a:t>'</a:t>
            </a:r>
            <a:r>
              <a:rPr lang="en-US" sz="2000" dirty="0">
                <a:latin typeface="Times New Roman" panose="02020603050405020304" pitchFamily="18" charset="0"/>
              </a:rPr>
              <a:t>.R = 0,7.15 = 10,5 V </a:t>
            </a:r>
            <a:endParaRPr lang="en-US" sz="2000" dirty="0">
              <a:latin typeface="Times New Roman" panose="02020603050405020304" pitchFamily="18" charset="0"/>
              <a:ea typeface="Times New Roman" panose="02020603050405020304" pitchFamily="18" charset="0"/>
            </a:endParaRPr>
          </a:p>
        </p:txBody>
      </p:sp>
      <p:sp>
        <p:nvSpPr>
          <p:cNvPr id="18457" name="Text Box 25"/>
          <p:cNvSpPr txBox="1"/>
          <p:nvPr/>
        </p:nvSpPr>
        <p:spPr>
          <a:xfrm>
            <a:off x="1828800" y="4419600"/>
            <a:ext cx="6096000" cy="396875"/>
          </a:xfrm>
          <a:prstGeom prst="rect">
            <a:avLst/>
          </a:prstGeom>
          <a:noFill/>
          <a:ln w="9525">
            <a:noFill/>
          </a:ln>
        </p:spPr>
        <p:txBody>
          <a:bodyPr anchor="t" anchorCtr="0">
            <a:spAutoFit/>
          </a:bodyPr>
          <a:p>
            <a:pPr>
              <a:spcBef>
                <a:spcPct val="50000"/>
              </a:spcBef>
            </a:pPr>
            <a:r>
              <a:rPr lang="en-US" sz="2000" dirty="0">
                <a:latin typeface="Times New Roman" panose="02020603050405020304" pitchFamily="18" charset="0"/>
              </a:rPr>
              <a:t>Hiệu điện thế hai đầu điện trở khi đó phải l</a:t>
            </a:r>
            <a:r>
              <a:rPr lang="en-US" sz="2000" dirty="0">
                <a:latin typeface="Times New Roman" panose="02020603050405020304" pitchFamily="18" charset="0"/>
                <a:ea typeface="Times New Roman" panose="02020603050405020304" pitchFamily="18" charset="0"/>
              </a:rPr>
              <a:t>à</a:t>
            </a:r>
            <a:r>
              <a:rPr lang="en-US" sz="2000" dirty="0">
                <a:latin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 calcmode="lin" valueType="num">
                                      <p:cBhvr>
                                        <p:cTn id="7" dur="1000" fill="hold"/>
                                        <p:tgtEl>
                                          <p:spTgt spid="18437"/>
                                        </p:tgtEl>
                                        <p:attrNameLst>
                                          <p:attrName>ppt_x</p:attrName>
                                        </p:attrNameLst>
                                      </p:cBhvr>
                                      <p:tavLst>
                                        <p:tav tm="0">
                                          <p:val>
                                            <p:strVal val="#ppt_x-.2"/>
                                          </p:val>
                                        </p:tav>
                                        <p:tav tm="100000">
                                          <p:val>
                                            <p:strVal val="#ppt_x"/>
                                          </p:val>
                                        </p:tav>
                                      </p:tavLst>
                                    </p:anim>
                                    <p:anim calcmode="lin" valueType="num">
                                      <p:cBhvr>
                                        <p:cTn id="8" dur="1000" fill="hold"/>
                                        <p:tgtEl>
                                          <p:spTgt spid="18437"/>
                                        </p:tgtEl>
                                        <p:attrNameLst>
                                          <p:attrName>ppt_y</p:attrName>
                                        </p:attrNameLst>
                                      </p:cBhvr>
                                      <p:tavLst>
                                        <p:tav tm="0">
                                          <p:val>
                                            <p:strVal val="#ppt_y"/>
                                          </p:val>
                                        </p:tav>
                                        <p:tav tm="100000">
                                          <p:val>
                                            <p:strVal val="#ppt_y"/>
                                          </p:val>
                                        </p:tav>
                                      </p:tavLst>
                                    </p:anim>
                                    <p:animEffect transition="in" filter="wipe(right)" prLst="gradientSize: 0.1">
                                      <p:cBhvr>
                                        <p:cTn id="9" dur="1000"/>
                                        <p:tgtEl>
                                          <p:spTgt spid="18437"/>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8439"/>
                                        </p:tgtEl>
                                        <p:attrNameLst>
                                          <p:attrName>style.visibility</p:attrName>
                                        </p:attrNameLst>
                                      </p:cBhvr>
                                      <p:to>
                                        <p:strVal val="visible"/>
                                      </p:to>
                                    </p:set>
                                    <p:animEffect transition="in" filter="fade">
                                      <p:cBhvr>
                                        <p:cTn id="14" dur="1000"/>
                                        <p:tgtEl>
                                          <p:spTgt spid="18439"/>
                                        </p:tgtEl>
                                      </p:cBhvr>
                                    </p:animEffect>
                                    <p:anim calcmode="lin" valueType="num">
                                      <p:cBhvr>
                                        <p:cTn id="15" dur="1000" fill="hold"/>
                                        <p:tgtEl>
                                          <p:spTgt spid="18439"/>
                                        </p:tgtEl>
                                        <p:attrNameLst>
                                          <p:attrName>ppt_x</p:attrName>
                                        </p:attrNameLst>
                                      </p:cBhvr>
                                      <p:tavLst>
                                        <p:tav tm="0">
                                          <p:val>
                                            <p:strVal val="#ppt_x"/>
                                          </p:val>
                                        </p:tav>
                                        <p:tav tm="100000">
                                          <p:val>
                                            <p:strVal val="#ppt_x"/>
                                          </p:val>
                                        </p:tav>
                                      </p:tavLst>
                                    </p:anim>
                                    <p:anim calcmode="lin" valueType="num">
                                      <p:cBhvr>
                                        <p:cTn id="16" dur="1000" fill="hold"/>
                                        <p:tgtEl>
                                          <p:spTgt spid="1843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8440"/>
                                        </p:tgtEl>
                                        <p:attrNameLst>
                                          <p:attrName>style.visibility</p:attrName>
                                        </p:attrNameLst>
                                      </p:cBhvr>
                                      <p:to>
                                        <p:strVal val="visible"/>
                                      </p:to>
                                    </p:set>
                                    <p:animEffect transition="in" filter="fade">
                                      <p:cBhvr>
                                        <p:cTn id="21" dur="1000"/>
                                        <p:tgtEl>
                                          <p:spTgt spid="18440"/>
                                        </p:tgtEl>
                                      </p:cBhvr>
                                    </p:animEffect>
                                    <p:anim calcmode="lin" valueType="num">
                                      <p:cBhvr>
                                        <p:cTn id="22" dur="1000" fill="hold"/>
                                        <p:tgtEl>
                                          <p:spTgt spid="18440"/>
                                        </p:tgtEl>
                                        <p:attrNameLst>
                                          <p:attrName>ppt_x</p:attrName>
                                        </p:attrNameLst>
                                      </p:cBhvr>
                                      <p:tavLst>
                                        <p:tav tm="0">
                                          <p:val>
                                            <p:strVal val="#ppt_x"/>
                                          </p:val>
                                        </p:tav>
                                        <p:tav tm="100000">
                                          <p:val>
                                            <p:strVal val="#ppt_x"/>
                                          </p:val>
                                        </p:tav>
                                      </p:tavLst>
                                    </p:anim>
                                    <p:anim calcmode="lin" valueType="num">
                                      <p:cBhvr>
                                        <p:cTn id="23" dur="1000" fill="hold"/>
                                        <p:tgtEl>
                                          <p:spTgt spid="1844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8441"/>
                                        </p:tgtEl>
                                        <p:attrNameLst>
                                          <p:attrName>style.visibility</p:attrName>
                                        </p:attrNameLst>
                                      </p:cBhvr>
                                      <p:to>
                                        <p:strVal val="visible"/>
                                      </p:to>
                                    </p:set>
                                    <p:animEffect transition="in" filter="fade">
                                      <p:cBhvr>
                                        <p:cTn id="28" dur="1000"/>
                                        <p:tgtEl>
                                          <p:spTgt spid="18441"/>
                                        </p:tgtEl>
                                      </p:cBhvr>
                                    </p:animEffect>
                                    <p:anim calcmode="lin" valueType="num">
                                      <p:cBhvr>
                                        <p:cTn id="29" dur="1000" fill="hold"/>
                                        <p:tgtEl>
                                          <p:spTgt spid="18441"/>
                                        </p:tgtEl>
                                        <p:attrNameLst>
                                          <p:attrName>ppt_x</p:attrName>
                                        </p:attrNameLst>
                                      </p:cBhvr>
                                      <p:tavLst>
                                        <p:tav tm="0">
                                          <p:val>
                                            <p:strVal val="#ppt_x"/>
                                          </p:val>
                                        </p:tav>
                                        <p:tav tm="100000">
                                          <p:val>
                                            <p:strVal val="#ppt_x"/>
                                          </p:val>
                                        </p:tav>
                                      </p:tavLst>
                                    </p:anim>
                                    <p:anim calcmode="lin" valueType="num">
                                      <p:cBhvr>
                                        <p:cTn id="30" dur="1000" fill="hold"/>
                                        <p:tgtEl>
                                          <p:spTgt spid="18441"/>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0"/>
                                  </p:stCondLst>
                                  <p:childTnLst>
                                    <p:set>
                                      <p:cBhvr>
                                        <p:cTn id="32" dur="1" fill="hold">
                                          <p:stCondLst>
                                            <p:cond delay="0"/>
                                          </p:stCondLst>
                                        </p:cTn>
                                        <p:tgtEl>
                                          <p:spTgt spid="18442"/>
                                        </p:tgtEl>
                                        <p:attrNameLst>
                                          <p:attrName>style.visibility</p:attrName>
                                        </p:attrNameLst>
                                      </p:cBhvr>
                                      <p:to>
                                        <p:strVal val="visible"/>
                                      </p:to>
                                    </p:set>
                                    <p:animEffect transition="in" filter="fade">
                                      <p:cBhvr>
                                        <p:cTn id="33" dur="1000"/>
                                        <p:tgtEl>
                                          <p:spTgt spid="18442"/>
                                        </p:tgtEl>
                                      </p:cBhvr>
                                    </p:animEffect>
                                    <p:anim calcmode="lin" valueType="num">
                                      <p:cBhvr>
                                        <p:cTn id="34" dur="1000" fill="hold"/>
                                        <p:tgtEl>
                                          <p:spTgt spid="18442"/>
                                        </p:tgtEl>
                                        <p:attrNameLst>
                                          <p:attrName>ppt_x</p:attrName>
                                        </p:attrNameLst>
                                      </p:cBhvr>
                                      <p:tavLst>
                                        <p:tav tm="0">
                                          <p:val>
                                            <p:strVal val="#ppt_x"/>
                                          </p:val>
                                        </p:tav>
                                        <p:tav tm="100000">
                                          <p:val>
                                            <p:strVal val="#ppt_x"/>
                                          </p:val>
                                        </p:tav>
                                      </p:tavLst>
                                    </p:anim>
                                    <p:anim calcmode="lin" valueType="num">
                                      <p:cBhvr>
                                        <p:cTn id="35" dur="1000" fill="hold"/>
                                        <p:tgtEl>
                                          <p:spTgt spid="1844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18443"/>
                                        </p:tgtEl>
                                        <p:attrNameLst>
                                          <p:attrName>style.visibility</p:attrName>
                                        </p:attrNameLst>
                                      </p:cBhvr>
                                      <p:to>
                                        <p:strVal val="visible"/>
                                      </p:to>
                                    </p:set>
                                    <p:animEffect transition="in" filter="fade">
                                      <p:cBhvr>
                                        <p:cTn id="40" dur="1000"/>
                                        <p:tgtEl>
                                          <p:spTgt spid="18443"/>
                                        </p:tgtEl>
                                      </p:cBhvr>
                                    </p:animEffect>
                                    <p:anim calcmode="lin" valueType="num">
                                      <p:cBhvr>
                                        <p:cTn id="41" dur="1000" fill="hold"/>
                                        <p:tgtEl>
                                          <p:spTgt spid="18443"/>
                                        </p:tgtEl>
                                        <p:attrNameLst>
                                          <p:attrName>ppt_x</p:attrName>
                                        </p:attrNameLst>
                                      </p:cBhvr>
                                      <p:tavLst>
                                        <p:tav tm="0">
                                          <p:val>
                                            <p:strVal val="#ppt_x"/>
                                          </p:val>
                                        </p:tav>
                                        <p:tav tm="100000">
                                          <p:val>
                                            <p:strVal val="#ppt_x"/>
                                          </p:val>
                                        </p:tav>
                                      </p:tavLst>
                                    </p:anim>
                                    <p:anim calcmode="lin" valueType="num">
                                      <p:cBhvr>
                                        <p:cTn id="42" dur="1000" fill="hold"/>
                                        <p:tgtEl>
                                          <p:spTgt spid="18443"/>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18451"/>
                                        </p:tgtEl>
                                        <p:attrNameLst>
                                          <p:attrName>style.visibility</p:attrName>
                                        </p:attrNameLst>
                                      </p:cBhvr>
                                      <p:to>
                                        <p:strVal val="visible"/>
                                      </p:to>
                                    </p:set>
                                    <p:animEffect transition="in" filter="fade">
                                      <p:cBhvr>
                                        <p:cTn id="47" dur="1000"/>
                                        <p:tgtEl>
                                          <p:spTgt spid="18451"/>
                                        </p:tgtEl>
                                      </p:cBhvr>
                                    </p:animEffect>
                                    <p:anim calcmode="lin" valueType="num">
                                      <p:cBhvr>
                                        <p:cTn id="48" dur="1000" fill="hold"/>
                                        <p:tgtEl>
                                          <p:spTgt spid="18451"/>
                                        </p:tgtEl>
                                        <p:attrNameLst>
                                          <p:attrName>ppt_x</p:attrName>
                                        </p:attrNameLst>
                                      </p:cBhvr>
                                      <p:tavLst>
                                        <p:tav tm="0">
                                          <p:val>
                                            <p:strVal val="#ppt_x"/>
                                          </p:val>
                                        </p:tav>
                                        <p:tav tm="100000">
                                          <p:val>
                                            <p:strVal val="#ppt_x"/>
                                          </p:val>
                                        </p:tav>
                                      </p:tavLst>
                                    </p:anim>
                                    <p:anim calcmode="lin" valueType="num">
                                      <p:cBhvr>
                                        <p:cTn id="49" dur="1000" fill="hold"/>
                                        <p:tgtEl>
                                          <p:spTgt spid="18451"/>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18453"/>
                                        </p:tgtEl>
                                        <p:attrNameLst>
                                          <p:attrName>style.visibility</p:attrName>
                                        </p:attrNameLst>
                                      </p:cBhvr>
                                      <p:to>
                                        <p:strVal val="visible"/>
                                      </p:to>
                                    </p:set>
                                    <p:animEffect transition="in" filter="fade">
                                      <p:cBhvr>
                                        <p:cTn id="54" dur="1000"/>
                                        <p:tgtEl>
                                          <p:spTgt spid="18453"/>
                                        </p:tgtEl>
                                      </p:cBhvr>
                                    </p:animEffect>
                                    <p:anim calcmode="lin" valueType="num">
                                      <p:cBhvr>
                                        <p:cTn id="55" dur="1000" fill="hold"/>
                                        <p:tgtEl>
                                          <p:spTgt spid="18453"/>
                                        </p:tgtEl>
                                        <p:attrNameLst>
                                          <p:attrName>ppt_x</p:attrName>
                                        </p:attrNameLst>
                                      </p:cBhvr>
                                      <p:tavLst>
                                        <p:tav tm="0">
                                          <p:val>
                                            <p:strVal val="#ppt_x"/>
                                          </p:val>
                                        </p:tav>
                                        <p:tav tm="100000">
                                          <p:val>
                                            <p:strVal val="#ppt_x"/>
                                          </p:val>
                                        </p:tav>
                                      </p:tavLst>
                                    </p:anim>
                                    <p:anim calcmode="lin" valueType="num">
                                      <p:cBhvr>
                                        <p:cTn id="56" dur="1000" fill="hold"/>
                                        <p:tgtEl>
                                          <p:spTgt spid="18453"/>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18452"/>
                                        </p:tgtEl>
                                        <p:attrNameLst>
                                          <p:attrName>style.visibility</p:attrName>
                                        </p:attrNameLst>
                                      </p:cBhvr>
                                      <p:to>
                                        <p:strVal val="visible"/>
                                      </p:to>
                                    </p:set>
                                    <p:animEffect transition="in" filter="fade">
                                      <p:cBhvr>
                                        <p:cTn id="59" dur="1000"/>
                                        <p:tgtEl>
                                          <p:spTgt spid="18452"/>
                                        </p:tgtEl>
                                      </p:cBhvr>
                                    </p:animEffect>
                                    <p:anim calcmode="lin" valueType="num">
                                      <p:cBhvr>
                                        <p:cTn id="60" dur="1000" fill="hold"/>
                                        <p:tgtEl>
                                          <p:spTgt spid="18452"/>
                                        </p:tgtEl>
                                        <p:attrNameLst>
                                          <p:attrName>ppt_x</p:attrName>
                                        </p:attrNameLst>
                                      </p:cBhvr>
                                      <p:tavLst>
                                        <p:tav tm="0">
                                          <p:val>
                                            <p:strVal val="#ppt_x"/>
                                          </p:val>
                                        </p:tav>
                                        <p:tav tm="100000">
                                          <p:val>
                                            <p:strVal val="#ppt_x"/>
                                          </p:val>
                                        </p:tav>
                                      </p:tavLst>
                                    </p:anim>
                                    <p:anim calcmode="lin" valueType="num">
                                      <p:cBhvr>
                                        <p:cTn id="61" dur="1000" fill="hold"/>
                                        <p:tgtEl>
                                          <p:spTgt spid="18452"/>
                                        </p:tgtEl>
                                        <p:attrNameLst>
                                          <p:attrName>ppt_y</p:attrName>
                                        </p:attrNameLst>
                                      </p:cBhvr>
                                      <p:tavLst>
                                        <p:tav tm="0">
                                          <p:val>
                                            <p:strVal val="#ppt_y-.1"/>
                                          </p:val>
                                        </p:tav>
                                        <p:tav tm="100000">
                                          <p:val>
                                            <p:strVal val="#ppt_y"/>
                                          </p:val>
                                        </p:tav>
                                      </p:tavLst>
                                    </p:anim>
                                  </p:childTnLst>
                                </p:cTn>
                              </p:par>
                              <p:par>
                                <p:cTn id="62" presetID="53" presetClass="entr" presetSubtype="16" fill="hold" nodeType="withEffect">
                                  <p:stCondLst>
                                    <p:cond delay="0"/>
                                  </p:stCondLst>
                                  <p:childTnLst>
                                    <p:set>
                                      <p:cBhvr>
                                        <p:cTn id="63" dur="1" fill="hold">
                                          <p:stCondLst>
                                            <p:cond delay="0"/>
                                          </p:stCondLst>
                                        </p:cTn>
                                        <p:tgtEl>
                                          <p:spTgt spid="18444"/>
                                        </p:tgtEl>
                                        <p:attrNameLst>
                                          <p:attrName>style.visibility</p:attrName>
                                        </p:attrNameLst>
                                      </p:cBhvr>
                                      <p:to>
                                        <p:strVal val="visible"/>
                                      </p:to>
                                    </p:set>
                                    <p:anim calcmode="lin" valueType="num">
                                      <p:cBhvr>
                                        <p:cTn id="64" dur="500" fill="hold"/>
                                        <p:tgtEl>
                                          <p:spTgt spid="18444"/>
                                        </p:tgtEl>
                                        <p:attrNameLst>
                                          <p:attrName>ppt_w</p:attrName>
                                        </p:attrNameLst>
                                      </p:cBhvr>
                                      <p:tavLst>
                                        <p:tav tm="0">
                                          <p:val>
                                            <p:fltVal val="0.000000"/>
                                          </p:val>
                                        </p:tav>
                                        <p:tav tm="100000">
                                          <p:val>
                                            <p:strVal val="#ppt_w"/>
                                          </p:val>
                                        </p:tav>
                                      </p:tavLst>
                                    </p:anim>
                                    <p:anim calcmode="lin" valueType="num">
                                      <p:cBhvr>
                                        <p:cTn id="65" dur="500" fill="hold"/>
                                        <p:tgtEl>
                                          <p:spTgt spid="18444"/>
                                        </p:tgtEl>
                                        <p:attrNameLst>
                                          <p:attrName>ppt_h</p:attrName>
                                        </p:attrNameLst>
                                      </p:cBhvr>
                                      <p:tavLst>
                                        <p:tav tm="0">
                                          <p:val>
                                            <p:fltVal val="0.000000"/>
                                          </p:val>
                                        </p:tav>
                                        <p:tav tm="100000">
                                          <p:val>
                                            <p:strVal val="#ppt_h"/>
                                          </p:val>
                                        </p:tav>
                                      </p:tavLst>
                                    </p:anim>
                                    <p:animEffect transition="in" filter="fade">
                                      <p:cBhvr>
                                        <p:cTn id="66" dur="500"/>
                                        <p:tgtEl>
                                          <p:spTgt spid="18444"/>
                                        </p:tgtEl>
                                      </p:cBhvr>
                                    </p:animEffect>
                                  </p:childTnLst>
                                </p:cTn>
                              </p:par>
                            </p:childTnLst>
                          </p:cTn>
                        </p:par>
                      </p:childTnLst>
                    </p:cTn>
                  </p:par>
                  <p:par>
                    <p:cTn id="67" fill="hold">
                      <p:stCondLst>
                        <p:cond delay="indefinite"/>
                      </p:stCondLst>
                      <p:childTnLst>
                        <p:par>
                          <p:cTn id="68" fill="hold">
                            <p:stCondLst>
                              <p:cond delay="0"/>
                            </p:stCondLst>
                            <p:childTnLst>
                              <p:par>
                                <p:cTn id="69" presetID="29" presetClass="entr" presetSubtype="0" fill="hold" grpId="0" nodeType="clickEffect">
                                  <p:stCondLst>
                                    <p:cond delay="0"/>
                                  </p:stCondLst>
                                  <p:childTnLst>
                                    <p:set>
                                      <p:cBhvr>
                                        <p:cTn id="70" dur="1" fill="hold">
                                          <p:stCondLst>
                                            <p:cond delay="0"/>
                                          </p:stCondLst>
                                        </p:cTn>
                                        <p:tgtEl>
                                          <p:spTgt spid="18445"/>
                                        </p:tgtEl>
                                        <p:attrNameLst>
                                          <p:attrName>style.visibility</p:attrName>
                                        </p:attrNameLst>
                                      </p:cBhvr>
                                      <p:to>
                                        <p:strVal val="visible"/>
                                      </p:to>
                                    </p:set>
                                    <p:anim calcmode="lin" valueType="num">
                                      <p:cBhvr>
                                        <p:cTn id="71" dur="1000" fill="hold"/>
                                        <p:tgtEl>
                                          <p:spTgt spid="18445"/>
                                        </p:tgtEl>
                                        <p:attrNameLst>
                                          <p:attrName>ppt_x</p:attrName>
                                        </p:attrNameLst>
                                      </p:cBhvr>
                                      <p:tavLst>
                                        <p:tav tm="0">
                                          <p:val>
                                            <p:strVal val="#ppt_x-.2"/>
                                          </p:val>
                                        </p:tav>
                                        <p:tav tm="100000">
                                          <p:val>
                                            <p:strVal val="#ppt_x"/>
                                          </p:val>
                                        </p:tav>
                                      </p:tavLst>
                                    </p:anim>
                                    <p:anim calcmode="lin" valueType="num">
                                      <p:cBhvr>
                                        <p:cTn id="72" dur="1000" fill="hold"/>
                                        <p:tgtEl>
                                          <p:spTgt spid="18445"/>
                                        </p:tgtEl>
                                        <p:attrNameLst>
                                          <p:attrName>ppt_y</p:attrName>
                                        </p:attrNameLst>
                                      </p:cBhvr>
                                      <p:tavLst>
                                        <p:tav tm="0">
                                          <p:val>
                                            <p:strVal val="#ppt_y"/>
                                          </p:val>
                                        </p:tav>
                                        <p:tav tm="100000">
                                          <p:val>
                                            <p:strVal val="#ppt_y"/>
                                          </p:val>
                                        </p:tav>
                                      </p:tavLst>
                                    </p:anim>
                                    <p:animEffect transition="in" filter="wipe(right)" prLst="gradientSize: 0.1">
                                      <p:cBhvr>
                                        <p:cTn id="73" dur="1000"/>
                                        <p:tgtEl>
                                          <p:spTgt spid="18445"/>
                                        </p:tgtEl>
                                      </p:cBhvr>
                                    </p:animEffect>
                                  </p:childTnLst>
                                </p:cTn>
                              </p:par>
                            </p:childTnLst>
                          </p:cTn>
                        </p:par>
                      </p:childTnLst>
                    </p:cTn>
                  </p:par>
                  <p:par>
                    <p:cTn id="74" fill="hold">
                      <p:stCondLst>
                        <p:cond delay="indefinite"/>
                      </p:stCondLst>
                      <p:childTnLst>
                        <p:par>
                          <p:cTn id="75" fill="hold">
                            <p:stCondLst>
                              <p:cond delay="0"/>
                            </p:stCondLst>
                            <p:childTnLst>
                              <p:par>
                                <p:cTn id="76" presetID="47" presetClass="entr" presetSubtype="0" fill="hold" grpId="0" nodeType="clickEffect">
                                  <p:stCondLst>
                                    <p:cond delay="0"/>
                                  </p:stCondLst>
                                  <p:childTnLst>
                                    <p:set>
                                      <p:cBhvr>
                                        <p:cTn id="77" dur="1" fill="hold">
                                          <p:stCondLst>
                                            <p:cond delay="0"/>
                                          </p:stCondLst>
                                        </p:cTn>
                                        <p:tgtEl>
                                          <p:spTgt spid="18446"/>
                                        </p:tgtEl>
                                        <p:attrNameLst>
                                          <p:attrName>style.visibility</p:attrName>
                                        </p:attrNameLst>
                                      </p:cBhvr>
                                      <p:to>
                                        <p:strVal val="visible"/>
                                      </p:to>
                                    </p:set>
                                    <p:animEffect transition="in" filter="fade">
                                      <p:cBhvr>
                                        <p:cTn id="78" dur="1000"/>
                                        <p:tgtEl>
                                          <p:spTgt spid="18446"/>
                                        </p:tgtEl>
                                      </p:cBhvr>
                                    </p:animEffect>
                                    <p:anim calcmode="lin" valueType="num">
                                      <p:cBhvr>
                                        <p:cTn id="79" dur="1000" fill="hold"/>
                                        <p:tgtEl>
                                          <p:spTgt spid="18446"/>
                                        </p:tgtEl>
                                        <p:attrNameLst>
                                          <p:attrName>ppt_x</p:attrName>
                                        </p:attrNameLst>
                                      </p:cBhvr>
                                      <p:tavLst>
                                        <p:tav tm="0">
                                          <p:val>
                                            <p:strVal val="#ppt_x"/>
                                          </p:val>
                                        </p:tav>
                                        <p:tav tm="100000">
                                          <p:val>
                                            <p:strVal val="#ppt_x"/>
                                          </p:val>
                                        </p:tav>
                                      </p:tavLst>
                                    </p:anim>
                                    <p:anim calcmode="lin" valueType="num">
                                      <p:cBhvr>
                                        <p:cTn id="80" dur="1000" fill="hold"/>
                                        <p:tgtEl>
                                          <p:spTgt spid="18446"/>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7" presetClass="entr" presetSubtype="0" fill="hold" grpId="0" nodeType="clickEffect">
                                  <p:stCondLst>
                                    <p:cond delay="0"/>
                                  </p:stCondLst>
                                  <p:childTnLst>
                                    <p:set>
                                      <p:cBhvr>
                                        <p:cTn id="84" dur="1" fill="hold">
                                          <p:stCondLst>
                                            <p:cond delay="0"/>
                                          </p:stCondLst>
                                        </p:cTn>
                                        <p:tgtEl>
                                          <p:spTgt spid="18447"/>
                                        </p:tgtEl>
                                        <p:attrNameLst>
                                          <p:attrName>style.visibility</p:attrName>
                                        </p:attrNameLst>
                                      </p:cBhvr>
                                      <p:to>
                                        <p:strVal val="visible"/>
                                      </p:to>
                                    </p:set>
                                    <p:animEffect transition="in" filter="fade">
                                      <p:cBhvr>
                                        <p:cTn id="85" dur="1000"/>
                                        <p:tgtEl>
                                          <p:spTgt spid="18447"/>
                                        </p:tgtEl>
                                      </p:cBhvr>
                                    </p:animEffect>
                                    <p:anim calcmode="lin" valueType="num">
                                      <p:cBhvr>
                                        <p:cTn id="86" dur="1000" fill="hold"/>
                                        <p:tgtEl>
                                          <p:spTgt spid="18447"/>
                                        </p:tgtEl>
                                        <p:attrNameLst>
                                          <p:attrName>ppt_x</p:attrName>
                                        </p:attrNameLst>
                                      </p:cBhvr>
                                      <p:tavLst>
                                        <p:tav tm="0">
                                          <p:val>
                                            <p:strVal val="#ppt_x"/>
                                          </p:val>
                                        </p:tav>
                                        <p:tav tm="100000">
                                          <p:val>
                                            <p:strVal val="#ppt_x"/>
                                          </p:val>
                                        </p:tav>
                                      </p:tavLst>
                                    </p:anim>
                                    <p:anim calcmode="lin" valueType="num">
                                      <p:cBhvr>
                                        <p:cTn id="87" dur="1000" fill="hold"/>
                                        <p:tgtEl>
                                          <p:spTgt spid="18447"/>
                                        </p:tgtEl>
                                        <p:attrNameLst>
                                          <p:attrName>ppt_y</p:attrName>
                                        </p:attrNameLst>
                                      </p:cBhvr>
                                      <p:tavLst>
                                        <p:tav tm="0">
                                          <p:val>
                                            <p:strVal val="#ppt_y-.1"/>
                                          </p:val>
                                        </p:tav>
                                        <p:tav tm="100000">
                                          <p:val>
                                            <p:strVal val="#ppt_y"/>
                                          </p:val>
                                        </p:tav>
                                      </p:tavLst>
                                    </p:anim>
                                  </p:childTnLst>
                                </p:cTn>
                              </p:par>
                              <p:par>
                                <p:cTn id="88" presetID="47" presetClass="entr" presetSubtype="0" fill="hold" nodeType="withEffect">
                                  <p:stCondLst>
                                    <p:cond delay="0"/>
                                  </p:stCondLst>
                                  <p:childTnLst>
                                    <p:set>
                                      <p:cBhvr>
                                        <p:cTn id="89" dur="1" fill="hold">
                                          <p:stCondLst>
                                            <p:cond delay="0"/>
                                          </p:stCondLst>
                                        </p:cTn>
                                        <p:tgtEl>
                                          <p:spTgt spid="18449"/>
                                        </p:tgtEl>
                                        <p:attrNameLst>
                                          <p:attrName>style.visibility</p:attrName>
                                        </p:attrNameLst>
                                      </p:cBhvr>
                                      <p:to>
                                        <p:strVal val="visible"/>
                                      </p:to>
                                    </p:set>
                                    <p:animEffect transition="in" filter="fade">
                                      <p:cBhvr>
                                        <p:cTn id="90" dur="1000"/>
                                        <p:tgtEl>
                                          <p:spTgt spid="18449"/>
                                        </p:tgtEl>
                                      </p:cBhvr>
                                    </p:animEffect>
                                    <p:anim calcmode="lin" valueType="num">
                                      <p:cBhvr>
                                        <p:cTn id="91" dur="1000" fill="hold"/>
                                        <p:tgtEl>
                                          <p:spTgt spid="18449"/>
                                        </p:tgtEl>
                                        <p:attrNameLst>
                                          <p:attrName>ppt_x</p:attrName>
                                        </p:attrNameLst>
                                      </p:cBhvr>
                                      <p:tavLst>
                                        <p:tav tm="0">
                                          <p:val>
                                            <p:strVal val="#ppt_x"/>
                                          </p:val>
                                        </p:tav>
                                        <p:tav tm="100000">
                                          <p:val>
                                            <p:strVal val="#ppt_x"/>
                                          </p:val>
                                        </p:tav>
                                      </p:tavLst>
                                    </p:anim>
                                    <p:anim calcmode="lin" valueType="num">
                                      <p:cBhvr>
                                        <p:cTn id="92" dur="1000" fill="hold"/>
                                        <p:tgtEl>
                                          <p:spTgt spid="18449"/>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7" presetClass="entr" presetSubtype="0" fill="hold" grpId="0" nodeType="clickEffect">
                                  <p:stCondLst>
                                    <p:cond delay="0"/>
                                  </p:stCondLst>
                                  <p:childTnLst>
                                    <p:set>
                                      <p:cBhvr>
                                        <p:cTn id="96" dur="1" fill="hold">
                                          <p:stCondLst>
                                            <p:cond delay="0"/>
                                          </p:stCondLst>
                                        </p:cTn>
                                        <p:tgtEl>
                                          <p:spTgt spid="18454"/>
                                        </p:tgtEl>
                                        <p:attrNameLst>
                                          <p:attrName>style.visibility</p:attrName>
                                        </p:attrNameLst>
                                      </p:cBhvr>
                                      <p:to>
                                        <p:strVal val="visible"/>
                                      </p:to>
                                    </p:set>
                                    <p:animEffect transition="in" filter="fade">
                                      <p:cBhvr>
                                        <p:cTn id="97" dur="1000"/>
                                        <p:tgtEl>
                                          <p:spTgt spid="18454"/>
                                        </p:tgtEl>
                                      </p:cBhvr>
                                    </p:animEffect>
                                    <p:anim calcmode="lin" valueType="num">
                                      <p:cBhvr>
                                        <p:cTn id="98" dur="1000" fill="hold"/>
                                        <p:tgtEl>
                                          <p:spTgt spid="18454"/>
                                        </p:tgtEl>
                                        <p:attrNameLst>
                                          <p:attrName>ppt_x</p:attrName>
                                        </p:attrNameLst>
                                      </p:cBhvr>
                                      <p:tavLst>
                                        <p:tav tm="0">
                                          <p:val>
                                            <p:strVal val="#ppt_x"/>
                                          </p:val>
                                        </p:tav>
                                        <p:tav tm="100000">
                                          <p:val>
                                            <p:strVal val="#ppt_x"/>
                                          </p:val>
                                        </p:tav>
                                      </p:tavLst>
                                    </p:anim>
                                    <p:anim calcmode="lin" valueType="num">
                                      <p:cBhvr>
                                        <p:cTn id="99" dur="1000" fill="hold"/>
                                        <p:tgtEl>
                                          <p:spTgt spid="18454"/>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7" presetClass="entr" presetSubtype="0" fill="hold" grpId="0" nodeType="clickEffect">
                                  <p:stCondLst>
                                    <p:cond delay="0"/>
                                  </p:stCondLst>
                                  <p:childTnLst>
                                    <p:set>
                                      <p:cBhvr>
                                        <p:cTn id="103" dur="1" fill="hold">
                                          <p:stCondLst>
                                            <p:cond delay="0"/>
                                          </p:stCondLst>
                                        </p:cTn>
                                        <p:tgtEl>
                                          <p:spTgt spid="18455"/>
                                        </p:tgtEl>
                                        <p:attrNameLst>
                                          <p:attrName>style.visibility</p:attrName>
                                        </p:attrNameLst>
                                      </p:cBhvr>
                                      <p:to>
                                        <p:strVal val="visible"/>
                                      </p:to>
                                    </p:set>
                                    <p:animEffect transition="in" filter="fade">
                                      <p:cBhvr>
                                        <p:cTn id="104" dur="1000"/>
                                        <p:tgtEl>
                                          <p:spTgt spid="18455"/>
                                        </p:tgtEl>
                                      </p:cBhvr>
                                    </p:animEffect>
                                    <p:anim calcmode="lin" valueType="num">
                                      <p:cBhvr>
                                        <p:cTn id="105" dur="1000" fill="hold"/>
                                        <p:tgtEl>
                                          <p:spTgt spid="18455"/>
                                        </p:tgtEl>
                                        <p:attrNameLst>
                                          <p:attrName>ppt_x</p:attrName>
                                        </p:attrNameLst>
                                      </p:cBhvr>
                                      <p:tavLst>
                                        <p:tav tm="0">
                                          <p:val>
                                            <p:strVal val="#ppt_x"/>
                                          </p:val>
                                        </p:tav>
                                        <p:tav tm="100000">
                                          <p:val>
                                            <p:strVal val="#ppt_x"/>
                                          </p:val>
                                        </p:tav>
                                      </p:tavLst>
                                    </p:anim>
                                    <p:anim calcmode="lin" valueType="num">
                                      <p:cBhvr>
                                        <p:cTn id="106" dur="1000" fill="hold"/>
                                        <p:tgtEl>
                                          <p:spTgt spid="18455"/>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7" presetClass="entr" presetSubtype="0" fill="hold" grpId="0" nodeType="clickEffect">
                                  <p:stCondLst>
                                    <p:cond delay="0"/>
                                  </p:stCondLst>
                                  <p:childTnLst>
                                    <p:set>
                                      <p:cBhvr>
                                        <p:cTn id="110" dur="1" fill="hold">
                                          <p:stCondLst>
                                            <p:cond delay="0"/>
                                          </p:stCondLst>
                                        </p:cTn>
                                        <p:tgtEl>
                                          <p:spTgt spid="18457"/>
                                        </p:tgtEl>
                                        <p:attrNameLst>
                                          <p:attrName>style.visibility</p:attrName>
                                        </p:attrNameLst>
                                      </p:cBhvr>
                                      <p:to>
                                        <p:strVal val="visible"/>
                                      </p:to>
                                    </p:set>
                                    <p:animEffect transition="in" filter="fade">
                                      <p:cBhvr>
                                        <p:cTn id="111" dur="1000"/>
                                        <p:tgtEl>
                                          <p:spTgt spid="18457"/>
                                        </p:tgtEl>
                                      </p:cBhvr>
                                    </p:animEffect>
                                    <p:anim calcmode="lin" valueType="num">
                                      <p:cBhvr>
                                        <p:cTn id="112" dur="1000" fill="hold"/>
                                        <p:tgtEl>
                                          <p:spTgt spid="18457"/>
                                        </p:tgtEl>
                                        <p:attrNameLst>
                                          <p:attrName>ppt_x</p:attrName>
                                        </p:attrNameLst>
                                      </p:cBhvr>
                                      <p:tavLst>
                                        <p:tav tm="0">
                                          <p:val>
                                            <p:strVal val="#ppt_x"/>
                                          </p:val>
                                        </p:tav>
                                        <p:tav tm="100000">
                                          <p:val>
                                            <p:strVal val="#ppt_x"/>
                                          </p:val>
                                        </p:tav>
                                      </p:tavLst>
                                    </p:anim>
                                    <p:anim calcmode="lin" valueType="num">
                                      <p:cBhvr>
                                        <p:cTn id="113" dur="1000" fill="hold"/>
                                        <p:tgtEl>
                                          <p:spTgt spid="18457"/>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47" presetClass="entr" presetSubtype="0" fill="hold" grpId="0" nodeType="clickEffect">
                                  <p:stCondLst>
                                    <p:cond delay="0"/>
                                  </p:stCondLst>
                                  <p:childTnLst>
                                    <p:set>
                                      <p:cBhvr>
                                        <p:cTn id="117" dur="1" fill="hold">
                                          <p:stCondLst>
                                            <p:cond delay="0"/>
                                          </p:stCondLst>
                                        </p:cTn>
                                        <p:tgtEl>
                                          <p:spTgt spid="18456"/>
                                        </p:tgtEl>
                                        <p:attrNameLst>
                                          <p:attrName>style.visibility</p:attrName>
                                        </p:attrNameLst>
                                      </p:cBhvr>
                                      <p:to>
                                        <p:strVal val="visible"/>
                                      </p:to>
                                    </p:set>
                                    <p:animEffect transition="in" filter="fade">
                                      <p:cBhvr>
                                        <p:cTn id="118" dur="1000"/>
                                        <p:tgtEl>
                                          <p:spTgt spid="18456"/>
                                        </p:tgtEl>
                                      </p:cBhvr>
                                    </p:animEffect>
                                    <p:anim calcmode="lin" valueType="num">
                                      <p:cBhvr>
                                        <p:cTn id="119" dur="1000" fill="hold"/>
                                        <p:tgtEl>
                                          <p:spTgt spid="18456"/>
                                        </p:tgtEl>
                                        <p:attrNameLst>
                                          <p:attrName>ppt_x</p:attrName>
                                        </p:attrNameLst>
                                      </p:cBhvr>
                                      <p:tavLst>
                                        <p:tav tm="0">
                                          <p:val>
                                            <p:strVal val="#ppt_x"/>
                                          </p:val>
                                        </p:tav>
                                        <p:tav tm="100000">
                                          <p:val>
                                            <p:strVal val="#ppt_x"/>
                                          </p:val>
                                        </p:tav>
                                      </p:tavLst>
                                    </p:anim>
                                    <p:anim calcmode="lin" valueType="num">
                                      <p:cBhvr>
                                        <p:cTn id="120" dur="1000" fill="hold"/>
                                        <p:tgtEl>
                                          <p:spTgt spid="184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39" grpId="0"/>
      <p:bldP spid="18440" grpId="0"/>
      <p:bldP spid="18441" grpId="0"/>
      <p:bldP spid="18443" grpId="0"/>
      <p:bldP spid="18445" grpId="0"/>
      <p:bldP spid="18446" grpId="0"/>
      <p:bldP spid="18447" grpId="0"/>
      <p:bldP spid="18451" grpId="0"/>
      <p:bldP spid="18453" grpId="0"/>
      <p:bldP spid="18454" grpId="0"/>
      <p:bldP spid="18455" grpId="0"/>
      <p:bldP spid="18456" grpId="0"/>
      <p:bldP spid="1845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 1"/>
          <p:cNvSpPr/>
          <p:nvPr/>
        </p:nvSpPr>
        <p:spPr>
          <a:xfrm>
            <a:off x="609600" y="1"/>
            <a:ext cx="8153400" cy="76835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50" normalizeH="0" baseline="0" noProof="0" dirty="0" err="1">
                <a:ln w="11430"/>
                <a:solidFill>
                  <a:srgbClr val="002060"/>
                </a:solidFill>
                <a:effectLst>
                  <a:outerShdw blurRad="76200" dist="50800" dir="5400000" algn="tl" rotWithShape="0">
                    <a:srgbClr val="000000">
                      <a:alpha val="65000"/>
                    </a:srgbClr>
                  </a:outerShdw>
                </a:effectLst>
                <a:uLnTx/>
                <a:uFillTx/>
                <a:latin typeface="Times New Roman" panose="02020603050405020304" pitchFamily="18" charset="0"/>
                <a:ea typeface="+mn-ea"/>
                <a:cs typeface="Times New Roman" panose="02020603050405020304" pitchFamily="18" charset="0"/>
              </a:rPr>
              <a:t>CHƯƠNG I. ĐIỆN</a:t>
            </a:r>
            <a:r>
              <a:rPr kumimoji="0" lang="en-US" sz="4400" b="1" i="0" u="none" strike="noStrike" kern="1200" cap="none" spc="50" normalizeH="0" baseline="0" noProof="0" dirty="0">
                <a:ln w="11430"/>
                <a:solidFill>
                  <a:srgbClr val="002060"/>
                </a:solidFill>
                <a:effectLst>
                  <a:outerShdw blurRad="76200" dist="50800" dir="5400000" algn="tl" rotWithShape="0">
                    <a:srgbClr val="000000">
                      <a:alpha val="65000"/>
                    </a:srgbClr>
                  </a:outerShdw>
                </a:effectLst>
                <a:uLnTx/>
                <a:uFillTx/>
                <a:latin typeface="Times New Roman" panose="02020603050405020304" pitchFamily="18" charset="0"/>
                <a:ea typeface="+mn-ea"/>
                <a:cs typeface="Times New Roman" panose="02020603050405020304" pitchFamily="18" charset="0"/>
              </a:rPr>
              <a:t> HỌC</a:t>
            </a:r>
            <a:endParaRPr kumimoji="0" lang="en-US" sz="4400" b="1" i="0" u="none" strike="noStrike" kern="1200" cap="none" spc="50" normalizeH="0" baseline="0" noProof="0" dirty="0">
              <a:ln w="11430"/>
              <a:solidFill>
                <a:srgbClr val="002060"/>
              </a:solidFill>
              <a:effectLst>
                <a:outerShdw blurRad="76200" dist="50800" dir="5400000" algn="tl" rotWithShape="0">
                  <a:srgbClr val="000000">
                    <a:alpha val="65000"/>
                  </a:srgbClr>
                </a:outerShdw>
              </a:effectLst>
              <a:uLnTx/>
              <a:uFillTx/>
              <a:latin typeface="Times New Roman" panose="02020603050405020304" pitchFamily="18" charset="0"/>
              <a:ea typeface="+mn-ea"/>
              <a:cs typeface="Times New Roman" panose="02020603050405020304" pitchFamily="18" charset="0"/>
            </a:endParaRPr>
          </a:p>
        </p:txBody>
      </p:sp>
      <p:grpSp>
        <p:nvGrpSpPr>
          <p:cNvPr id="6" name="Group 87"/>
          <p:cNvGrpSpPr/>
          <p:nvPr/>
        </p:nvGrpSpPr>
        <p:grpSpPr>
          <a:xfrm>
            <a:off x="762000" y="4124325"/>
            <a:ext cx="2351088" cy="1962150"/>
            <a:chOff x="839" y="1329"/>
            <a:chExt cx="806" cy="653"/>
          </a:xfrm>
        </p:grpSpPr>
        <p:sp>
          <p:nvSpPr>
            <p:cNvPr id="5124" name="Oval 88"/>
            <p:cNvSpPr/>
            <p:nvPr/>
          </p:nvSpPr>
          <p:spPr>
            <a:xfrm>
              <a:off x="839" y="1569"/>
              <a:ext cx="89" cy="173"/>
            </a:xfrm>
            <a:prstGeom prst="ellipse">
              <a:avLst/>
            </a:prstGeom>
            <a:gradFill rotWithShape="1">
              <a:gsLst>
                <a:gs pos="0">
                  <a:srgbClr val="FFFFFF"/>
                </a:gs>
                <a:gs pos="50000">
                  <a:srgbClr val="00CC66"/>
                </a:gs>
                <a:gs pos="100000">
                  <a:srgbClr val="FFFFFF"/>
                </a:gs>
              </a:gsLst>
              <a:lin ang="2700000" scaled="1"/>
              <a:tileRect/>
            </a:gradFill>
            <a:ln w="38100">
              <a:noFill/>
            </a:ln>
          </p:spPr>
          <p:txBody>
            <a:bodyPr wrap="none" anchor="ctr" anchorCtr="0">
              <a:spAutoFit/>
            </a:bodyPr>
            <a:p>
              <a:endParaRPr lang="vi-VN" altLang="en-US" dirty="0">
                <a:solidFill>
                  <a:srgbClr val="000000"/>
                </a:solidFill>
                <a:latin typeface="Times New Roman" panose="02020603050405020304" pitchFamily="18" charset="0"/>
                <a:ea typeface="Times New Roman" panose="02020603050405020304" pitchFamily="18" charset="0"/>
              </a:endParaRPr>
            </a:p>
          </p:txBody>
        </p:sp>
        <p:sp>
          <p:nvSpPr>
            <p:cNvPr id="5125" name="Oval 89"/>
            <p:cNvSpPr/>
            <p:nvPr/>
          </p:nvSpPr>
          <p:spPr>
            <a:xfrm>
              <a:off x="839" y="1569"/>
              <a:ext cx="89" cy="173"/>
            </a:xfrm>
            <a:prstGeom prst="ellipse">
              <a:avLst/>
            </a:prstGeom>
            <a:gradFill rotWithShape="1">
              <a:gsLst>
                <a:gs pos="0">
                  <a:srgbClr val="00CC66">
                    <a:alpha val="32001"/>
                  </a:srgbClr>
                </a:gs>
                <a:gs pos="100000">
                  <a:srgbClr val="000000">
                    <a:alpha val="89998"/>
                  </a:srgbClr>
                </a:gs>
              </a:gsLst>
              <a:lin ang="2700000" scaled="1"/>
              <a:tileRect/>
            </a:gradFill>
            <a:ln w="38100">
              <a:noFill/>
            </a:ln>
          </p:spPr>
          <p:txBody>
            <a:bodyPr wrap="none" anchor="ctr" anchorCtr="0">
              <a:spAutoFit/>
            </a:bodyPr>
            <a:p>
              <a:endParaRPr lang="vi-VN" altLang="en-US" dirty="0">
                <a:solidFill>
                  <a:srgbClr val="000000"/>
                </a:solidFill>
                <a:latin typeface="Times New Roman" panose="02020603050405020304" pitchFamily="18" charset="0"/>
                <a:ea typeface="Times New Roman" panose="02020603050405020304" pitchFamily="18" charset="0"/>
              </a:endParaRPr>
            </a:p>
          </p:txBody>
        </p:sp>
        <p:sp>
          <p:nvSpPr>
            <p:cNvPr id="5126" name="Oval 90"/>
            <p:cNvSpPr/>
            <p:nvPr/>
          </p:nvSpPr>
          <p:spPr>
            <a:xfrm>
              <a:off x="895" y="1569"/>
              <a:ext cx="750" cy="173"/>
            </a:xfrm>
            <a:prstGeom prst="ellipse">
              <a:avLst/>
            </a:prstGeom>
            <a:gradFill rotWithShape="1">
              <a:gsLst>
                <a:gs pos="0">
                  <a:srgbClr val="006E37"/>
                </a:gs>
                <a:gs pos="50000">
                  <a:srgbClr val="00CC66"/>
                </a:gs>
                <a:gs pos="100000">
                  <a:srgbClr val="006E37"/>
                </a:gs>
              </a:gsLst>
              <a:lin ang="18900000" scaled="1"/>
              <a:tileRect/>
            </a:gradFill>
            <a:ln w="38100">
              <a:noFill/>
            </a:ln>
          </p:spPr>
          <p:txBody>
            <a:bodyPr anchor="ctr" anchorCtr="0">
              <a:spAutoFit/>
            </a:bodyPr>
            <a:p>
              <a:endParaRPr lang="vi-VN" altLang="en-US" dirty="0">
                <a:solidFill>
                  <a:srgbClr val="000000"/>
                </a:solidFill>
                <a:latin typeface="Times New Roman" panose="02020603050405020304" pitchFamily="18" charset="0"/>
                <a:ea typeface="Times New Roman" panose="02020603050405020304" pitchFamily="18" charset="0"/>
              </a:endParaRPr>
            </a:p>
          </p:txBody>
        </p:sp>
        <p:sp>
          <p:nvSpPr>
            <p:cNvPr id="5127" name="Oval 91"/>
            <p:cNvSpPr/>
            <p:nvPr/>
          </p:nvSpPr>
          <p:spPr>
            <a:xfrm>
              <a:off x="896" y="1569"/>
              <a:ext cx="749" cy="173"/>
            </a:xfrm>
            <a:prstGeom prst="ellipse">
              <a:avLst/>
            </a:prstGeom>
            <a:gradFill rotWithShape="1">
              <a:gsLst>
                <a:gs pos="0">
                  <a:srgbClr val="008241"/>
                </a:gs>
                <a:gs pos="100000">
                  <a:srgbClr val="00CC66">
                    <a:alpha val="0"/>
                  </a:srgbClr>
                </a:gs>
              </a:gsLst>
              <a:lin ang="2700000" scaled="1"/>
              <a:tileRect/>
            </a:gradFill>
            <a:ln w="38100">
              <a:noFill/>
            </a:ln>
          </p:spPr>
          <p:txBody>
            <a:bodyPr anchor="ctr" anchorCtr="0">
              <a:spAutoFit/>
            </a:bodyPr>
            <a:p>
              <a:endParaRPr lang="vi-VN" altLang="en-US" dirty="0">
                <a:solidFill>
                  <a:srgbClr val="000000"/>
                </a:solidFill>
                <a:latin typeface="Times New Roman" panose="02020603050405020304" pitchFamily="18" charset="0"/>
                <a:ea typeface="Times New Roman" panose="02020603050405020304" pitchFamily="18" charset="0"/>
              </a:endParaRPr>
            </a:p>
          </p:txBody>
        </p:sp>
        <p:sp>
          <p:nvSpPr>
            <p:cNvPr id="5128" name="Oval 92"/>
            <p:cNvSpPr/>
            <p:nvPr/>
          </p:nvSpPr>
          <p:spPr>
            <a:xfrm>
              <a:off x="936" y="1569"/>
              <a:ext cx="674" cy="173"/>
            </a:xfrm>
            <a:prstGeom prst="ellipse">
              <a:avLst/>
            </a:prstGeom>
            <a:solidFill>
              <a:srgbClr val="333333"/>
            </a:solidFill>
            <a:ln w="38100">
              <a:noFill/>
            </a:ln>
          </p:spPr>
          <p:txBody>
            <a:bodyPr anchor="ctr" anchorCtr="0">
              <a:spAutoFit/>
            </a:bodyPr>
            <a:p>
              <a:endParaRPr lang="vi-VN" altLang="en-US" dirty="0">
                <a:solidFill>
                  <a:srgbClr val="000000"/>
                </a:solidFill>
                <a:latin typeface="Times New Roman" panose="02020603050405020304" pitchFamily="18" charset="0"/>
                <a:ea typeface="Times New Roman" panose="02020603050405020304" pitchFamily="18" charset="0"/>
              </a:endParaRPr>
            </a:p>
          </p:txBody>
        </p:sp>
        <p:sp>
          <p:nvSpPr>
            <p:cNvPr id="5129" name="Oval 93"/>
            <p:cNvSpPr/>
            <p:nvPr/>
          </p:nvSpPr>
          <p:spPr>
            <a:xfrm>
              <a:off x="947" y="1329"/>
              <a:ext cx="653" cy="653"/>
            </a:xfrm>
            <a:prstGeom prst="ellipse">
              <a:avLst/>
            </a:prstGeom>
            <a:gradFill rotWithShape="1">
              <a:gsLst>
                <a:gs pos="0">
                  <a:srgbClr val="595959"/>
                </a:gs>
                <a:gs pos="100000">
                  <a:srgbClr val="C0C0C0"/>
                </a:gs>
              </a:gsLst>
              <a:lin ang="5400000" scaled="1"/>
              <a:tileRect/>
            </a:gradFill>
            <a:ln w="9525">
              <a:noFill/>
            </a:ln>
          </p:spPr>
          <p:txBody>
            <a:bodyPr vert="eaVert" wrap="none" anchor="ctr" anchorCtr="0"/>
            <a:p>
              <a:endParaRPr lang="vi-VN" altLang="en-US" dirty="0">
                <a:solidFill>
                  <a:srgbClr val="000000"/>
                </a:solidFill>
                <a:latin typeface="Times New Roman" panose="02020603050405020304" pitchFamily="18" charset="0"/>
                <a:ea typeface="Times New Roman" panose="02020603050405020304" pitchFamily="18" charset="0"/>
              </a:endParaRPr>
            </a:p>
          </p:txBody>
        </p:sp>
        <p:sp>
          <p:nvSpPr>
            <p:cNvPr id="5130" name="Oval 94"/>
            <p:cNvSpPr/>
            <p:nvPr/>
          </p:nvSpPr>
          <p:spPr>
            <a:xfrm>
              <a:off x="955" y="1333"/>
              <a:ext cx="637" cy="636"/>
            </a:xfrm>
            <a:prstGeom prst="ellipse">
              <a:avLst/>
            </a:prstGeom>
            <a:gradFill rotWithShape="1">
              <a:gsLst>
                <a:gs pos="0">
                  <a:srgbClr val="C0C0C0">
                    <a:alpha val="0"/>
                  </a:srgbClr>
                </a:gs>
                <a:gs pos="100000">
                  <a:srgbClr val="E9E9E9"/>
                </a:gs>
              </a:gsLst>
              <a:lin ang="5400000" scaled="1"/>
              <a:tileRect/>
            </a:gradFill>
            <a:ln w="9525">
              <a:noFill/>
            </a:ln>
          </p:spPr>
          <p:txBody>
            <a:bodyPr vert="eaVert" wrap="none" anchor="ctr" anchorCtr="0"/>
            <a:p>
              <a:endParaRPr lang="vi-VN" altLang="en-US" dirty="0">
                <a:solidFill>
                  <a:srgbClr val="000000"/>
                </a:solidFill>
                <a:latin typeface="Times New Roman" panose="02020603050405020304" pitchFamily="18" charset="0"/>
                <a:ea typeface="Times New Roman" panose="02020603050405020304" pitchFamily="18" charset="0"/>
              </a:endParaRPr>
            </a:p>
          </p:txBody>
        </p:sp>
        <p:sp>
          <p:nvSpPr>
            <p:cNvPr id="5131" name="Oval 95"/>
            <p:cNvSpPr/>
            <p:nvPr/>
          </p:nvSpPr>
          <p:spPr>
            <a:xfrm>
              <a:off x="962" y="1339"/>
              <a:ext cx="606" cy="595"/>
            </a:xfrm>
            <a:prstGeom prst="ellipse">
              <a:avLst/>
            </a:prstGeom>
            <a:gradFill rotWithShape="1">
              <a:gsLst>
                <a:gs pos="0">
                  <a:srgbClr val="989898"/>
                </a:gs>
                <a:gs pos="100000">
                  <a:srgbClr val="C0C0C0">
                    <a:alpha val="48000"/>
                  </a:srgbClr>
                </a:gs>
              </a:gsLst>
              <a:lin ang="5400000" scaled="1"/>
              <a:tileRect/>
            </a:gradFill>
            <a:ln w="9525">
              <a:noFill/>
            </a:ln>
          </p:spPr>
          <p:txBody>
            <a:bodyPr vert="eaVert" wrap="none" anchor="ctr" anchorCtr="0"/>
            <a:p>
              <a:endParaRPr lang="vi-VN" altLang="en-US" dirty="0">
                <a:solidFill>
                  <a:srgbClr val="000000"/>
                </a:solidFill>
                <a:latin typeface="Times New Roman" panose="02020603050405020304" pitchFamily="18" charset="0"/>
                <a:ea typeface="Times New Roman" panose="02020603050405020304" pitchFamily="18" charset="0"/>
              </a:endParaRPr>
            </a:p>
          </p:txBody>
        </p:sp>
      </p:grpSp>
      <p:grpSp>
        <p:nvGrpSpPr>
          <p:cNvPr id="16" name="Group 147"/>
          <p:cNvGrpSpPr/>
          <p:nvPr/>
        </p:nvGrpSpPr>
        <p:grpSpPr>
          <a:xfrm rot="-1101588">
            <a:off x="3276600" y="3675063"/>
            <a:ext cx="3962400" cy="561975"/>
            <a:chOff x="1392" y="3228"/>
            <a:chExt cx="3360" cy="360"/>
          </a:xfrm>
        </p:grpSpPr>
        <p:sp>
          <p:nvSpPr>
            <p:cNvPr id="5133" name="Oval 148"/>
            <p:cNvSpPr/>
            <p:nvPr/>
          </p:nvSpPr>
          <p:spPr>
            <a:xfrm>
              <a:off x="1392" y="3234"/>
              <a:ext cx="3350" cy="332"/>
            </a:xfrm>
            <a:prstGeom prst="ellipse">
              <a:avLst/>
            </a:prstGeom>
            <a:gradFill rotWithShape="1">
              <a:gsLst>
                <a:gs pos="0">
                  <a:srgbClr val="FFFFFF"/>
                </a:gs>
                <a:gs pos="50000">
                  <a:srgbClr val="00CC66"/>
                </a:gs>
                <a:gs pos="100000">
                  <a:srgbClr val="FFFFFF"/>
                </a:gs>
              </a:gsLst>
              <a:lin ang="2700000" scaled="1"/>
              <a:tileRect/>
            </a:gradFill>
            <a:ln w="38100">
              <a:noFill/>
            </a:ln>
          </p:spPr>
          <p:txBody>
            <a:bodyPr anchor="ctr" anchorCtr="0">
              <a:spAutoFit/>
            </a:bodyPr>
            <a:p>
              <a:endParaRPr lang="vi-VN" altLang="en-US" dirty="0">
                <a:solidFill>
                  <a:srgbClr val="000000"/>
                </a:solidFill>
                <a:latin typeface="Times New Roman" panose="02020603050405020304" pitchFamily="18" charset="0"/>
                <a:ea typeface="Times New Roman" panose="02020603050405020304" pitchFamily="18" charset="0"/>
              </a:endParaRPr>
            </a:p>
          </p:txBody>
        </p:sp>
        <p:sp>
          <p:nvSpPr>
            <p:cNvPr id="5134" name="Oval 149"/>
            <p:cNvSpPr/>
            <p:nvPr/>
          </p:nvSpPr>
          <p:spPr>
            <a:xfrm>
              <a:off x="1392" y="3242"/>
              <a:ext cx="3360" cy="332"/>
            </a:xfrm>
            <a:prstGeom prst="ellipse">
              <a:avLst/>
            </a:prstGeom>
            <a:gradFill rotWithShape="1">
              <a:gsLst>
                <a:gs pos="0">
                  <a:srgbClr val="00CC66">
                    <a:alpha val="32001"/>
                  </a:srgbClr>
                </a:gs>
                <a:gs pos="100000">
                  <a:srgbClr val="000000">
                    <a:alpha val="89998"/>
                  </a:srgbClr>
                </a:gs>
              </a:gsLst>
              <a:lin ang="2700000" scaled="1"/>
              <a:tileRect/>
            </a:gradFill>
            <a:ln w="38100">
              <a:noFill/>
            </a:ln>
          </p:spPr>
          <p:txBody>
            <a:bodyPr anchor="ctr" anchorCtr="0">
              <a:spAutoFit/>
            </a:bodyPr>
            <a:p>
              <a:endParaRPr lang="vi-VN" altLang="en-US" dirty="0">
                <a:solidFill>
                  <a:srgbClr val="000000"/>
                </a:solidFill>
                <a:latin typeface="Times New Roman" panose="02020603050405020304" pitchFamily="18" charset="0"/>
                <a:ea typeface="Times New Roman" panose="02020603050405020304" pitchFamily="18" charset="0"/>
              </a:endParaRPr>
            </a:p>
          </p:txBody>
        </p:sp>
        <p:sp>
          <p:nvSpPr>
            <p:cNvPr id="5135" name="Oval 150"/>
            <p:cNvSpPr/>
            <p:nvPr/>
          </p:nvSpPr>
          <p:spPr>
            <a:xfrm>
              <a:off x="1417" y="3241"/>
              <a:ext cx="3287" cy="334"/>
            </a:xfrm>
            <a:prstGeom prst="ellipse">
              <a:avLst/>
            </a:prstGeom>
            <a:gradFill rotWithShape="1">
              <a:gsLst>
                <a:gs pos="0">
                  <a:srgbClr val="006E37"/>
                </a:gs>
                <a:gs pos="50000">
                  <a:srgbClr val="00CC66"/>
                </a:gs>
                <a:gs pos="100000">
                  <a:srgbClr val="006E37"/>
                </a:gs>
              </a:gsLst>
              <a:lin ang="18900000" scaled="1"/>
              <a:tileRect/>
            </a:gradFill>
            <a:ln w="38100">
              <a:noFill/>
            </a:ln>
          </p:spPr>
          <p:txBody>
            <a:bodyPr anchor="ctr" anchorCtr="0">
              <a:spAutoFit/>
            </a:bodyPr>
            <a:p>
              <a:endParaRPr lang="vi-VN" altLang="en-US" dirty="0">
                <a:solidFill>
                  <a:srgbClr val="000000"/>
                </a:solidFill>
                <a:latin typeface="Times New Roman" panose="02020603050405020304" pitchFamily="18" charset="0"/>
                <a:ea typeface="Times New Roman" panose="02020603050405020304" pitchFamily="18" charset="0"/>
              </a:endParaRPr>
            </a:p>
          </p:txBody>
        </p:sp>
        <p:sp>
          <p:nvSpPr>
            <p:cNvPr id="5136" name="Oval 151"/>
            <p:cNvSpPr/>
            <p:nvPr/>
          </p:nvSpPr>
          <p:spPr>
            <a:xfrm>
              <a:off x="1417" y="3228"/>
              <a:ext cx="3287" cy="360"/>
            </a:xfrm>
            <a:prstGeom prst="ellipse">
              <a:avLst/>
            </a:prstGeom>
            <a:gradFill rotWithShape="1">
              <a:gsLst>
                <a:gs pos="0">
                  <a:srgbClr val="008241"/>
                </a:gs>
                <a:gs pos="100000">
                  <a:srgbClr val="00CC66">
                    <a:alpha val="0"/>
                  </a:srgbClr>
                </a:gs>
              </a:gsLst>
              <a:lin ang="2700000" scaled="1"/>
              <a:tileRect/>
            </a:gradFill>
            <a:ln w="38100">
              <a:noFill/>
            </a:ln>
          </p:spPr>
          <p:txBody>
            <a:bodyPr anchor="ctr" anchorCtr="0">
              <a:spAutoFit/>
            </a:bodyPr>
            <a:p>
              <a:r>
                <a:rPr lang="en-US" altLang="en-US" sz="2000" b="1" dirty="0">
                  <a:solidFill>
                    <a:srgbClr val="000000"/>
                  </a:solidFill>
                  <a:latin typeface="Times New Roman" panose="02020603050405020304" pitchFamily="18" charset="0"/>
                </a:rPr>
                <a:t>1. Thí nghiệm</a:t>
              </a:r>
              <a:endParaRPr lang="en-US" altLang="en-US" sz="2000" b="1" dirty="0">
                <a:solidFill>
                  <a:srgbClr val="000000"/>
                </a:solidFill>
                <a:latin typeface="Times New Roman" panose="02020603050405020304" pitchFamily="18" charset="0"/>
                <a:ea typeface="Times New Roman" panose="02020603050405020304" pitchFamily="18" charset="0"/>
              </a:endParaRPr>
            </a:p>
          </p:txBody>
        </p:sp>
      </p:grpSp>
      <p:grpSp>
        <p:nvGrpSpPr>
          <p:cNvPr id="21" name="Group 152"/>
          <p:cNvGrpSpPr/>
          <p:nvPr/>
        </p:nvGrpSpPr>
        <p:grpSpPr>
          <a:xfrm rot="-478277">
            <a:off x="3427413" y="4652963"/>
            <a:ext cx="4114800" cy="576262"/>
            <a:chOff x="1392" y="3220"/>
            <a:chExt cx="3360" cy="368"/>
          </a:xfrm>
        </p:grpSpPr>
        <p:sp>
          <p:nvSpPr>
            <p:cNvPr id="5138" name="Oval 153"/>
            <p:cNvSpPr/>
            <p:nvPr/>
          </p:nvSpPr>
          <p:spPr>
            <a:xfrm>
              <a:off x="1392" y="3220"/>
              <a:ext cx="3350" cy="360"/>
            </a:xfrm>
            <a:prstGeom prst="ellipse">
              <a:avLst/>
            </a:prstGeom>
            <a:gradFill rotWithShape="1">
              <a:gsLst>
                <a:gs pos="0">
                  <a:srgbClr val="FFFFFF"/>
                </a:gs>
                <a:gs pos="50000">
                  <a:srgbClr val="FAAF54"/>
                </a:gs>
                <a:gs pos="100000">
                  <a:srgbClr val="FFFFFF"/>
                </a:gs>
              </a:gsLst>
              <a:lin ang="2700000" scaled="1"/>
              <a:tileRect/>
            </a:gradFill>
            <a:ln w="38100">
              <a:noFill/>
            </a:ln>
          </p:spPr>
          <p:txBody>
            <a:bodyPr anchor="ctr" anchorCtr="0">
              <a:spAutoFit/>
            </a:bodyPr>
            <a:p>
              <a:endParaRPr lang="vi-VN" altLang="en-US" sz="2000" b="1" dirty="0">
                <a:solidFill>
                  <a:srgbClr val="000000"/>
                </a:solidFill>
                <a:latin typeface="Times New Roman" panose="02020603050405020304" pitchFamily="18" charset="0"/>
                <a:ea typeface="Times New Roman" panose="02020603050405020304" pitchFamily="18" charset="0"/>
              </a:endParaRPr>
            </a:p>
          </p:txBody>
        </p:sp>
        <p:sp>
          <p:nvSpPr>
            <p:cNvPr id="5139" name="Oval 154"/>
            <p:cNvSpPr/>
            <p:nvPr/>
          </p:nvSpPr>
          <p:spPr>
            <a:xfrm>
              <a:off x="1392" y="3228"/>
              <a:ext cx="3360" cy="360"/>
            </a:xfrm>
            <a:prstGeom prst="ellipse">
              <a:avLst/>
            </a:prstGeom>
            <a:gradFill rotWithShape="1">
              <a:gsLst>
                <a:gs pos="0">
                  <a:srgbClr val="FAAF54">
                    <a:alpha val="32001"/>
                  </a:srgbClr>
                </a:gs>
                <a:gs pos="100000">
                  <a:srgbClr val="000000">
                    <a:alpha val="89998"/>
                  </a:srgbClr>
                </a:gs>
              </a:gsLst>
              <a:lin ang="2700000" scaled="1"/>
              <a:tileRect/>
            </a:gradFill>
            <a:ln w="38100">
              <a:noFill/>
            </a:ln>
          </p:spPr>
          <p:txBody>
            <a:bodyPr anchor="ctr" anchorCtr="0">
              <a:spAutoFit/>
            </a:bodyPr>
            <a:p>
              <a:endParaRPr lang="vi-VN" altLang="en-US" sz="2000" b="1" dirty="0">
                <a:solidFill>
                  <a:srgbClr val="000000"/>
                </a:solidFill>
                <a:latin typeface="Times New Roman" panose="02020603050405020304" pitchFamily="18" charset="0"/>
                <a:ea typeface="Times New Roman" panose="02020603050405020304" pitchFamily="18" charset="0"/>
              </a:endParaRPr>
            </a:p>
          </p:txBody>
        </p:sp>
        <p:sp>
          <p:nvSpPr>
            <p:cNvPr id="5140" name="Oval 155"/>
            <p:cNvSpPr/>
            <p:nvPr/>
          </p:nvSpPr>
          <p:spPr>
            <a:xfrm>
              <a:off x="1417" y="3228"/>
              <a:ext cx="3287" cy="360"/>
            </a:xfrm>
            <a:prstGeom prst="ellipse">
              <a:avLst/>
            </a:prstGeom>
            <a:gradFill rotWithShape="1">
              <a:gsLst>
                <a:gs pos="0">
                  <a:srgbClr val="875F2D"/>
                </a:gs>
                <a:gs pos="50000">
                  <a:srgbClr val="FAAF54"/>
                </a:gs>
                <a:gs pos="100000">
                  <a:srgbClr val="875F2D"/>
                </a:gs>
              </a:gsLst>
              <a:lin ang="18900000" scaled="1"/>
              <a:tileRect/>
            </a:gradFill>
            <a:ln w="38100">
              <a:noFill/>
            </a:ln>
          </p:spPr>
          <p:txBody>
            <a:bodyPr anchor="ctr" anchorCtr="0">
              <a:spAutoFit/>
            </a:bodyPr>
            <a:p>
              <a:endParaRPr lang="vi-VN" altLang="en-US" sz="2000" b="1" dirty="0">
                <a:solidFill>
                  <a:srgbClr val="000000"/>
                </a:solidFill>
                <a:latin typeface="Times New Roman" panose="02020603050405020304" pitchFamily="18" charset="0"/>
                <a:ea typeface="Times New Roman" panose="02020603050405020304" pitchFamily="18" charset="0"/>
              </a:endParaRPr>
            </a:p>
          </p:txBody>
        </p:sp>
        <p:sp>
          <p:nvSpPr>
            <p:cNvPr id="5141" name="Oval 156"/>
            <p:cNvSpPr/>
            <p:nvPr/>
          </p:nvSpPr>
          <p:spPr>
            <a:xfrm>
              <a:off x="1417" y="3228"/>
              <a:ext cx="3287" cy="360"/>
            </a:xfrm>
            <a:prstGeom prst="ellipse">
              <a:avLst/>
            </a:prstGeom>
            <a:gradFill rotWithShape="1">
              <a:gsLst>
                <a:gs pos="0">
                  <a:srgbClr val="9F6F35"/>
                </a:gs>
                <a:gs pos="100000">
                  <a:srgbClr val="FAAF54">
                    <a:alpha val="0"/>
                  </a:srgbClr>
                </a:gs>
              </a:gsLst>
              <a:lin ang="2700000" scaled="1"/>
              <a:tileRect/>
            </a:gradFill>
            <a:ln w="38100">
              <a:noFill/>
            </a:ln>
          </p:spPr>
          <p:txBody>
            <a:bodyPr anchor="ctr" anchorCtr="0">
              <a:spAutoFit/>
            </a:bodyPr>
            <a:p>
              <a:r>
                <a:rPr lang="en-US" altLang="en-US" sz="2000" b="1" dirty="0">
                  <a:solidFill>
                    <a:srgbClr val="000000"/>
                  </a:solidFill>
                  <a:latin typeface="Times New Roman" panose="02020603050405020304" pitchFamily="18" charset="0"/>
                </a:rPr>
                <a:t>2. Đồ thị biểu diễn</a:t>
              </a:r>
              <a:endParaRPr lang="en-US" altLang="en-US" sz="2000" b="1" dirty="0">
                <a:solidFill>
                  <a:srgbClr val="000000"/>
                </a:solidFill>
                <a:latin typeface="Times New Roman" panose="02020603050405020304" pitchFamily="18" charset="0"/>
                <a:ea typeface="Times New Roman" panose="02020603050405020304" pitchFamily="18" charset="0"/>
              </a:endParaRPr>
            </a:p>
          </p:txBody>
        </p:sp>
      </p:grpSp>
      <p:grpSp>
        <p:nvGrpSpPr>
          <p:cNvPr id="26" name="Group 157"/>
          <p:cNvGrpSpPr/>
          <p:nvPr/>
        </p:nvGrpSpPr>
        <p:grpSpPr>
          <a:xfrm>
            <a:off x="3352800" y="5661025"/>
            <a:ext cx="4267200" cy="615950"/>
            <a:chOff x="1392" y="3216"/>
            <a:chExt cx="3360" cy="394"/>
          </a:xfrm>
        </p:grpSpPr>
        <p:sp>
          <p:nvSpPr>
            <p:cNvPr id="5143" name="Oval 158"/>
            <p:cNvSpPr/>
            <p:nvPr/>
          </p:nvSpPr>
          <p:spPr>
            <a:xfrm>
              <a:off x="1392" y="3216"/>
              <a:ext cx="3350" cy="332"/>
            </a:xfrm>
            <a:prstGeom prst="ellipse">
              <a:avLst/>
            </a:prstGeom>
            <a:gradFill rotWithShape="1">
              <a:gsLst>
                <a:gs pos="0">
                  <a:srgbClr val="FFFFFF"/>
                </a:gs>
                <a:gs pos="50000">
                  <a:srgbClr val="00CC66"/>
                </a:gs>
                <a:gs pos="100000">
                  <a:srgbClr val="FFFFFF"/>
                </a:gs>
              </a:gsLst>
              <a:lin ang="2700000" scaled="1"/>
              <a:tileRect/>
            </a:gradFill>
            <a:ln w="38100">
              <a:noFill/>
            </a:ln>
          </p:spPr>
          <p:txBody>
            <a:bodyPr anchor="ctr" anchorCtr="0">
              <a:spAutoFit/>
            </a:bodyPr>
            <a:p>
              <a:endParaRPr lang="vi-VN" altLang="en-US" dirty="0">
                <a:solidFill>
                  <a:srgbClr val="000000"/>
                </a:solidFill>
                <a:latin typeface="Times New Roman" panose="02020603050405020304" pitchFamily="18" charset="0"/>
                <a:ea typeface="Times New Roman" panose="02020603050405020304" pitchFamily="18" charset="0"/>
              </a:endParaRPr>
            </a:p>
          </p:txBody>
        </p:sp>
        <p:sp>
          <p:nvSpPr>
            <p:cNvPr id="5144" name="Oval 159"/>
            <p:cNvSpPr/>
            <p:nvPr/>
          </p:nvSpPr>
          <p:spPr>
            <a:xfrm>
              <a:off x="1392" y="3216"/>
              <a:ext cx="3360" cy="332"/>
            </a:xfrm>
            <a:prstGeom prst="ellipse">
              <a:avLst/>
            </a:prstGeom>
            <a:gradFill rotWithShape="1">
              <a:gsLst>
                <a:gs pos="0">
                  <a:srgbClr val="00CC66">
                    <a:alpha val="32001"/>
                  </a:srgbClr>
                </a:gs>
                <a:gs pos="100000">
                  <a:srgbClr val="000000">
                    <a:alpha val="89998"/>
                  </a:srgbClr>
                </a:gs>
              </a:gsLst>
              <a:lin ang="2700000" scaled="1"/>
              <a:tileRect/>
            </a:gradFill>
            <a:ln w="38100">
              <a:noFill/>
            </a:ln>
          </p:spPr>
          <p:txBody>
            <a:bodyPr anchor="ctr" anchorCtr="0">
              <a:spAutoFit/>
            </a:bodyPr>
            <a:p>
              <a:endParaRPr lang="vi-VN" altLang="en-US" dirty="0">
                <a:solidFill>
                  <a:srgbClr val="000000"/>
                </a:solidFill>
                <a:latin typeface="Times New Roman" panose="02020603050405020304" pitchFamily="18" charset="0"/>
                <a:ea typeface="Times New Roman" panose="02020603050405020304" pitchFamily="18" charset="0"/>
              </a:endParaRPr>
            </a:p>
          </p:txBody>
        </p:sp>
        <p:sp>
          <p:nvSpPr>
            <p:cNvPr id="5145" name="Oval 160"/>
            <p:cNvSpPr/>
            <p:nvPr/>
          </p:nvSpPr>
          <p:spPr>
            <a:xfrm>
              <a:off x="1417" y="3241"/>
              <a:ext cx="3287" cy="334"/>
            </a:xfrm>
            <a:prstGeom prst="ellipse">
              <a:avLst/>
            </a:prstGeom>
            <a:gradFill rotWithShape="1">
              <a:gsLst>
                <a:gs pos="0">
                  <a:srgbClr val="006E37"/>
                </a:gs>
                <a:gs pos="50000">
                  <a:srgbClr val="00CC66"/>
                </a:gs>
                <a:gs pos="100000">
                  <a:srgbClr val="006E37"/>
                </a:gs>
              </a:gsLst>
              <a:lin ang="18900000" scaled="1"/>
              <a:tileRect/>
            </a:gradFill>
            <a:ln w="38100">
              <a:noFill/>
            </a:ln>
          </p:spPr>
          <p:txBody>
            <a:bodyPr anchor="ctr" anchorCtr="0">
              <a:spAutoFit/>
            </a:bodyPr>
            <a:p>
              <a:endParaRPr lang="vi-VN" altLang="en-US" dirty="0">
                <a:solidFill>
                  <a:srgbClr val="000000"/>
                </a:solidFill>
                <a:latin typeface="Times New Roman" panose="02020603050405020304" pitchFamily="18" charset="0"/>
                <a:ea typeface="Times New Roman" panose="02020603050405020304" pitchFamily="18" charset="0"/>
              </a:endParaRPr>
            </a:p>
          </p:txBody>
        </p:sp>
        <p:sp>
          <p:nvSpPr>
            <p:cNvPr id="5146" name="Oval 161"/>
            <p:cNvSpPr/>
            <p:nvPr/>
          </p:nvSpPr>
          <p:spPr>
            <a:xfrm>
              <a:off x="1452" y="3250"/>
              <a:ext cx="3287" cy="360"/>
            </a:xfrm>
            <a:prstGeom prst="ellipse">
              <a:avLst/>
            </a:prstGeom>
            <a:gradFill rotWithShape="1">
              <a:gsLst>
                <a:gs pos="0">
                  <a:srgbClr val="008241"/>
                </a:gs>
                <a:gs pos="100000">
                  <a:srgbClr val="00CC66">
                    <a:alpha val="0"/>
                  </a:srgbClr>
                </a:gs>
              </a:gsLst>
              <a:lin ang="2700000" scaled="1"/>
              <a:tileRect/>
            </a:gradFill>
            <a:ln w="38100">
              <a:noFill/>
            </a:ln>
          </p:spPr>
          <p:txBody>
            <a:bodyPr anchor="ctr" anchorCtr="0">
              <a:spAutoFit/>
            </a:bodyPr>
            <a:p>
              <a:r>
                <a:rPr lang="en-US" altLang="en-US" sz="2000" b="1" dirty="0">
                  <a:solidFill>
                    <a:srgbClr val="000000"/>
                  </a:solidFill>
                  <a:latin typeface="Times New Roman" panose="02020603050405020304" pitchFamily="18" charset="0"/>
                </a:rPr>
                <a:t>3. Vận dụng</a:t>
              </a:r>
              <a:endParaRPr lang="en-US" altLang="en-US" sz="2000" b="1" dirty="0">
                <a:solidFill>
                  <a:srgbClr val="000000"/>
                </a:solidFill>
                <a:latin typeface="Times New Roman" panose="02020603050405020304" pitchFamily="18" charset="0"/>
                <a:ea typeface="Times New Roman" panose="02020603050405020304" pitchFamily="18" charset="0"/>
              </a:endParaRPr>
            </a:p>
          </p:txBody>
        </p:sp>
      </p:grpSp>
      <p:sp>
        <p:nvSpPr>
          <p:cNvPr id="31" name="TextBox 30"/>
          <p:cNvSpPr txBox="1"/>
          <p:nvPr/>
        </p:nvSpPr>
        <p:spPr>
          <a:xfrm>
            <a:off x="1120812" y="4448803"/>
            <a:ext cx="1600200" cy="1200329"/>
          </a:xfrm>
          <a:prstGeom prst="rect">
            <a:avLst/>
          </a:prstGeom>
          <a:noFill/>
          <a:ln>
            <a:solidFill>
              <a:srgbClr val="FF0000"/>
            </a:solidFill>
          </a:ln>
          <a:effectLst>
            <a:glow rad="101600">
              <a:schemeClr val="accent5">
                <a:satMod val="175000"/>
                <a:alpha val="40000"/>
              </a:schemeClr>
            </a:glow>
          </a:effectLst>
        </p:spPr>
        <p:style>
          <a:lnRef idx="0">
            <a:scrgbClr r="0" g="0" b="0"/>
          </a:lnRef>
          <a:fillRef idx="1002">
            <a:schemeClr val="lt2"/>
          </a:fillRef>
          <a:effectRef idx="0">
            <a:scrgbClr r="0" g="0" b="0"/>
          </a:effectRef>
          <a:fontRef idx="major"/>
        </p:style>
        <p:txBody>
          <a:bodyPr>
            <a:spAutoFit/>
          </a:bodyPr>
          <a:p>
            <a:pPr marL="0" marR="0" indent="0" algn="ctr" defTabSz="914400" rtl="0" eaLnBrk="1" fontAlgn="base" latinLnBrk="0" hangingPunct="1">
              <a:lnSpc>
                <a:spcPct val="100000"/>
              </a:lnSpc>
              <a:spcBef>
                <a:spcPct val="0"/>
              </a:spcBef>
              <a:spcAft>
                <a:spcPct val="0"/>
              </a:spcAft>
              <a:buClrTx/>
              <a:buSzTx/>
              <a:buFontTx/>
              <a:buNone/>
            </a:pPr>
            <a:r>
              <a:rPr kumimoji="0" sz="3600" b="1" i="0" u="none" strike="noStrike" kern="1200" cap="none" spc="0" normalizeH="0" baseline="0" noProof="1" dirty="0">
                <a:solidFill>
                  <a:srgbClr val="0033CC"/>
                </a:solidFill>
                <a:latin typeface="Times New Roman" panose="02020603050405020304" pitchFamily="18" charset="0"/>
                <a:ea typeface="+mj-ea"/>
                <a:cs typeface="Times New Roman" panose="02020603050405020304" pitchFamily="18" charset="0"/>
              </a:rPr>
              <a:t>NỘI DUNG</a:t>
            </a:r>
            <a:endParaRPr kumimoji="0" sz="3600" b="1" i="0" u="none" strike="noStrike" kern="1200" cap="none" spc="0" normalizeH="0" baseline="0" noProof="1" dirty="0">
              <a:solidFill>
                <a:srgbClr val="0033CC"/>
              </a:solidFill>
              <a:latin typeface="Times New Roman" panose="02020603050405020304" pitchFamily="18" charset="0"/>
              <a:ea typeface="Times New Roman" panose="02020603050405020304" pitchFamily="18" charset="0"/>
              <a:cs typeface="+mj-cs"/>
            </a:endParaRPr>
          </a:p>
        </p:txBody>
      </p:sp>
      <p:sp>
        <p:nvSpPr>
          <p:cNvPr id="12297" name="Rectangle 9"/>
          <p:cNvSpPr/>
          <p:nvPr/>
        </p:nvSpPr>
        <p:spPr>
          <a:xfrm>
            <a:off x="304800" y="1432560"/>
            <a:ext cx="8420100" cy="830263"/>
          </a:xfrm>
          <a:prstGeom prst="rect">
            <a:avLst/>
          </a:prstGeom>
          <a:solidFill>
            <a:schemeClr val="bg1"/>
          </a:solidFill>
          <a:ln w="9525">
            <a:noFill/>
          </a:ln>
        </p:spPr>
        <p:txBody>
          <a:bodyPr wrap="square" anchor="ctr" anchorCtr="0">
            <a:spAutoFit/>
          </a:bodyPr>
          <a:p>
            <a:pPr algn="ctr"/>
            <a:r>
              <a:rPr lang="en-US" altLang="en-US" sz="2400" b="1" dirty="0">
                <a:solidFill>
                  <a:srgbClr val="0000FF"/>
                </a:solidFill>
                <a:latin typeface="Times New Roman" panose="02020603050405020304" pitchFamily="18" charset="0"/>
              </a:rPr>
              <a:t>Bài 1. Sự phụ thuộc của cường độ dòng điện v</a:t>
            </a:r>
            <a:r>
              <a:rPr lang="en-US" altLang="en-US" sz="2400" b="1" dirty="0">
                <a:solidFill>
                  <a:srgbClr val="0000FF"/>
                </a:solidFill>
                <a:latin typeface="Times New Roman" panose="02020603050405020304" pitchFamily="18" charset="0"/>
                <a:ea typeface="Times New Roman" panose="02020603050405020304" pitchFamily="18" charset="0"/>
              </a:rPr>
              <a:t>à</a:t>
            </a:r>
            <a:r>
              <a:rPr lang="en-US" altLang="en-US" sz="2400" b="1" dirty="0">
                <a:solidFill>
                  <a:srgbClr val="0000FF"/>
                </a:solidFill>
                <a:latin typeface="Times New Roman" panose="02020603050405020304" pitchFamily="18" charset="0"/>
              </a:rPr>
              <a:t>o hiệu điện thế giữa hai đầu dây dẫn</a:t>
            </a:r>
            <a:endParaRPr lang="en-US" altLang="en-US" sz="2400" b="1"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500" fill="hold">
                                          <p:stCondLst>
                                            <p:cond delay="0"/>
                                          </p:stCondLst>
                                        </p:cTn>
                                        <p:tgtEl>
                                          <p:spTgt spid="12297"/>
                                        </p:tgtEl>
                                        <p:attrNameLst>
                                          <p:attrName>style.visibility</p:attrName>
                                        </p:attrNameLst>
                                      </p:cBhvr>
                                      <p:to>
                                        <p:strVal val="visible"/>
                                      </p:to>
                                    </p:set>
                                    <p:animEffect transition="in" filter="diamond(in)">
                                      <p:cBhvr>
                                        <p:cTn id="7" dur="500"/>
                                        <p:tgtEl>
                                          <p:spTgt spid="1229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ppt_x"/>
                                          </p:val>
                                        </p:tav>
                                        <p:tav tm="100000">
                                          <p:val>
                                            <p:strVal val="#ppt_x"/>
                                          </p:val>
                                        </p:tav>
                                      </p:tavLst>
                                    </p:anim>
                                    <p:anim calcmode="lin" valueType="num">
                                      <p:cBhvr additive="base">
                                        <p:cTn id="17"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arn(inHorizontal)">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barn(inHorizontal)">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7" grpId="0" bldLvl="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21" name="Text Box 8"/>
          <p:cNvSpPr txBox="1"/>
          <p:nvPr/>
        </p:nvSpPr>
        <p:spPr>
          <a:xfrm>
            <a:off x="0" y="1586865"/>
            <a:ext cx="4038600" cy="460375"/>
          </a:xfrm>
          <a:prstGeom prst="rect">
            <a:avLst/>
          </a:prstGeom>
          <a:noFill/>
          <a:ln w="9525">
            <a:noFill/>
          </a:ln>
        </p:spPr>
        <p:txBody>
          <a:bodyPr anchor="t" anchorCtr="0">
            <a:spAutoFit/>
          </a:bodyPr>
          <a:p>
            <a:pPr>
              <a:spcBef>
                <a:spcPct val="50000"/>
              </a:spcBef>
            </a:pPr>
            <a:r>
              <a:rPr lang="en-US" sz="2400" b="1" dirty="0">
                <a:latin typeface="Arial" panose="020B0604020202020204" pitchFamily="34" charset="0"/>
              </a:rPr>
              <a:t> 1. Hệ thức của định luật </a:t>
            </a:r>
            <a:endParaRPr lang="en-US" sz="2400" b="1" dirty="0">
              <a:latin typeface="Arial" panose="020B0604020202020204" pitchFamily="34" charset="0"/>
            </a:endParaRPr>
          </a:p>
        </p:txBody>
      </p:sp>
      <p:graphicFrame>
        <p:nvGraphicFramePr>
          <p:cNvPr id="9223" name="Object 10"/>
          <p:cNvGraphicFramePr>
            <a:graphicFrameLocks noChangeAspect="1"/>
          </p:cNvGraphicFramePr>
          <p:nvPr/>
        </p:nvGraphicFramePr>
        <p:xfrm>
          <a:off x="1143000" y="2066925"/>
          <a:ext cx="746125" cy="917575"/>
        </p:xfrm>
        <a:graphic>
          <a:graphicData uri="http://schemas.openxmlformats.org/presentationml/2006/ole">
            <mc:AlternateContent xmlns:mc="http://schemas.openxmlformats.org/markup-compatibility/2006">
              <mc:Choice xmlns:v="urn:schemas-microsoft-com:vml" Requires="v">
                <p:oleObj spid="_x0000_s3082" name="" r:id="rId1" imgW="419100" imgH="393700" progId="Equation.3">
                  <p:embed/>
                </p:oleObj>
              </mc:Choice>
              <mc:Fallback>
                <p:oleObj name="" r:id="rId1" imgW="419100" imgH="393700" progId="Equation.3">
                  <p:embed/>
                  <p:pic>
                    <p:nvPicPr>
                      <p:cNvPr id="0" name="Picture 3081"/>
                      <p:cNvPicPr/>
                      <p:nvPr/>
                    </p:nvPicPr>
                    <p:blipFill>
                      <a:blip r:embed="rId2"/>
                      <a:stretch>
                        <a:fillRect/>
                      </a:stretch>
                    </p:blipFill>
                    <p:spPr>
                      <a:xfrm>
                        <a:off x="1143000" y="2066925"/>
                        <a:ext cx="746125" cy="917575"/>
                      </a:xfrm>
                      <a:prstGeom prst="rect">
                        <a:avLst/>
                      </a:prstGeom>
                      <a:noFill/>
                      <a:ln w="38100">
                        <a:noFill/>
                        <a:miter/>
                      </a:ln>
                    </p:spPr>
                  </p:pic>
                </p:oleObj>
              </mc:Fallback>
            </mc:AlternateContent>
          </a:graphicData>
        </a:graphic>
      </p:graphicFrame>
      <p:sp>
        <p:nvSpPr>
          <p:cNvPr id="9225" name="Text Box 13"/>
          <p:cNvSpPr txBox="1"/>
          <p:nvPr/>
        </p:nvSpPr>
        <p:spPr>
          <a:xfrm>
            <a:off x="61913" y="2591435"/>
            <a:ext cx="8920162" cy="1014730"/>
          </a:xfrm>
          <a:prstGeom prst="rect">
            <a:avLst/>
          </a:prstGeom>
          <a:noFill/>
          <a:ln w="9525">
            <a:noFill/>
          </a:ln>
        </p:spPr>
        <p:txBody>
          <a:bodyPr anchor="t" anchorCtr="0">
            <a:spAutoFit/>
          </a:bodyPr>
          <a:p>
            <a:pPr>
              <a:spcBef>
                <a:spcPct val="50000"/>
              </a:spcBef>
            </a:pPr>
            <a:endParaRPr lang="en-US" sz="2400" b="1" dirty="0">
              <a:latin typeface="Arial" panose="020B0604020202020204" pitchFamily="34" charset="0"/>
            </a:endParaRPr>
          </a:p>
          <a:p>
            <a:pPr algn="just">
              <a:spcBef>
                <a:spcPct val="50000"/>
              </a:spcBef>
            </a:pPr>
            <a:r>
              <a:rPr lang="en-US" sz="2400" b="1" dirty="0">
                <a:sym typeface="+mn-ea"/>
              </a:rPr>
              <a:t> 2. Phát biểu định luật: </a:t>
            </a:r>
            <a:endParaRPr lang="en-US" sz="2400" b="1" dirty="0">
              <a:solidFill>
                <a:srgbClr val="FF0000"/>
              </a:solidFill>
              <a:latin typeface="Arial" panose="020B0604020202020204" pitchFamily="34" charset="0"/>
            </a:endParaRPr>
          </a:p>
        </p:txBody>
      </p:sp>
      <p:graphicFrame>
        <p:nvGraphicFramePr>
          <p:cNvPr id="9241" name="Object 1"/>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083" name="" r:id="rId3" imgW="114300" imgH="215900" progId="Equation.3">
                  <p:embed/>
                </p:oleObj>
              </mc:Choice>
              <mc:Fallback>
                <p:oleObj name="" r:id="rId3" imgW="114300" imgH="215900" progId="Equation.3">
                  <p:embed/>
                  <p:pic>
                    <p:nvPicPr>
                      <p:cNvPr id="0" name="Picture 3082"/>
                      <p:cNvPicPr/>
                      <p:nvPr/>
                    </p:nvPicPr>
                    <p:blipFill>
                      <a:blip r:embed="rId4"/>
                      <a:stretch>
                        <a:fillRect/>
                      </a:stretch>
                    </p:blipFill>
                    <p:spPr>
                      <a:xfrm>
                        <a:off x="4514850" y="3321050"/>
                        <a:ext cx="114300" cy="215900"/>
                      </a:xfrm>
                      <a:prstGeom prst="rect">
                        <a:avLst/>
                      </a:prstGeom>
                      <a:noFill/>
                      <a:ln w="38100">
                        <a:noFill/>
                        <a:miter/>
                      </a:ln>
                    </p:spPr>
                  </p:pic>
                </p:oleObj>
              </mc:Fallback>
            </mc:AlternateContent>
          </a:graphicData>
        </a:graphic>
      </p:graphicFrame>
      <p:graphicFrame>
        <p:nvGraphicFramePr>
          <p:cNvPr id="9242" name="Object 2"/>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084" name="" r:id="rId5" imgW="114300" imgH="215900" progId="Equation.3">
                  <p:embed/>
                </p:oleObj>
              </mc:Choice>
              <mc:Fallback>
                <p:oleObj name="" r:id="rId5" imgW="114300" imgH="215900" progId="Equation.3">
                  <p:embed/>
                  <p:pic>
                    <p:nvPicPr>
                      <p:cNvPr id="0" name="Picture 3083"/>
                      <p:cNvPicPr/>
                      <p:nvPr/>
                    </p:nvPicPr>
                    <p:blipFill>
                      <a:blip r:embed="rId4"/>
                      <a:stretch>
                        <a:fillRect/>
                      </a:stretch>
                    </p:blipFill>
                    <p:spPr>
                      <a:xfrm>
                        <a:off x="4514850" y="3321050"/>
                        <a:ext cx="114300" cy="215900"/>
                      </a:xfrm>
                      <a:prstGeom prst="rect">
                        <a:avLst/>
                      </a:prstGeom>
                      <a:noFill/>
                      <a:ln w="38100">
                        <a:noFill/>
                        <a:miter/>
                      </a:ln>
                    </p:spPr>
                  </p:pic>
                </p:oleObj>
              </mc:Fallback>
            </mc:AlternateContent>
          </a:graphicData>
        </a:graphic>
      </p:graphicFrame>
      <p:sp>
        <p:nvSpPr>
          <p:cNvPr id="5124" name="Text Box 4"/>
          <p:cNvSpPr txBox="1"/>
          <p:nvPr/>
        </p:nvSpPr>
        <p:spPr>
          <a:xfrm>
            <a:off x="0" y="-56515"/>
            <a:ext cx="9144000" cy="521970"/>
          </a:xfrm>
          <a:prstGeom prst="rect">
            <a:avLst/>
          </a:prstGeom>
          <a:noFill/>
          <a:ln w="9525">
            <a:noFill/>
          </a:ln>
        </p:spPr>
        <p:txBody>
          <a:bodyPr anchor="t" anchorCtr="0">
            <a:spAutoFit/>
          </a:bodyPr>
          <a:p>
            <a:pPr algn="ctr">
              <a:spcBef>
                <a:spcPct val="50000"/>
              </a:spcBef>
            </a:pPr>
            <a:r>
              <a:rPr lang="en-US" sz="2400" b="1" dirty="0">
                <a:solidFill>
                  <a:srgbClr val="FF0000"/>
                </a:solidFill>
                <a:latin typeface="Times New Roman" panose="02020603050405020304" pitchFamily="18" charset="0"/>
              </a:rPr>
              <a:t>B</a:t>
            </a:r>
            <a:r>
              <a:rPr lang="en-US" sz="2400" b="1" dirty="0">
                <a:solidFill>
                  <a:srgbClr val="FF0000"/>
                </a:solidFill>
                <a:latin typeface="Times New Roman" panose="02020603050405020304" pitchFamily="18" charset="0"/>
                <a:ea typeface="Times New Roman" panose="02020603050405020304" pitchFamily="18" charset="0"/>
              </a:rPr>
              <a:t>à</a:t>
            </a:r>
            <a:r>
              <a:rPr lang="en-US" sz="2400" b="1" dirty="0">
                <a:solidFill>
                  <a:srgbClr val="FF0000"/>
                </a:solidFill>
                <a:latin typeface="Times New Roman" panose="02020603050405020304" pitchFamily="18" charset="0"/>
              </a:rPr>
              <a:t>i 2.</a:t>
            </a:r>
            <a:r>
              <a:rPr lang="en-US" sz="2800" b="1" dirty="0">
                <a:solidFill>
                  <a:srgbClr val="FF0000"/>
                </a:solidFill>
                <a:latin typeface="Times New Roman" panose="02020603050405020304" pitchFamily="18" charset="0"/>
              </a:rPr>
              <a:t> </a:t>
            </a:r>
            <a:r>
              <a:rPr lang="en-US" sz="2400" b="1" dirty="0">
                <a:solidFill>
                  <a:srgbClr val="FF0000"/>
                </a:solidFill>
                <a:latin typeface="Times New Roman" panose="02020603050405020304" pitchFamily="18" charset="0"/>
              </a:rPr>
              <a:t>ĐIỆN TRỞ CỦA DÂY DẪN - ĐỊNH LUẬT ÔM</a:t>
            </a:r>
            <a:endParaRPr lang="en-US" sz="2400" b="1" dirty="0">
              <a:solidFill>
                <a:srgbClr val="FF0000"/>
              </a:solidFill>
              <a:latin typeface="Times New Roman" panose="02020603050405020304" pitchFamily="18" charset="0"/>
              <a:ea typeface="Times New Roman" panose="02020603050405020304" pitchFamily="18" charset="0"/>
            </a:endParaRPr>
          </a:p>
        </p:txBody>
      </p:sp>
      <p:sp>
        <p:nvSpPr>
          <p:cNvPr id="2" name="Text Box 20"/>
          <p:cNvSpPr txBox="1"/>
          <p:nvPr/>
        </p:nvSpPr>
        <p:spPr>
          <a:xfrm>
            <a:off x="2057400" y="1944370"/>
            <a:ext cx="6924675" cy="1568450"/>
          </a:xfrm>
          <a:prstGeom prst="rect">
            <a:avLst/>
          </a:prstGeom>
          <a:noFill/>
          <a:ln w="9525">
            <a:noFill/>
          </a:ln>
        </p:spPr>
        <p:txBody>
          <a:bodyPr wrap="square" anchor="t" anchorCtr="0">
            <a:spAutoFit/>
          </a:bodyPr>
          <a:p>
            <a:pPr>
              <a:spcBef>
                <a:spcPts val="0"/>
              </a:spcBef>
            </a:pPr>
            <a:r>
              <a:rPr lang="en-US" sz="2400" dirty="0">
                <a:latin typeface="Times New Roman" panose="02020603050405020304" pitchFamily="18" charset="0"/>
                <a:cs typeface="Times New Roman" panose="02020603050405020304" pitchFamily="18" charset="0"/>
                <a:sym typeface="Symbol" panose="05050102010706020507" pitchFamily="18" charset="2"/>
              </a:rPr>
              <a:t>Trong đó: + </a:t>
            </a:r>
            <a:r>
              <a:rPr lang="en-US" sz="2400" b="1" dirty="0">
                <a:latin typeface="Times New Roman" panose="02020603050405020304" pitchFamily="18" charset="0"/>
                <a:cs typeface="Times New Roman" panose="02020603050405020304" pitchFamily="18" charset="0"/>
                <a:sym typeface="Symbol" panose="05050102010706020507" pitchFamily="18" charset="2"/>
              </a:rPr>
              <a:t>I</a:t>
            </a:r>
            <a:r>
              <a:rPr lang="en-US" sz="2400" dirty="0">
                <a:latin typeface="Times New Roman" panose="02020603050405020304" pitchFamily="18" charset="0"/>
                <a:cs typeface="Times New Roman" panose="02020603050405020304" pitchFamily="18" charset="0"/>
                <a:sym typeface="Symbol" panose="05050102010706020507" pitchFamily="18" charset="2"/>
              </a:rPr>
              <a:t> là cường độ dòng điện, đơn vị Ampe (A)</a:t>
            </a:r>
            <a:endParaRPr lang="en-US" sz="2400" dirty="0">
              <a:latin typeface="Times New Roman" panose="02020603050405020304" pitchFamily="18" charset="0"/>
              <a:cs typeface="Times New Roman" panose="02020603050405020304" pitchFamily="18" charset="0"/>
              <a:sym typeface="Symbol" panose="05050102010706020507" pitchFamily="18" charset="2"/>
            </a:endParaRPr>
          </a:p>
          <a:p>
            <a:pPr>
              <a:spcBef>
                <a:spcPts val="0"/>
              </a:spcBef>
            </a:pPr>
            <a:r>
              <a:rPr lang="en-US" sz="2400" dirty="0">
                <a:latin typeface="Times New Roman" panose="02020603050405020304" pitchFamily="18" charset="0"/>
                <a:cs typeface="Times New Roman" panose="02020603050405020304" pitchFamily="18" charset="0"/>
                <a:sym typeface="Symbol" panose="05050102010706020507" pitchFamily="18" charset="2"/>
              </a:rPr>
              <a:t>                 + </a:t>
            </a:r>
            <a:r>
              <a:rPr lang="en-US" sz="2400" b="1" dirty="0">
                <a:latin typeface="Times New Roman" panose="02020603050405020304" pitchFamily="18" charset="0"/>
                <a:cs typeface="Times New Roman" panose="02020603050405020304" pitchFamily="18" charset="0"/>
                <a:sym typeface="Symbol" panose="05050102010706020507" pitchFamily="18" charset="2"/>
              </a:rPr>
              <a:t>U</a:t>
            </a:r>
            <a:r>
              <a:rPr lang="en-US" sz="2400" dirty="0">
                <a:latin typeface="Times New Roman" panose="02020603050405020304" pitchFamily="18" charset="0"/>
                <a:cs typeface="Times New Roman" panose="02020603050405020304" pitchFamily="18" charset="0"/>
                <a:sym typeface="Symbol" panose="05050102010706020507" pitchFamily="18" charset="2"/>
              </a:rPr>
              <a:t> là hiệu điện thế, đơn vị là Vôn (V)</a:t>
            </a:r>
            <a:endParaRPr lang="en-US" sz="2400" dirty="0">
              <a:latin typeface="Times New Roman" panose="02020603050405020304" pitchFamily="18" charset="0"/>
              <a:cs typeface="Times New Roman" panose="02020603050405020304" pitchFamily="18" charset="0"/>
              <a:sym typeface="Symbol" panose="05050102010706020507" pitchFamily="18" charset="2"/>
            </a:endParaRPr>
          </a:p>
          <a:p>
            <a:pPr>
              <a:spcBef>
                <a:spcPts val="0"/>
              </a:spcBef>
            </a:pPr>
            <a:r>
              <a:rPr lang="en-US" sz="2400" dirty="0">
                <a:latin typeface="Times New Roman" panose="02020603050405020304" pitchFamily="18" charset="0"/>
                <a:cs typeface="Times New Roman" panose="02020603050405020304" pitchFamily="18" charset="0"/>
                <a:sym typeface="Symbol" panose="05050102010706020507" pitchFamily="18" charset="2"/>
              </a:rPr>
              <a:t>                 + R là điện trở, đơn vị là Ohm (</a:t>
            </a:r>
            <a:r>
              <a:rPr lang="en-US" sz="2400" dirty="0">
                <a:sym typeface="Symbol" panose="05050102010706020507" pitchFamily="18" charset="2"/>
              </a:rPr>
              <a:t>)</a:t>
            </a:r>
            <a:endParaRPr lang="en-US" sz="2400" dirty="0">
              <a:latin typeface="Times New Roman" panose="02020603050405020304" pitchFamily="18" charset="0"/>
              <a:cs typeface="Times New Roman" panose="02020603050405020304" pitchFamily="18" charset="0"/>
              <a:sym typeface="Symbol" panose="05050102010706020507" pitchFamily="18" charset="2"/>
            </a:endParaRPr>
          </a:p>
          <a:p>
            <a:pPr>
              <a:spcBef>
                <a:spcPts val="0"/>
              </a:spcBef>
            </a:pPr>
            <a:r>
              <a:rPr lang="en-US" sz="2400" dirty="0">
                <a:latin typeface="Times New Roman" panose="02020603050405020304" pitchFamily="18" charset="0"/>
                <a:cs typeface="Times New Roman" panose="02020603050405020304" pitchFamily="18" charset="0"/>
                <a:sym typeface="Symbol" panose="05050102010706020507" pitchFamily="18" charset="2"/>
              </a:rPr>
              <a:t> </a:t>
            </a:r>
            <a:endParaRPr lang="en-US" sz="2400" dirty="0">
              <a:latin typeface="Times New Roman" panose="02020603050405020304" pitchFamily="18" charset="0"/>
              <a:cs typeface="Times New Roman" panose="02020603050405020304" pitchFamily="18" charset="0"/>
              <a:sym typeface="Symbol" panose="05050102010706020507" pitchFamily="18" charset="2"/>
            </a:endParaRPr>
          </a:p>
        </p:txBody>
      </p:sp>
      <p:sp>
        <p:nvSpPr>
          <p:cNvPr id="3" name="Text Box 2"/>
          <p:cNvSpPr txBox="1"/>
          <p:nvPr/>
        </p:nvSpPr>
        <p:spPr>
          <a:xfrm>
            <a:off x="3328353" y="675640"/>
            <a:ext cx="2486660" cy="829945"/>
          </a:xfrm>
          <a:prstGeom prst="rect">
            <a:avLst/>
          </a:prstGeom>
          <a:noFill/>
        </p:spPr>
        <p:txBody>
          <a:bodyPr wrap="none" rtlCol="0" anchor="t">
            <a:spAutoFit/>
          </a:bodyPr>
          <a:p>
            <a:pPr algn="ctr">
              <a:spcBef>
                <a:spcPct val="50000"/>
              </a:spcBef>
            </a:pPr>
            <a:r>
              <a:rPr lang="en-US" sz="4800" b="1" dirty="0">
                <a:solidFill>
                  <a:srgbClr val="0000FF"/>
                </a:solidFill>
                <a:latin typeface="Times New Roman" panose="02020603050405020304" pitchFamily="18" charset="0"/>
                <a:sym typeface="+mn-ea"/>
              </a:rPr>
              <a:t>Ghi nhớ </a:t>
            </a:r>
            <a:endParaRPr lang="en-US" sz="4800" b="1" dirty="0">
              <a:solidFill>
                <a:srgbClr val="0000FF"/>
              </a:solidFill>
              <a:latin typeface="Times New Roman" panose="02020603050405020304" pitchFamily="18" charset="0"/>
              <a:sym typeface="+mn-ea"/>
            </a:endParaRPr>
          </a:p>
        </p:txBody>
      </p:sp>
      <p:sp>
        <p:nvSpPr>
          <p:cNvPr id="5" name="Text Box 4"/>
          <p:cNvSpPr txBox="1"/>
          <p:nvPr/>
        </p:nvSpPr>
        <p:spPr>
          <a:xfrm>
            <a:off x="128905" y="3547110"/>
            <a:ext cx="8478520" cy="1383665"/>
          </a:xfrm>
          <a:prstGeom prst="rect">
            <a:avLst/>
          </a:prstGeom>
          <a:noFill/>
        </p:spPr>
        <p:txBody>
          <a:bodyPr wrap="square" rtlCol="0" anchor="t">
            <a:spAutoFit/>
          </a:bodyPr>
          <a:p>
            <a:pPr algn="just">
              <a:spcBef>
                <a:spcPct val="50000"/>
              </a:spcBef>
            </a:pPr>
            <a:r>
              <a:rPr lang="en-US" sz="2800" b="1" dirty="0">
                <a:solidFill>
                  <a:srgbClr val="FF0000"/>
                </a:solidFill>
                <a:latin typeface="Times New Roman" panose="02020603050405020304" pitchFamily="18" charset="0"/>
                <a:cs typeface="Times New Roman" panose="02020603050405020304" pitchFamily="18" charset="0"/>
                <a:sym typeface="+mn-ea"/>
              </a:rPr>
              <a:t>Cường độ dòng điện chạy qua dây dẫn tỷ lệ thuận với hiệu điện thế đặt vào hai đầu dây và tỷ lệ nghịch với điện trở của dây.</a:t>
            </a:r>
            <a:endParaRPr lang="en-US" sz="2800" b="1" dirty="0">
              <a:solidFill>
                <a:srgbClr val="FF0000"/>
              </a:solidFill>
              <a:latin typeface="Times New Roman" panose="02020603050405020304" pitchFamily="18" charset="0"/>
              <a:cs typeface="Times New Roman" panose="02020603050405020304" pitchFamily="18" charset="0"/>
              <a:sym typeface="+mn-ea"/>
            </a:endParaRPr>
          </a:p>
        </p:txBody>
      </p:sp>
      <p:sp>
        <p:nvSpPr>
          <p:cNvPr id="18442" name="Line 10"/>
          <p:cNvSpPr/>
          <p:nvPr/>
        </p:nvSpPr>
        <p:spPr>
          <a:xfrm flipH="1" flipV="1">
            <a:off x="86995" y="1478280"/>
            <a:ext cx="17780" cy="3419475"/>
          </a:xfrm>
          <a:prstGeom prst="line">
            <a:avLst/>
          </a:prstGeom>
          <a:ln w="28575" cap="flat" cmpd="sng">
            <a:solidFill>
              <a:srgbClr val="FF0000"/>
            </a:solidFill>
            <a:prstDash val="solid"/>
            <a:round/>
            <a:headEnd type="none" w="med" len="med"/>
            <a:tailEnd type="none" w="med" len="med"/>
          </a:ln>
        </p:spPr>
      </p:sp>
      <p:sp>
        <p:nvSpPr>
          <p:cNvPr id="4" name="Line 10"/>
          <p:cNvSpPr/>
          <p:nvPr/>
        </p:nvSpPr>
        <p:spPr>
          <a:xfrm flipH="1" flipV="1">
            <a:off x="86995" y="4880610"/>
            <a:ext cx="8895080" cy="61595"/>
          </a:xfrm>
          <a:prstGeom prst="line">
            <a:avLst/>
          </a:prstGeom>
          <a:ln w="28575" cap="flat" cmpd="sng">
            <a:solidFill>
              <a:srgbClr val="FF0000"/>
            </a:solidFill>
            <a:prstDash val="solid"/>
            <a:round/>
            <a:headEnd type="none" w="med" len="med"/>
            <a:tailEnd type="none" w="med" len="med"/>
          </a:ln>
        </p:spPr>
      </p:sp>
      <p:sp>
        <p:nvSpPr>
          <p:cNvPr id="6" name="Line 10"/>
          <p:cNvSpPr/>
          <p:nvPr/>
        </p:nvSpPr>
        <p:spPr>
          <a:xfrm flipH="1" flipV="1">
            <a:off x="71120" y="1494155"/>
            <a:ext cx="8895080" cy="10160"/>
          </a:xfrm>
          <a:prstGeom prst="line">
            <a:avLst/>
          </a:prstGeom>
          <a:ln w="28575" cap="flat" cmpd="sng">
            <a:solidFill>
              <a:srgbClr val="FF0000"/>
            </a:solidFill>
            <a:prstDash val="solid"/>
            <a:round/>
            <a:headEnd type="none" w="med" len="med"/>
            <a:tailEnd type="none" w="med" len="med"/>
          </a:ln>
        </p:spPr>
      </p:sp>
      <p:sp>
        <p:nvSpPr>
          <p:cNvPr id="7" name="Line 10"/>
          <p:cNvSpPr/>
          <p:nvPr/>
        </p:nvSpPr>
        <p:spPr>
          <a:xfrm flipH="1" flipV="1">
            <a:off x="8964295" y="1505585"/>
            <a:ext cx="17780" cy="3419475"/>
          </a:xfrm>
          <a:prstGeom prst="line">
            <a:avLst/>
          </a:prstGeom>
          <a:ln w="28575" cap="flat" cmpd="sng">
            <a:solidFill>
              <a:srgbClr val="FF0000"/>
            </a:solidFill>
            <a:prstDash val="solid"/>
            <a:round/>
            <a:headEnd type="none" w="med" len="med"/>
            <a:tailEnd type="non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500" fill="hold">
                                          <p:stCondLst>
                                            <p:cond delay="0"/>
                                          </p:stCondLst>
                                        </p:cTn>
                                        <p:tgtEl>
                                          <p:spTgt spid="9221"/>
                                        </p:tgtEl>
                                        <p:attrNameLst>
                                          <p:attrName>style.visibility</p:attrName>
                                        </p:attrNameLst>
                                      </p:cBhvr>
                                      <p:to>
                                        <p:strVal val="visible"/>
                                      </p:to>
                                    </p:set>
                                    <p:animEffect transition="in" filter="box(in)">
                                      <p:cBhvr>
                                        <p:cTn id="7" dur="500"/>
                                        <p:tgtEl>
                                          <p:spTgt spid="922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223"/>
                                        </p:tgtEl>
                                        <p:attrNameLst>
                                          <p:attrName>style.visibility</p:attrName>
                                        </p:attrNameLst>
                                      </p:cBhvr>
                                      <p:to>
                                        <p:strVal val="visible"/>
                                      </p:to>
                                    </p:set>
                                    <p:animEffect transition="in" filter="blinds(horizontal)">
                                      <p:cBhvr>
                                        <p:cTn id="12" dur="500"/>
                                        <p:tgtEl>
                                          <p:spTgt spid="922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heckerboard(across)">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225">
                                            <p:txEl>
                                              <p:pRg st="1" end="1"/>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500" fill="hold">
                                          <p:stCondLst>
                                            <p:cond delay="0"/>
                                          </p:stCondLst>
                                        </p:cTn>
                                        <p:tgtEl>
                                          <p:spTgt spid="5"/>
                                        </p:tgtEl>
                                        <p:attrNameLst>
                                          <p:attrName>style.visibility</p:attrName>
                                        </p:attrNameLst>
                                      </p:cBhvr>
                                      <p:to>
                                        <p:strVal val="visible"/>
                                      </p:to>
                                    </p:set>
                                    <p:animEffect transition="in" filter="circle(in)">
                                      <p:cBhvr>
                                        <p:cTn id="26" dur="500"/>
                                        <p:tgtEl>
                                          <p:spTgt spid="5"/>
                                        </p:tgtEl>
                                      </p:cBhvr>
                                    </p:animEffect>
                                  </p:childTnLst>
                                </p:cTn>
                              </p:par>
                              <p:par>
                                <p:cTn id="27" presetID="47" presetClass="entr" presetSubtype="0" fill="hold" nodeType="withEffect">
                                  <p:stCondLst>
                                    <p:cond delay="0"/>
                                  </p:stCondLst>
                                  <p:childTnLst>
                                    <p:set>
                                      <p:cBhvr>
                                        <p:cTn id="28" dur="1" fill="hold">
                                          <p:stCondLst>
                                            <p:cond delay="0"/>
                                          </p:stCondLst>
                                        </p:cTn>
                                        <p:tgtEl>
                                          <p:spTgt spid="18442"/>
                                        </p:tgtEl>
                                        <p:attrNameLst>
                                          <p:attrName>style.visibility</p:attrName>
                                        </p:attrNameLst>
                                      </p:cBhvr>
                                      <p:to>
                                        <p:strVal val="visible"/>
                                      </p:to>
                                    </p:set>
                                    <p:animEffect transition="in" filter="fade">
                                      <p:cBhvr>
                                        <p:cTn id="29" dur="1000"/>
                                        <p:tgtEl>
                                          <p:spTgt spid="18442"/>
                                        </p:tgtEl>
                                      </p:cBhvr>
                                    </p:animEffect>
                                    <p:anim calcmode="lin" valueType="num">
                                      <p:cBhvr>
                                        <p:cTn id="30" dur="1000" fill="hold"/>
                                        <p:tgtEl>
                                          <p:spTgt spid="18442"/>
                                        </p:tgtEl>
                                        <p:attrNameLst>
                                          <p:attrName>ppt_x</p:attrName>
                                        </p:attrNameLst>
                                      </p:cBhvr>
                                      <p:tavLst>
                                        <p:tav tm="0">
                                          <p:val>
                                            <p:strVal val="#ppt_x"/>
                                          </p:val>
                                        </p:tav>
                                        <p:tav tm="100000">
                                          <p:val>
                                            <p:strVal val="#ppt_x"/>
                                          </p:val>
                                        </p:tav>
                                      </p:tavLst>
                                    </p:anim>
                                    <p:anim calcmode="lin" valueType="num">
                                      <p:cBhvr>
                                        <p:cTn id="31" dur="1000" fill="hold"/>
                                        <p:tgtEl>
                                          <p:spTgt spid="18442"/>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1000" fill="hold"/>
                                        <p:tgtEl>
                                          <p:spTgt spid="4"/>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par>
                                <p:cTn id="42" presetID="47" presetClass="entr" presetSubtype="0"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1000"/>
                                        <p:tgtEl>
                                          <p:spTgt spid="7"/>
                                        </p:tgtEl>
                                      </p:cBhvr>
                                    </p:animEffect>
                                    <p:anim calcmode="lin" valueType="num">
                                      <p:cBhvr>
                                        <p:cTn id="45" dur="1000" fill="hold"/>
                                        <p:tgtEl>
                                          <p:spTgt spid="7"/>
                                        </p:tgtEl>
                                        <p:attrNameLst>
                                          <p:attrName>ppt_x</p:attrName>
                                        </p:attrNameLst>
                                      </p:cBhvr>
                                      <p:tavLst>
                                        <p:tav tm="0">
                                          <p:val>
                                            <p:strVal val="#ppt_x"/>
                                          </p:val>
                                        </p:tav>
                                        <p:tav tm="100000">
                                          <p:val>
                                            <p:strVal val="#ppt_x"/>
                                          </p:val>
                                        </p:tav>
                                      </p:tavLst>
                                    </p:anim>
                                    <p:anim calcmode="lin" valueType="num">
                                      <p:cBhvr>
                                        <p:cTn id="4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p:bldP spid="9221" grpId="1"/>
      <p:bldP spid="2" grpId="0"/>
      <p:bldP spid="2" grpId="1"/>
      <p:bldP spid="5" grpId="0"/>
      <p:bldP spid="5" grpId="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40" name="Text Box 4"/>
          <p:cNvSpPr txBox="1"/>
          <p:nvPr/>
        </p:nvSpPr>
        <p:spPr>
          <a:xfrm>
            <a:off x="1524000" y="157163"/>
            <a:ext cx="6096000" cy="641350"/>
          </a:xfrm>
          <a:prstGeom prst="rect">
            <a:avLst/>
          </a:prstGeom>
          <a:solidFill>
            <a:schemeClr val="folHlink"/>
          </a:solidFill>
          <a:ln w="9525">
            <a:noFill/>
          </a:ln>
        </p:spPr>
        <p:txBody>
          <a:bodyPr anchor="t" anchorCtr="0">
            <a:spAutoFit/>
          </a:bodyPr>
          <a:p>
            <a:pPr algn="ctr">
              <a:spcBef>
                <a:spcPct val="50000"/>
              </a:spcBef>
            </a:pPr>
            <a:r>
              <a:rPr lang="en-US" sz="3600" b="1" dirty="0">
                <a:solidFill>
                  <a:srgbClr val="0000FF"/>
                </a:solidFill>
                <a:latin typeface="Times New Roman" panose="02020603050405020304" pitchFamily="18" charset="0"/>
              </a:rPr>
              <a:t>Có thể em chưa biết</a:t>
            </a:r>
            <a:endParaRPr lang="en-US" sz="3600" b="1" dirty="0">
              <a:solidFill>
                <a:srgbClr val="0000FF"/>
              </a:solidFill>
              <a:latin typeface="Times New Roman" panose="02020603050405020304" pitchFamily="18" charset="0"/>
              <a:ea typeface="Times New Roman" panose="02020603050405020304" pitchFamily="18" charset="0"/>
            </a:endParaRPr>
          </a:p>
        </p:txBody>
      </p:sp>
      <p:sp>
        <p:nvSpPr>
          <p:cNvPr id="14341" name="Text Box 5"/>
          <p:cNvSpPr txBox="1"/>
          <p:nvPr/>
        </p:nvSpPr>
        <p:spPr>
          <a:xfrm>
            <a:off x="390525" y="914400"/>
            <a:ext cx="8328025" cy="3046095"/>
          </a:xfrm>
          <a:prstGeom prst="rect">
            <a:avLst/>
          </a:prstGeom>
          <a:noFill/>
          <a:ln w="9525">
            <a:noFill/>
          </a:ln>
        </p:spPr>
        <p:txBody>
          <a:bodyPr wrap="square" anchor="t" anchorCtr="0">
            <a:spAutoFit/>
          </a:bodyPr>
          <a:p>
            <a:pPr algn="just">
              <a:spcBef>
                <a:spcPct val="50000"/>
              </a:spcBef>
            </a:pPr>
            <a:r>
              <a:rPr lang="en-US" sz="2400" dirty="0">
                <a:latin typeface="Times New Roman" panose="02020603050405020304" pitchFamily="18" charset="0"/>
              </a:rPr>
              <a:t>Trong quá trình tiến h</a:t>
            </a:r>
            <a:r>
              <a:rPr lang="en-US" sz="2400" dirty="0">
                <a:latin typeface="Times New Roman" panose="02020603050405020304" pitchFamily="18" charset="0"/>
                <a:ea typeface="Times New Roman" panose="02020603050405020304" pitchFamily="18" charset="0"/>
              </a:rPr>
              <a:t>à</a:t>
            </a:r>
            <a:r>
              <a:rPr lang="en-US" sz="2400" dirty="0">
                <a:latin typeface="Times New Roman" panose="02020603050405020304" pitchFamily="18" charset="0"/>
              </a:rPr>
              <a:t>nh các thí nghiệm trên, nhiệt độ của dây dẫn đang xét được coi như không đổi. Trong nhiều trường hợp khi cường độ dòng điện qua dây dẫn tăng thì nhiệt độ của dây dẫn cũng tăng lên. Do đó, khi hiệu điện thế giữa hai đầu dây tóc bóng đèn tăng thì cường độ dòng điện chạy qua dây tóc bóng đèn cũng tăng nhưng không tăng tỉ lệ thuận (không tuân theo định luật Ôm). Đồ thị biểu diễn sự phụ thuộc của cường độ dòng điện v</a:t>
            </a:r>
            <a:r>
              <a:rPr lang="en-US" sz="2400" dirty="0">
                <a:latin typeface="Times New Roman" panose="02020603050405020304" pitchFamily="18" charset="0"/>
                <a:ea typeface="Times New Roman" panose="02020603050405020304" pitchFamily="18" charset="0"/>
              </a:rPr>
              <a:t>à</a:t>
            </a:r>
            <a:r>
              <a:rPr lang="en-US" sz="2400" dirty="0">
                <a:latin typeface="Times New Roman" panose="02020603050405020304" pitchFamily="18" charset="0"/>
              </a:rPr>
              <a:t>o hiệu điện thế trong trường hợp n</a:t>
            </a:r>
            <a:r>
              <a:rPr lang="en-US" sz="2400" dirty="0">
                <a:latin typeface="Times New Roman" panose="02020603050405020304" pitchFamily="18" charset="0"/>
                <a:ea typeface="Times New Roman" panose="02020603050405020304" pitchFamily="18" charset="0"/>
              </a:rPr>
              <a:t>à</a:t>
            </a:r>
            <a:r>
              <a:rPr lang="en-US" sz="2400" dirty="0">
                <a:latin typeface="Times New Roman" panose="02020603050405020304" pitchFamily="18" charset="0"/>
              </a:rPr>
              <a:t>y không phải l</a:t>
            </a:r>
            <a:r>
              <a:rPr lang="en-US" sz="2400" dirty="0">
                <a:latin typeface="Times New Roman" panose="02020603050405020304" pitchFamily="18" charset="0"/>
                <a:ea typeface="Times New Roman" panose="02020603050405020304" pitchFamily="18" charset="0"/>
              </a:rPr>
              <a:t>à</a:t>
            </a:r>
            <a:r>
              <a:rPr lang="en-US" sz="2400" dirty="0">
                <a:latin typeface="Times New Roman" panose="02020603050405020304" pitchFamily="18" charset="0"/>
              </a:rPr>
              <a:t> đường thẳng.</a:t>
            </a:r>
            <a:endParaRPr lang="en-US" sz="2400"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fade">
                                      <p:cBhvr>
                                        <p:cTn id="7" dur="1000"/>
                                        <p:tgtEl>
                                          <p:spTgt spid="14340"/>
                                        </p:tgtEl>
                                      </p:cBhvr>
                                    </p:animEffect>
                                    <p:anim calcmode="lin" valueType="num">
                                      <p:cBhvr>
                                        <p:cTn id="8" dur="1000" fill="hold"/>
                                        <p:tgtEl>
                                          <p:spTgt spid="14340"/>
                                        </p:tgtEl>
                                        <p:attrNameLst>
                                          <p:attrName>ppt_x</p:attrName>
                                        </p:attrNameLst>
                                      </p:cBhvr>
                                      <p:tavLst>
                                        <p:tav tm="0">
                                          <p:val>
                                            <p:strVal val="#ppt_x"/>
                                          </p:val>
                                        </p:tav>
                                        <p:tav tm="100000">
                                          <p:val>
                                            <p:strVal val="#ppt_x"/>
                                          </p:val>
                                        </p:tav>
                                      </p:tavLst>
                                    </p:anim>
                                    <p:anim calcmode="lin" valueType="num">
                                      <p:cBhvr>
                                        <p:cTn id="9" dur="1000" fill="hold"/>
                                        <p:tgtEl>
                                          <p:spTgt spid="1434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14341"/>
                                        </p:tgtEl>
                                        <p:attrNameLst>
                                          <p:attrName>style.visibility</p:attrName>
                                        </p:attrNameLst>
                                      </p:cBhvr>
                                      <p:to>
                                        <p:strVal val="visible"/>
                                      </p:to>
                                    </p:set>
                                    <p:animEffect transition="in" filter="fade">
                                      <p:cBhvr>
                                        <p:cTn id="14" dur="1000"/>
                                        <p:tgtEl>
                                          <p:spTgt spid="14341"/>
                                        </p:tgtEl>
                                      </p:cBhvr>
                                    </p:animEffect>
                                    <p:anim calcmode="lin" valueType="num">
                                      <p:cBhvr>
                                        <p:cTn id="15" dur="1000" fill="hold"/>
                                        <p:tgtEl>
                                          <p:spTgt spid="14341"/>
                                        </p:tgtEl>
                                        <p:attrNameLst>
                                          <p:attrName>ppt_x</p:attrName>
                                        </p:attrNameLst>
                                      </p:cBhvr>
                                      <p:tavLst>
                                        <p:tav tm="0">
                                          <p:val>
                                            <p:strVal val="#ppt_x"/>
                                          </p:val>
                                        </p:tav>
                                        <p:tav tm="100000">
                                          <p:val>
                                            <p:strVal val="#ppt_x"/>
                                          </p:val>
                                        </p:tav>
                                      </p:tavLst>
                                    </p:anim>
                                    <p:anim calcmode="lin" valueType="num">
                                      <p:cBhvr>
                                        <p:cTn id="16" dur="900" decel="100000" fill="hold"/>
                                        <p:tgtEl>
                                          <p:spTgt spid="1434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434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ldLvl="0" animBg="1"/>
      <p:bldP spid="1434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12" name="Picture 4" descr="fireworks"/>
          <p:cNvPicPr>
            <a:picLocks noChangeAspect="1"/>
          </p:cNvPicPr>
          <p:nvPr/>
        </p:nvPicPr>
        <p:blipFill>
          <a:blip r:embed="rId1"/>
          <a:stretch>
            <a:fillRect/>
          </a:stretch>
        </p:blipFill>
        <p:spPr>
          <a:xfrm>
            <a:off x="0" y="-76200"/>
            <a:ext cx="9144000" cy="6934200"/>
          </a:xfrm>
          <a:prstGeom prst="rect">
            <a:avLst/>
          </a:prstGeom>
          <a:noFill/>
          <a:ln w="9525">
            <a:noFill/>
          </a:ln>
        </p:spPr>
      </p:pic>
      <p:sp>
        <p:nvSpPr>
          <p:cNvPr id="17413" name="Text Box 5"/>
          <p:cNvSpPr txBox="1">
            <a:spLocks noChangeArrowheads="1"/>
          </p:cNvSpPr>
          <p:nvPr/>
        </p:nvSpPr>
        <p:spPr bwMode="auto">
          <a:xfrm>
            <a:off x="457200" y="2590800"/>
            <a:ext cx="83058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pPr algn="ctr">
              <a:spcBef>
                <a:spcPct val="50000"/>
              </a:spcBef>
              <a:buNone/>
            </a:pPr>
            <a:r>
              <a:rPr sz="2800" b="1" noProof="1" dirty="0">
                <a:solidFill>
                  <a:srgbClr val="FF0000"/>
                </a:solidFill>
                <a:effectLst>
                  <a:outerShdw blurRad="38100" dist="38100" dir="2700000">
                    <a:srgbClr val="C0C0C0"/>
                  </a:outerShdw>
                </a:effectLst>
                <a:latin typeface="Times New Roman" panose="02020603050405020304" pitchFamily="18" charset="0"/>
                <a:ea typeface="+mn-ea"/>
                <a:cs typeface="Arial" panose="020B0604020202020204" pitchFamily="34" charset="0"/>
              </a:rPr>
              <a:t>B</a:t>
            </a:r>
            <a:r>
              <a:rPr sz="2800" b="1" noProof="1" dirty="0">
                <a:solidFill>
                  <a:srgbClr val="FF0000"/>
                </a:solidFill>
                <a:effectLst>
                  <a:outerShdw blurRad="38100" dist="38100" dir="2700000">
                    <a:srgbClr val="C0C0C0"/>
                  </a:outerShdw>
                </a:effectLst>
                <a:latin typeface="Times New Roman" panose="02020603050405020304" pitchFamily="18" charset="0"/>
                <a:ea typeface="Arial" panose="020B0604020202020204" pitchFamily="34" charset="0"/>
                <a:cs typeface="+mn-cs"/>
              </a:rPr>
              <a:t>à</a:t>
            </a:r>
            <a:r>
              <a:rPr sz="2800" b="1" noProof="1" dirty="0">
                <a:solidFill>
                  <a:srgbClr val="FF0000"/>
                </a:solidFill>
                <a:effectLst>
                  <a:outerShdw blurRad="38100" dist="38100" dir="2700000">
                    <a:srgbClr val="C0C0C0"/>
                  </a:outerShdw>
                </a:effectLst>
                <a:latin typeface="Times New Roman" panose="02020603050405020304" pitchFamily="18" charset="0"/>
                <a:ea typeface="+mn-ea"/>
                <a:cs typeface="Arial" panose="020B0604020202020204" pitchFamily="34" charset="0"/>
              </a:rPr>
              <a:t>i học kết thúc tại đây, </a:t>
            </a:r>
            <a:endParaRPr sz="2800" b="1" noProof="1" dirty="0">
              <a:solidFill>
                <a:srgbClr val="FF0000"/>
              </a:solidFill>
              <a:effectLst>
                <a:outerShdw blurRad="38100" dist="38100" dir="2700000">
                  <a:srgbClr val="C0C0C0"/>
                </a:outerShdw>
              </a:effectLst>
              <a:latin typeface="Times New Roman" panose="02020603050405020304" pitchFamily="18" charset="0"/>
              <a:cs typeface="Arial" panose="020B0604020202020204" pitchFamily="34" charset="0"/>
            </a:endParaRPr>
          </a:p>
          <a:p>
            <a:pPr algn="ctr">
              <a:spcBef>
                <a:spcPct val="50000"/>
              </a:spcBef>
              <a:buNone/>
            </a:pPr>
            <a:r>
              <a:rPr sz="2800" b="1" noProof="1" dirty="0">
                <a:solidFill>
                  <a:srgbClr val="FF0000"/>
                </a:solidFill>
                <a:effectLst>
                  <a:outerShdw blurRad="38100" dist="38100" dir="2700000">
                    <a:srgbClr val="C0C0C0"/>
                  </a:outerShdw>
                </a:effectLst>
                <a:latin typeface="Times New Roman" panose="02020603050405020304" pitchFamily="18" charset="0"/>
                <a:ea typeface="+mn-ea"/>
                <a:cs typeface="Arial" panose="020B0604020202020204" pitchFamily="34" charset="0"/>
              </a:rPr>
              <a:t>cảm ơn các em đã tập trung học tâp v</a:t>
            </a:r>
            <a:r>
              <a:rPr sz="2800" b="1" noProof="1" dirty="0">
                <a:solidFill>
                  <a:srgbClr val="FF0000"/>
                </a:solidFill>
                <a:effectLst>
                  <a:outerShdw blurRad="38100" dist="38100" dir="2700000">
                    <a:srgbClr val="C0C0C0"/>
                  </a:outerShdw>
                </a:effectLst>
                <a:latin typeface="Times New Roman" panose="02020603050405020304" pitchFamily="18" charset="0"/>
                <a:ea typeface="Arial" panose="020B0604020202020204" pitchFamily="34" charset="0"/>
                <a:cs typeface="+mn-cs"/>
              </a:rPr>
              <a:t>à</a:t>
            </a:r>
            <a:r>
              <a:rPr sz="2800" b="1" noProof="1" dirty="0">
                <a:solidFill>
                  <a:srgbClr val="FF0000"/>
                </a:solidFill>
                <a:effectLst>
                  <a:outerShdw blurRad="38100" dist="38100" dir="2700000">
                    <a:srgbClr val="C0C0C0"/>
                  </a:outerShdw>
                </a:effectLst>
                <a:latin typeface="Times New Roman" panose="02020603050405020304" pitchFamily="18" charset="0"/>
                <a:ea typeface="+mn-ea"/>
                <a:cs typeface="Arial" panose="020B0604020202020204" pitchFamily="34" charset="0"/>
              </a:rPr>
              <a:t> xây dựng b</a:t>
            </a:r>
            <a:r>
              <a:rPr sz="2800" b="1" noProof="1" dirty="0">
                <a:solidFill>
                  <a:srgbClr val="FF0000"/>
                </a:solidFill>
                <a:effectLst>
                  <a:outerShdw blurRad="38100" dist="38100" dir="2700000">
                    <a:srgbClr val="C0C0C0"/>
                  </a:outerShdw>
                </a:effectLst>
                <a:latin typeface="Times New Roman" panose="02020603050405020304" pitchFamily="18" charset="0"/>
                <a:ea typeface="Arial" panose="020B0604020202020204" pitchFamily="34" charset="0"/>
                <a:cs typeface="+mn-cs"/>
              </a:rPr>
              <a:t>à</a:t>
            </a:r>
            <a:r>
              <a:rPr sz="2800" b="1" noProof="1" dirty="0">
                <a:solidFill>
                  <a:srgbClr val="FF0000"/>
                </a:solidFill>
                <a:effectLst>
                  <a:outerShdw blurRad="38100" dist="38100" dir="2700000">
                    <a:srgbClr val="C0C0C0"/>
                  </a:outerShdw>
                </a:effectLst>
                <a:latin typeface="Times New Roman" panose="02020603050405020304" pitchFamily="18" charset="0"/>
                <a:ea typeface="+mn-ea"/>
                <a:cs typeface="Arial" panose="020B0604020202020204" pitchFamily="34" charset="0"/>
              </a:rPr>
              <a:t>i!</a:t>
            </a:r>
            <a:endParaRPr sz="2800" b="1" noProof="1" dirty="0">
              <a:solidFill>
                <a:srgbClr val="FF0000"/>
              </a:solidFill>
              <a:effectLst>
                <a:outerShdw blurRad="38100" dist="38100" dir="2700000">
                  <a:srgbClr val="C0C0C0"/>
                </a:outerShdw>
              </a:effectLst>
              <a:latin typeface="Times New Roman" panose="02020603050405020304" pitchFamily="18" charset="0"/>
              <a:ea typeface="Arial" panose="020B0604020202020204" pitchFamily="34" charset="0"/>
            </a:endParaRPr>
          </a:p>
        </p:txBody>
      </p:sp>
      <p:pic>
        <p:nvPicPr>
          <p:cNvPr id="15363" name="Picture 6" descr="Picture5"/>
          <p:cNvPicPr>
            <a:picLocks noChangeAspect="1"/>
          </p:cNvPicPr>
          <p:nvPr/>
        </p:nvPicPr>
        <p:blipFill>
          <a:blip r:embed="rId2"/>
          <a:stretch>
            <a:fillRect/>
          </a:stretch>
        </p:blipFill>
        <p:spPr>
          <a:xfrm>
            <a:off x="0" y="33338"/>
            <a:ext cx="4070350" cy="4030662"/>
          </a:xfrm>
          <a:prstGeom prst="rect">
            <a:avLst/>
          </a:prstGeom>
          <a:noFill/>
          <a:ln w="9525">
            <a:noFill/>
          </a:ln>
        </p:spPr>
      </p:pic>
      <p:pic>
        <p:nvPicPr>
          <p:cNvPr id="15364" name="Picture 7" descr="Picture5"/>
          <p:cNvPicPr>
            <a:picLocks noChangeAspect="1"/>
          </p:cNvPicPr>
          <p:nvPr/>
        </p:nvPicPr>
        <p:blipFill>
          <a:blip r:embed="rId2"/>
          <a:stretch>
            <a:fillRect/>
          </a:stretch>
        </p:blipFill>
        <p:spPr>
          <a:xfrm rot="10800000">
            <a:off x="5073650" y="2827338"/>
            <a:ext cx="4070350" cy="4030662"/>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413"/>
                                        </p:tgtEl>
                                        <p:attrNameLst>
                                          <p:attrName>style.visibility</p:attrName>
                                        </p:attrNameLst>
                                      </p:cBhvr>
                                      <p:to>
                                        <p:strVal val="visible"/>
                                      </p:to>
                                    </p:set>
                                  </p:childTnLst>
                                  <p:subTnLst>
                                    <p:audio>
                                      <p:cMediaNode vol="24000">
                                        <p:cTn display="0" masterRel="sameClick">
                                          <p:stCondLst>
                                            <p:cond evt="begin" delay="0">
                                              <p:tn val="5"/>
                                            </p:cond>
                                          </p:stCondLst>
                                          <p:endCondLst>
                                            <p:cond evt="onStopAudio" delay="0">
                                              <p:tgtEl>
                                                <p:sldTgt/>
                                              </p:tgtEl>
                                            </p:cond>
                                          </p:endCondLst>
                                        </p:cTn>
                                        <p:tgtEl>
                                          <p:sndTgt r:embed="rId3" name="clap.wav"/>
                                        </p:tgtEl>
                                      </p:cMediaNode>
                                    </p:audio>
                                  </p:subTnLst>
                                </p:cTn>
                              </p:par>
                            </p:childTnLst>
                          </p:cTn>
                        </p:par>
                        <p:par>
                          <p:cTn id="7" fill="hold">
                            <p:stCondLst>
                              <p:cond delay="0"/>
                            </p:stCondLst>
                            <p:childTnLst>
                              <p:par>
                                <p:cTn id="8" presetID="8" presetClass="entr" presetSubtype="16" fill="hold" nodeType="afterEffect">
                                  <p:stCondLst>
                                    <p:cond delay="3000"/>
                                  </p:stCondLst>
                                  <p:childTnLst>
                                    <p:set>
                                      <p:cBhvr>
                                        <p:cTn id="9" dur="1" fill="hold">
                                          <p:stCondLst>
                                            <p:cond delay="0"/>
                                          </p:stCondLst>
                                        </p:cTn>
                                        <p:tgtEl>
                                          <p:spTgt spid="17412"/>
                                        </p:tgtEl>
                                        <p:attrNameLst>
                                          <p:attrName>style.visibility</p:attrName>
                                        </p:attrNameLst>
                                      </p:cBhvr>
                                      <p:to>
                                        <p:strVal val="visible"/>
                                      </p:to>
                                    </p:set>
                                    <p:animEffect transition="in" filter="diamond(in)">
                                      <p:cBhvr>
                                        <p:cTn id="10" dur="5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7" name="Rectangle 9"/>
          <p:cNvSpPr/>
          <p:nvPr/>
        </p:nvSpPr>
        <p:spPr>
          <a:xfrm>
            <a:off x="304800" y="-3175"/>
            <a:ext cx="8420100" cy="830263"/>
          </a:xfrm>
          <a:prstGeom prst="rect">
            <a:avLst/>
          </a:prstGeom>
          <a:solidFill>
            <a:schemeClr val="bg1"/>
          </a:solidFill>
          <a:ln w="9525">
            <a:noFill/>
          </a:ln>
        </p:spPr>
        <p:txBody>
          <a:bodyPr wrap="square" anchor="ctr" anchorCtr="0">
            <a:spAutoFit/>
          </a:bodyPr>
          <a:p>
            <a:pPr algn="ctr"/>
            <a:r>
              <a:rPr lang="en-US" altLang="en-US" sz="2400" b="1" dirty="0">
                <a:solidFill>
                  <a:srgbClr val="0000FF"/>
                </a:solidFill>
                <a:latin typeface="Times New Roman" panose="02020603050405020304" pitchFamily="18" charset="0"/>
              </a:rPr>
              <a:t>Bài 1. Sự phụ thuộc của cường độ dòng điện v</a:t>
            </a:r>
            <a:r>
              <a:rPr lang="en-US" altLang="en-US" sz="2400" b="1" dirty="0">
                <a:solidFill>
                  <a:srgbClr val="0000FF"/>
                </a:solidFill>
                <a:latin typeface="Times New Roman" panose="02020603050405020304" pitchFamily="18" charset="0"/>
                <a:ea typeface="Times New Roman" panose="02020603050405020304" pitchFamily="18" charset="0"/>
              </a:rPr>
              <a:t>à</a:t>
            </a:r>
            <a:r>
              <a:rPr lang="en-US" altLang="en-US" sz="2400" b="1" dirty="0">
                <a:solidFill>
                  <a:srgbClr val="0000FF"/>
                </a:solidFill>
                <a:latin typeface="Times New Roman" panose="02020603050405020304" pitchFamily="18" charset="0"/>
              </a:rPr>
              <a:t>o hiệu điện thế giữa hai đầu dây dẫn</a:t>
            </a:r>
            <a:endParaRPr lang="en-US" altLang="en-US" sz="2400" b="1" dirty="0">
              <a:solidFill>
                <a:srgbClr val="0000FF"/>
              </a:solidFill>
              <a:latin typeface="Times New Roman" panose="02020603050405020304" pitchFamily="18" charset="0"/>
              <a:ea typeface="Times New Roman" panose="02020603050405020304" pitchFamily="18" charset="0"/>
            </a:endParaRPr>
          </a:p>
        </p:txBody>
      </p:sp>
      <p:sp>
        <p:nvSpPr>
          <p:cNvPr id="12299" name="Rectangle 11"/>
          <p:cNvSpPr/>
          <p:nvPr/>
        </p:nvSpPr>
        <p:spPr>
          <a:xfrm>
            <a:off x="0" y="836613"/>
            <a:ext cx="1971675" cy="460375"/>
          </a:xfrm>
          <a:prstGeom prst="rect">
            <a:avLst/>
          </a:prstGeom>
          <a:solidFill>
            <a:schemeClr val="bg1"/>
          </a:solidFill>
          <a:ln w="9525">
            <a:noFill/>
          </a:ln>
        </p:spPr>
        <p:txBody>
          <a:bodyPr wrap="none" anchor="ctr" anchorCtr="0">
            <a:spAutoFit/>
          </a:bodyPr>
          <a:p>
            <a:r>
              <a:rPr lang="en-US" altLang="en-US" sz="2400" b="1" dirty="0">
                <a:latin typeface=".VnTime" panose="020B7200000000000000" pitchFamily="34" charset="0"/>
              </a:rPr>
              <a:t>I. </a:t>
            </a:r>
            <a:r>
              <a:rPr lang="en-US" altLang="en-US" sz="2400" b="1" dirty="0">
                <a:latin typeface="Times New Roman" panose="02020603050405020304" pitchFamily="18" charset="0"/>
              </a:rPr>
              <a:t>Thí nghiệm</a:t>
            </a:r>
            <a:endParaRPr lang="en-US" altLang="en-US" sz="2400" b="1" dirty="0">
              <a:latin typeface=".VnTime" panose="020B7200000000000000" pitchFamily="34" charset="0"/>
              <a:ea typeface="Times New Roman" panose="02020603050405020304" pitchFamily="18" charset="0"/>
            </a:endParaRPr>
          </a:p>
        </p:txBody>
      </p:sp>
      <p:sp>
        <p:nvSpPr>
          <p:cNvPr id="12304" name="Rectangle 16"/>
          <p:cNvSpPr/>
          <p:nvPr/>
        </p:nvSpPr>
        <p:spPr>
          <a:xfrm>
            <a:off x="0" y="2139950"/>
            <a:ext cx="4114800" cy="1200150"/>
          </a:xfrm>
          <a:prstGeom prst="rect">
            <a:avLst/>
          </a:prstGeom>
          <a:solidFill>
            <a:schemeClr val="bg1"/>
          </a:solidFill>
          <a:ln w="9525">
            <a:noFill/>
          </a:ln>
        </p:spPr>
        <p:txBody>
          <a:bodyPr anchor="ctr" anchorCtr="0">
            <a:spAutoFit/>
          </a:bodyPr>
          <a:p>
            <a:pPr algn="just"/>
            <a:r>
              <a:rPr lang="en-US" altLang="en-US" sz="2400" dirty="0">
                <a:latin typeface=".VnTime" panose="020B7200000000000000" pitchFamily="34" charset="0"/>
              </a:rPr>
              <a:t>a. </a:t>
            </a:r>
            <a:r>
              <a:rPr lang="en-US" altLang="en-US" sz="2400" dirty="0">
                <a:latin typeface="Times New Roman" panose="02020603050405020304" pitchFamily="18" charset="0"/>
              </a:rPr>
              <a:t>Quan sát sơ đồ mạch điện hình bên v</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rPr>
              <a:t> cho biết công dụng của từng thiết bị có trong sơ đồ.</a:t>
            </a:r>
            <a:endParaRPr lang="en-US" altLang="en-US" sz="2400" dirty="0">
              <a:latin typeface="Times New Roman" panose="02020603050405020304" pitchFamily="18" charset="0"/>
              <a:ea typeface="Times New Roman" panose="02020603050405020304" pitchFamily="18" charset="0"/>
            </a:endParaRPr>
          </a:p>
        </p:txBody>
      </p:sp>
      <p:sp>
        <p:nvSpPr>
          <p:cNvPr id="12306" name="Rectangle 18"/>
          <p:cNvSpPr/>
          <p:nvPr/>
        </p:nvSpPr>
        <p:spPr>
          <a:xfrm>
            <a:off x="0" y="1293813"/>
            <a:ext cx="2671763" cy="460375"/>
          </a:xfrm>
          <a:prstGeom prst="rect">
            <a:avLst/>
          </a:prstGeom>
          <a:solidFill>
            <a:schemeClr val="bg1"/>
          </a:solidFill>
          <a:ln w="9525">
            <a:noFill/>
          </a:ln>
        </p:spPr>
        <p:txBody>
          <a:bodyPr wrap="none" anchor="ctr" anchorCtr="0">
            <a:spAutoFit/>
          </a:bodyPr>
          <a:p>
            <a:r>
              <a:rPr lang="en-US" altLang="en-US" sz="2400" b="1" dirty="0">
                <a:latin typeface=".VnTime" panose="020B7200000000000000" pitchFamily="34" charset="0"/>
              </a:rPr>
              <a:t>1. </a:t>
            </a:r>
            <a:r>
              <a:rPr lang="en-US" altLang="en-US" sz="2400" b="1" dirty="0">
                <a:latin typeface="Times New Roman" panose="02020603050405020304" pitchFamily="18" charset="0"/>
              </a:rPr>
              <a:t>Sơ đồ mạch điện</a:t>
            </a:r>
            <a:endParaRPr lang="en-US" altLang="en-US" sz="2400" b="1" dirty="0">
              <a:latin typeface="Times New Roman" panose="02020603050405020304" pitchFamily="18" charset="0"/>
              <a:ea typeface="Times New Roman" panose="02020603050405020304" pitchFamily="18" charset="0"/>
            </a:endParaRPr>
          </a:p>
        </p:txBody>
      </p:sp>
      <p:sp>
        <p:nvSpPr>
          <p:cNvPr id="12347" name="Rectangle 59"/>
          <p:cNvSpPr/>
          <p:nvPr/>
        </p:nvSpPr>
        <p:spPr>
          <a:xfrm>
            <a:off x="0" y="3499485"/>
            <a:ext cx="4114800" cy="1198880"/>
          </a:xfrm>
          <a:prstGeom prst="rect">
            <a:avLst/>
          </a:prstGeom>
          <a:solidFill>
            <a:schemeClr val="bg1"/>
          </a:solidFill>
          <a:ln w="9525">
            <a:noFill/>
          </a:ln>
        </p:spPr>
        <p:txBody>
          <a:bodyPr anchor="ctr" anchorCtr="0">
            <a:spAutoFit/>
          </a:bodyPr>
          <a:p>
            <a:pPr algn="just"/>
            <a:r>
              <a:rPr lang="en-US" altLang="en-US" sz="2400" dirty="0">
                <a:latin typeface=".VnTime" panose="020B7200000000000000" pitchFamily="34" charset="0"/>
              </a:rPr>
              <a:t>b. </a:t>
            </a:r>
            <a:r>
              <a:rPr lang="en-US" altLang="en-US" sz="2400" dirty="0">
                <a:latin typeface="Times New Roman" panose="02020603050405020304" pitchFamily="18" charset="0"/>
              </a:rPr>
              <a:t>Chốt dương của dụng cụ trên mắc về phía cực n</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rPr>
              <a:t>o của nguồn điện?</a:t>
            </a:r>
            <a:endParaRPr lang="en-US" altLang="en-US" sz="2400" dirty="0">
              <a:latin typeface="Times New Roman" panose="02020603050405020304" pitchFamily="18" charset="0"/>
              <a:ea typeface="Times New Roman" panose="02020603050405020304" pitchFamily="18" charset="0"/>
            </a:endParaRPr>
          </a:p>
        </p:txBody>
      </p:sp>
      <p:grpSp>
        <p:nvGrpSpPr>
          <p:cNvPr id="12353" name="Group 65"/>
          <p:cNvGrpSpPr/>
          <p:nvPr/>
        </p:nvGrpSpPr>
        <p:grpSpPr>
          <a:xfrm>
            <a:off x="4546600" y="1447800"/>
            <a:ext cx="4064000" cy="2362200"/>
            <a:chOff x="2864" y="912"/>
            <a:chExt cx="2560" cy="1488"/>
          </a:xfrm>
        </p:grpSpPr>
        <p:sp>
          <p:nvSpPr>
            <p:cNvPr id="6151" name="Oval 19"/>
            <p:cNvSpPr/>
            <p:nvPr/>
          </p:nvSpPr>
          <p:spPr>
            <a:xfrm>
              <a:off x="2864" y="1392"/>
              <a:ext cx="432" cy="384"/>
            </a:xfrm>
            <a:prstGeom prst="ellipse">
              <a:avLst/>
            </a:prstGeom>
            <a:solidFill>
              <a:srgbClr val="FF0000"/>
            </a:solidFill>
            <a:ln w="9525" cap="flat" cmpd="sng">
              <a:solidFill>
                <a:schemeClr val="tx1"/>
              </a:solidFill>
              <a:prstDash val="solid"/>
              <a:round/>
              <a:headEnd type="none" w="med" len="med"/>
              <a:tailEnd type="none" w="med" len="med"/>
            </a:ln>
          </p:spPr>
          <p:txBody>
            <a:bodyPr wrap="none" anchor="ctr" anchorCtr="0"/>
            <a:p>
              <a:pPr algn="ctr"/>
              <a:r>
                <a:rPr lang="en-US" altLang="en-US" sz="3200" b="1" dirty="0">
                  <a:solidFill>
                    <a:schemeClr val="bg1"/>
                  </a:solidFill>
                  <a:latin typeface=".VnTime" panose="020B7200000000000000" pitchFamily="34" charset="0"/>
                </a:rPr>
                <a:t>A</a:t>
              </a:r>
              <a:endParaRPr lang="en-US" altLang="en-US" sz="3200" b="1" dirty="0">
                <a:solidFill>
                  <a:schemeClr val="bg1"/>
                </a:solidFill>
                <a:latin typeface=".VnTime" panose="020B7200000000000000" pitchFamily="34" charset="0"/>
                <a:ea typeface="Times New Roman" panose="02020603050405020304" pitchFamily="18" charset="0"/>
              </a:endParaRPr>
            </a:p>
          </p:txBody>
        </p:sp>
        <p:sp>
          <p:nvSpPr>
            <p:cNvPr id="6152" name="Line 20"/>
            <p:cNvSpPr/>
            <p:nvPr/>
          </p:nvSpPr>
          <p:spPr>
            <a:xfrm>
              <a:off x="3072" y="968"/>
              <a:ext cx="0" cy="432"/>
            </a:xfrm>
            <a:prstGeom prst="line">
              <a:avLst/>
            </a:prstGeom>
            <a:ln w="57150" cap="flat" cmpd="sng">
              <a:solidFill>
                <a:srgbClr val="660033"/>
              </a:solidFill>
              <a:prstDash val="solid"/>
              <a:round/>
              <a:headEnd type="none" w="med" len="med"/>
              <a:tailEnd type="none" w="med" len="med"/>
            </a:ln>
          </p:spPr>
        </p:sp>
        <p:sp>
          <p:nvSpPr>
            <p:cNvPr id="6153" name="Line 21"/>
            <p:cNvSpPr/>
            <p:nvPr/>
          </p:nvSpPr>
          <p:spPr>
            <a:xfrm>
              <a:off x="3096" y="1776"/>
              <a:ext cx="0" cy="384"/>
            </a:xfrm>
            <a:prstGeom prst="line">
              <a:avLst/>
            </a:prstGeom>
            <a:ln w="57150" cap="flat" cmpd="sng">
              <a:solidFill>
                <a:srgbClr val="660033"/>
              </a:solidFill>
              <a:prstDash val="solid"/>
              <a:round/>
              <a:headEnd type="none" w="med" len="med"/>
              <a:tailEnd type="none" w="med" len="med"/>
            </a:ln>
          </p:spPr>
        </p:sp>
        <p:sp>
          <p:nvSpPr>
            <p:cNvPr id="6154" name="Line 22"/>
            <p:cNvSpPr/>
            <p:nvPr/>
          </p:nvSpPr>
          <p:spPr>
            <a:xfrm>
              <a:off x="3096" y="2160"/>
              <a:ext cx="336" cy="0"/>
            </a:xfrm>
            <a:prstGeom prst="line">
              <a:avLst/>
            </a:prstGeom>
            <a:ln w="57150" cap="flat" cmpd="sng">
              <a:solidFill>
                <a:srgbClr val="660033"/>
              </a:solidFill>
              <a:prstDash val="solid"/>
              <a:round/>
              <a:headEnd type="none" w="med" len="med"/>
              <a:tailEnd type="none" w="med" len="med"/>
            </a:ln>
          </p:spPr>
        </p:sp>
        <p:sp>
          <p:nvSpPr>
            <p:cNvPr id="6155" name="Line 23"/>
            <p:cNvSpPr/>
            <p:nvPr/>
          </p:nvSpPr>
          <p:spPr>
            <a:xfrm flipV="1">
              <a:off x="3424" y="1976"/>
              <a:ext cx="288" cy="192"/>
            </a:xfrm>
            <a:prstGeom prst="line">
              <a:avLst/>
            </a:prstGeom>
            <a:ln w="57150" cap="flat" cmpd="sng">
              <a:solidFill>
                <a:srgbClr val="660033"/>
              </a:solidFill>
              <a:prstDash val="solid"/>
              <a:round/>
              <a:headEnd type="none" w="med" len="med"/>
              <a:tailEnd type="none" w="med" len="med"/>
            </a:ln>
          </p:spPr>
        </p:sp>
        <p:sp>
          <p:nvSpPr>
            <p:cNvPr id="6156" name="Line 24"/>
            <p:cNvSpPr/>
            <p:nvPr/>
          </p:nvSpPr>
          <p:spPr>
            <a:xfrm>
              <a:off x="3744" y="2160"/>
              <a:ext cx="528" cy="0"/>
            </a:xfrm>
            <a:prstGeom prst="line">
              <a:avLst/>
            </a:prstGeom>
            <a:ln w="57150" cap="flat" cmpd="sng">
              <a:solidFill>
                <a:srgbClr val="660033"/>
              </a:solidFill>
              <a:prstDash val="solid"/>
              <a:round/>
              <a:headEnd type="none" w="med" len="med"/>
              <a:tailEnd type="oval" w="med" len="med"/>
            </a:ln>
          </p:spPr>
        </p:sp>
        <p:sp>
          <p:nvSpPr>
            <p:cNvPr id="6157" name="Line 25"/>
            <p:cNvSpPr/>
            <p:nvPr/>
          </p:nvSpPr>
          <p:spPr>
            <a:xfrm>
              <a:off x="4704" y="2160"/>
              <a:ext cx="720" cy="0"/>
            </a:xfrm>
            <a:prstGeom prst="line">
              <a:avLst/>
            </a:prstGeom>
            <a:ln w="57150" cap="flat" cmpd="sng">
              <a:solidFill>
                <a:srgbClr val="660033"/>
              </a:solidFill>
              <a:prstDash val="solid"/>
              <a:round/>
              <a:headEnd type="oval" w="med" len="med"/>
              <a:tailEnd type="none" w="med" len="med"/>
            </a:ln>
          </p:spPr>
        </p:sp>
        <p:sp>
          <p:nvSpPr>
            <p:cNvPr id="6158" name="Line 26"/>
            <p:cNvSpPr/>
            <p:nvPr/>
          </p:nvSpPr>
          <p:spPr>
            <a:xfrm>
              <a:off x="3072" y="976"/>
              <a:ext cx="720" cy="0"/>
            </a:xfrm>
            <a:prstGeom prst="line">
              <a:avLst/>
            </a:prstGeom>
            <a:ln w="57150" cap="flat" cmpd="sng">
              <a:solidFill>
                <a:srgbClr val="660033"/>
              </a:solidFill>
              <a:prstDash val="solid"/>
              <a:round/>
              <a:headEnd type="none" w="med" len="med"/>
              <a:tailEnd type="none" w="med" len="med"/>
            </a:ln>
          </p:spPr>
        </p:sp>
        <p:sp>
          <p:nvSpPr>
            <p:cNvPr id="6159" name="Line 27"/>
            <p:cNvSpPr/>
            <p:nvPr/>
          </p:nvSpPr>
          <p:spPr>
            <a:xfrm>
              <a:off x="3792" y="968"/>
              <a:ext cx="0" cy="528"/>
            </a:xfrm>
            <a:prstGeom prst="line">
              <a:avLst/>
            </a:prstGeom>
            <a:ln w="57150" cap="flat" cmpd="sng">
              <a:solidFill>
                <a:srgbClr val="660033"/>
              </a:solidFill>
              <a:prstDash val="solid"/>
              <a:round/>
              <a:headEnd type="none" w="med" len="med"/>
              <a:tailEnd type="none" w="med" len="med"/>
            </a:ln>
          </p:spPr>
        </p:sp>
        <p:sp>
          <p:nvSpPr>
            <p:cNvPr id="6160" name="Line 28"/>
            <p:cNvSpPr/>
            <p:nvPr/>
          </p:nvSpPr>
          <p:spPr>
            <a:xfrm>
              <a:off x="3792" y="1488"/>
              <a:ext cx="432" cy="0"/>
            </a:xfrm>
            <a:prstGeom prst="line">
              <a:avLst/>
            </a:prstGeom>
            <a:ln w="57150" cap="flat" cmpd="sng">
              <a:solidFill>
                <a:srgbClr val="660033"/>
              </a:solidFill>
              <a:prstDash val="solid"/>
              <a:round/>
              <a:headEnd type="none" w="med" len="med"/>
              <a:tailEnd type="none" w="med" len="med"/>
            </a:ln>
          </p:spPr>
        </p:sp>
        <p:sp>
          <p:nvSpPr>
            <p:cNvPr id="6161" name="Line 29"/>
            <p:cNvSpPr/>
            <p:nvPr/>
          </p:nvSpPr>
          <p:spPr>
            <a:xfrm>
              <a:off x="4656" y="1488"/>
              <a:ext cx="336" cy="0"/>
            </a:xfrm>
            <a:prstGeom prst="line">
              <a:avLst/>
            </a:prstGeom>
            <a:ln w="57150" cap="flat" cmpd="sng">
              <a:solidFill>
                <a:srgbClr val="660033"/>
              </a:solidFill>
              <a:prstDash val="solid"/>
              <a:round/>
              <a:headEnd type="none" w="med" len="med"/>
              <a:tailEnd type="none" w="med" len="med"/>
            </a:ln>
          </p:spPr>
        </p:sp>
        <p:sp>
          <p:nvSpPr>
            <p:cNvPr id="6162" name="Line 30"/>
            <p:cNvSpPr/>
            <p:nvPr/>
          </p:nvSpPr>
          <p:spPr>
            <a:xfrm>
              <a:off x="4992" y="1008"/>
              <a:ext cx="0" cy="480"/>
            </a:xfrm>
            <a:prstGeom prst="line">
              <a:avLst/>
            </a:prstGeom>
            <a:ln w="57150" cap="flat" cmpd="sng">
              <a:solidFill>
                <a:srgbClr val="660033"/>
              </a:solidFill>
              <a:prstDash val="solid"/>
              <a:round/>
              <a:headEnd type="none" w="med" len="med"/>
              <a:tailEnd type="none" w="med" len="med"/>
            </a:ln>
          </p:spPr>
        </p:sp>
        <p:sp>
          <p:nvSpPr>
            <p:cNvPr id="6163" name="Line 31"/>
            <p:cNvSpPr/>
            <p:nvPr/>
          </p:nvSpPr>
          <p:spPr>
            <a:xfrm>
              <a:off x="4992" y="1008"/>
              <a:ext cx="432" cy="0"/>
            </a:xfrm>
            <a:prstGeom prst="line">
              <a:avLst/>
            </a:prstGeom>
            <a:ln w="57150" cap="flat" cmpd="sng">
              <a:solidFill>
                <a:srgbClr val="660033"/>
              </a:solidFill>
              <a:prstDash val="solid"/>
              <a:round/>
              <a:headEnd type="none" w="med" len="med"/>
              <a:tailEnd type="none" w="med" len="med"/>
            </a:ln>
          </p:spPr>
        </p:sp>
        <p:sp>
          <p:nvSpPr>
            <p:cNvPr id="6164" name="Line 32"/>
            <p:cNvSpPr/>
            <p:nvPr/>
          </p:nvSpPr>
          <p:spPr>
            <a:xfrm>
              <a:off x="5424" y="1008"/>
              <a:ext cx="0" cy="1152"/>
            </a:xfrm>
            <a:prstGeom prst="line">
              <a:avLst/>
            </a:prstGeom>
            <a:ln w="57150" cap="flat" cmpd="sng">
              <a:solidFill>
                <a:srgbClr val="660033"/>
              </a:solidFill>
              <a:prstDash val="solid"/>
              <a:round/>
              <a:headEnd type="none" w="med" len="med"/>
              <a:tailEnd type="none" w="med" len="med"/>
            </a:ln>
          </p:spPr>
        </p:sp>
        <p:sp>
          <p:nvSpPr>
            <p:cNvPr id="6165" name="Oval 37"/>
            <p:cNvSpPr/>
            <p:nvPr/>
          </p:nvSpPr>
          <p:spPr>
            <a:xfrm>
              <a:off x="4224" y="1296"/>
              <a:ext cx="432" cy="384"/>
            </a:xfrm>
            <a:prstGeom prst="ellipse">
              <a:avLst/>
            </a:prstGeom>
            <a:solidFill>
              <a:srgbClr val="FF0000"/>
            </a:solidFill>
            <a:ln w="9525" cap="flat" cmpd="sng">
              <a:solidFill>
                <a:schemeClr val="tx1"/>
              </a:solidFill>
              <a:prstDash val="solid"/>
              <a:round/>
              <a:headEnd type="none" w="med" len="med"/>
              <a:tailEnd type="none" w="med" len="med"/>
            </a:ln>
          </p:spPr>
          <p:txBody>
            <a:bodyPr wrap="none" anchor="ctr" anchorCtr="0"/>
            <a:p>
              <a:pPr algn="ctr"/>
              <a:r>
                <a:rPr lang="en-US" altLang="en-US" sz="3200" b="1" dirty="0">
                  <a:solidFill>
                    <a:schemeClr val="bg1"/>
                  </a:solidFill>
                  <a:latin typeface=".VnTime" panose="020B7200000000000000" pitchFamily="34" charset="0"/>
                </a:rPr>
                <a:t>V</a:t>
              </a:r>
              <a:endParaRPr lang="en-US" altLang="en-US" sz="3200" b="1" dirty="0">
                <a:solidFill>
                  <a:schemeClr val="bg1"/>
                </a:solidFill>
                <a:latin typeface=".VnTime" panose="020B7200000000000000" pitchFamily="34" charset="0"/>
                <a:ea typeface="Times New Roman" panose="02020603050405020304" pitchFamily="18" charset="0"/>
              </a:endParaRPr>
            </a:p>
          </p:txBody>
        </p:sp>
        <p:sp>
          <p:nvSpPr>
            <p:cNvPr id="6166" name="Line 38"/>
            <p:cNvSpPr/>
            <p:nvPr/>
          </p:nvSpPr>
          <p:spPr>
            <a:xfrm>
              <a:off x="3792" y="976"/>
              <a:ext cx="192" cy="0"/>
            </a:xfrm>
            <a:prstGeom prst="line">
              <a:avLst/>
            </a:prstGeom>
            <a:ln w="57150" cap="flat" cmpd="sng">
              <a:solidFill>
                <a:srgbClr val="660033"/>
              </a:solidFill>
              <a:prstDash val="solid"/>
              <a:round/>
              <a:headEnd type="none" w="med" len="med"/>
              <a:tailEnd type="none" w="med" len="med"/>
            </a:ln>
          </p:spPr>
        </p:sp>
        <p:grpSp>
          <p:nvGrpSpPr>
            <p:cNvPr id="6167" name="Group 53"/>
            <p:cNvGrpSpPr/>
            <p:nvPr/>
          </p:nvGrpSpPr>
          <p:grpSpPr>
            <a:xfrm>
              <a:off x="3984" y="912"/>
              <a:ext cx="1008" cy="144"/>
              <a:chOff x="3984" y="912"/>
              <a:chExt cx="1008" cy="144"/>
            </a:xfrm>
          </p:grpSpPr>
          <p:sp>
            <p:nvSpPr>
              <p:cNvPr id="6168" name="Line 39"/>
              <p:cNvSpPr/>
              <p:nvPr/>
            </p:nvSpPr>
            <p:spPr>
              <a:xfrm flipH="1">
                <a:off x="4032" y="912"/>
                <a:ext cx="96" cy="144"/>
              </a:xfrm>
              <a:prstGeom prst="line">
                <a:avLst/>
              </a:prstGeom>
              <a:ln w="57150" cap="flat" cmpd="sng">
                <a:solidFill>
                  <a:srgbClr val="FF0000"/>
                </a:solidFill>
                <a:prstDash val="solid"/>
                <a:round/>
                <a:headEnd type="none" w="med" len="med"/>
                <a:tailEnd type="none" w="med" len="med"/>
              </a:ln>
            </p:spPr>
          </p:sp>
          <p:sp>
            <p:nvSpPr>
              <p:cNvPr id="6169" name="Line 40"/>
              <p:cNvSpPr/>
              <p:nvPr/>
            </p:nvSpPr>
            <p:spPr>
              <a:xfrm flipH="1">
                <a:off x="4176" y="912"/>
                <a:ext cx="96" cy="144"/>
              </a:xfrm>
              <a:prstGeom prst="line">
                <a:avLst/>
              </a:prstGeom>
              <a:ln w="57150" cap="flat" cmpd="sng">
                <a:solidFill>
                  <a:srgbClr val="FF0000"/>
                </a:solidFill>
                <a:prstDash val="solid"/>
                <a:round/>
                <a:headEnd type="none" w="med" len="med"/>
                <a:tailEnd type="none" w="med" len="med"/>
              </a:ln>
            </p:spPr>
          </p:sp>
          <p:sp>
            <p:nvSpPr>
              <p:cNvPr id="6170" name="Line 41"/>
              <p:cNvSpPr/>
              <p:nvPr/>
            </p:nvSpPr>
            <p:spPr>
              <a:xfrm flipH="1">
                <a:off x="4320" y="912"/>
                <a:ext cx="96" cy="144"/>
              </a:xfrm>
              <a:prstGeom prst="line">
                <a:avLst/>
              </a:prstGeom>
              <a:ln w="57150" cap="flat" cmpd="sng">
                <a:solidFill>
                  <a:srgbClr val="FF0000"/>
                </a:solidFill>
                <a:prstDash val="solid"/>
                <a:round/>
                <a:headEnd type="none" w="med" len="med"/>
                <a:tailEnd type="none" w="med" len="med"/>
              </a:ln>
            </p:spPr>
          </p:sp>
          <p:sp>
            <p:nvSpPr>
              <p:cNvPr id="6171" name="Line 42"/>
              <p:cNvSpPr/>
              <p:nvPr/>
            </p:nvSpPr>
            <p:spPr>
              <a:xfrm flipH="1">
                <a:off x="4464" y="912"/>
                <a:ext cx="96" cy="144"/>
              </a:xfrm>
              <a:prstGeom prst="line">
                <a:avLst/>
              </a:prstGeom>
              <a:ln w="57150" cap="flat" cmpd="sng">
                <a:solidFill>
                  <a:srgbClr val="FF0000"/>
                </a:solidFill>
                <a:prstDash val="solid"/>
                <a:round/>
                <a:headEnd type="none" w="med" len="med"/>
                <a:tailEnd type="none" w="med" len="med"/>
              </a:ln>
            </p:spPr>
          </p:sp>
          <p:sp>
            <p:nvSpPr>
              <p:cNvPr id="6172" name="Line 43"/>
              <p:cNvSpPr/>
              <p:nvPr/>
            </p:nvSpPr>
            <p:spPr>
              <a:xfrm flipH="1">
                <a:off x="4608" y="912"/>
                <a:ext cx="96" cy="144"/>
              </a:xfrm>
              <a:prstGeom prst="line">
                <a:avLst/>
              </a:prstGeom>
              <a:ln w="57150" cap="flat" cmpd="sng">
                <a:solidFill>
                  <a:srgbClr val="FF0000"/>
                </a:solidFill>
                <a:prstDash val="solid"/>
                <a:round/>
                <a:headEnd type="none" w="med" len="med"/>
                <a:tailEnd type="none" w="med" len="med"/>
              </a:ln>
            </p:spPr>
          </p:sp>
          <p:sp>
            <p:nvSpPr>
              <p:cNvPr id="6173" name="Line 44"/>
              <p:cNvSpPr/>
              <p:nvPr/>
            </p:nvSpPr>
            <p:spPr>
              <a:xfrm>
                <a:off x="4896" y="1008"/>
                <a:ext cx="96" cy="0"/>
              </a:xfrm>
              <a:prstGeom prst="line">
                <a:avLst/>
              </a:prstGeom>
              <a:ln w="57150" cap="flat" cmpd="sng">
                <a:solidFill>
                  <a:srgbClr val="FF0000"/>
                </a:solidFill>
                <a:prstDash val="solid"/>
                <a:round/>
                <a:headEnd type="none" w="med" len="med"/>
                <a:tailEnd type="none" w="med" len="med"/>
              </a:ln>
            </p:spPr>
          </p:sp>
          <p:sp>
            <p:nvSpPr>
              <p:cNvPr id="6174" name="Line 45"/>
              <p:cNvSpPr/>
              <p:nvPr/>
            </p:nvSpPr>
            <p:spPr>
              <a:xfrm>
                <a:off x="4128" y="912"/>
                <a:ext cx="48" cy="144"/>
              </a:xfrm>
              <a:prstGeom prst="line">
                <a:avLst/>
              </a:prstGeom>
              <a:ln w="57150" cap="flat" cmpd="sng">
                <a:solidFill>
                  <a:srgbClr val="FF0000"/>
                </a:solidFill>
                <a:prstDash val="solid"/>
                <a:round/>
                <a:headEnd type="none" w="med" len="med"/>
                <a:tailEnd type="none" w="med" len="med"/>
              </a:ln>
            </p:spPr>
          </p:sp>
          <p:sp>
            <p:nvSpPr>
              <p:cNvPr id="6175" name="Line 46"/>
              <p:cNvSpPr/>
              <p:nvPr/>
            </p:nvSpPr>
            <p:spPr>
              <a:xfrm>
                <a:off x="4272" y="912"/>
                <a:ext cx="48" cy="144"/>
              </a:xfrm>
              <a:prstGeom prst="line">
                <a:avLst/>
              </a:prstGeom>
              <a:ln w="57150" cap="flat" cmpd="sng">
                <a:solidFill>
                  <a:srgbClr val="FF0000"/>
                </a:solidFill>
                <a:prstDash val="solid"/>
                <a:round/>
                <a:headEnd type="none" w="med" len="med"/>
                <a:tailEnd type="none" w="med" len="med"/>
              </a:ln>
            </p:spPr>
          </p:sp>
          <p:sp>
            <p:nvSpPr>
              <p:cNvPr id="6176" name="Line 47"/>
              <p:cNvSpPr/>
              <p:nvPr/>
            </p:nvSpPr>
            <p:spPr>
              <a:xfrm>
                <a:off x="4416" y="912"/>
                <a:ext cx="48" cy="144"/>
              </a:xfrm>
              <a:prstGeom prst="line">
                <a:avLst/>
              </a:prstGeom>
              <a:ln w="57150" cap="flat" cmpd="sng">
                <a:solidFill>
                  <a:srgbClr val="FF0000"/>
                </a:solidFill>
                <a:prstDash val="solid"/>
                <a:round/>
                <a:headEnd type="none" w="med" len="med"/>
                <a:tailEnd type="none" w="med" len="med"/>
              </a:ln>
            </p:spPr>
          </p:sp>
          <p:sp>
            <p:nvSpPr>
              <p:cNvPr id="6177" name="Line 48"/>
              <p:cNvSpPr/>
              <p:nvPr/>
            </p:nvSpPr>
            <p:spPr>
              <a:xfrm>
                <a:off x="4560" y="912"/>
                <a:ext cx="48" cy="144"/>
              </a:xfrm>
              <a:prstGeom prst="line">
                <a:avLst/>
              </a:prstGeom>
              <a:ln w="57150" cap="flat" cmpd="sng">
                <a:solidFill>
                  <a:srgbClr val="FF0000"/>
                </a:solidFill>
                <a:prstDash val="solid"/>
                <a:round/>
                <a:headEnd type="none" w="med" len="med"/>
                <a:tailEnd type="none" w="med" len="med"/>
              </a:ln>
            </p:spPr>
          </p:sp>
          <p:sp>
            <p:nvSpPr>
              <p:cNvPr id="6178" name="Line 49"/>
              <p:cNvSpPr/>
              <p:nvPr/>
            </p:nvSpPr>
            <p:spPr>
              <a:xfrm>
                <a:off x="4704" y="912"/>
                <a:ext cx="48" cy="144"/>
              </a:xfrm>
              <a:prstGeom prst="line">
                <a:avLst/>
              </a:prstGeom>
              <a:ln w="57150" cap="flat" cmpd="sng">
                <a:solidFill>
                  <a:srgbClr val="FF0000"/>
                </a:solidFill>
                <a:prstDash val="solid"/>
                <a:round/>
                <a:headEnd type="none" w="med" len="med"/>
                <a:tailEnd type="none" w="med" len="med"/>
              </a:ln>
            </p:spPr>
          </p:sp>
          <p:sp>
            <p:nvSpPr>
              <p:cNvPr id="6179" name="Line 50"/>
              <p:cNvSpPr/>
              <p:nvPr/>
            </p:nvSpPr>
            <p:spPr>
              <a:xfrm flipH="1">
                <a:off x="4752" y="912"/>
                <a:ext cx="96" cy="144"/>
              </a:xfrm>
              <a:prstGeom prst="line">
                <a:avLst/>
              </a:prstGeom>
              <a:ln w="57150" cap="flat" cmpd="sng">
                <a:solidFill>
                  <a:srgbClr val="FF0000"/>
                </a:solidFill>
                <a:prstDash val="solid"/>
                <a:round/>
                <a:headEnd type="none" w="med" len="med"/>
                <a:tailEnd type="none" w="med" len="med"/>
              </a:ln>
            </p:spPr>
          </p:sp>
          <p:sp>
            <p:nvSpPr>
              <p:cNvPr id="6180" name="Line 51"/>
              <p:cNvSpPr/>
              <p:nvPr/>
            </p:nvSpPr>
            <p:spPr>
              <a:xfrm>
                <a:off x="4848" y="912"/>
                <a:ext cx="48" cy="96"/>
              </a:xfrm>
              <a:prstGeom prst="line">
                <a:avLst/>
              </a:prstGeom>
              <a:ln w="57150" cap="flat" cmpd="sng">
                <a:solidFill>
                  <a:srgbClr val="FF0000"/>
                </a:solidFill>
                <a:prstDash val="solid"/>
                <a:round/>
                <a:headEnd type="none" w="med" len="med"/>
                <a:tailEnd type="none" w="med" len="med"/>
              </a:ln>
            </p:spPr>
          </p:sp>
          <p:sp>
            <p:nvSpPr>
              <p:cNvPr id="6181" name="Line 52"/>
              <p:cNvSpPr/>
              <p:nvPr/>
            </p:nvSpPr>
            <p:spPr>
              <a:xfrm>
                <a:off x="3984" y="960"/>
                <a:ext cx="48" cy="96"/>
              </a:xfrm>
              <a:prstGeom prst="line">
                <a:avLst/>
              </a:prstGeom>
              <a:ln w="57150" cap="flat" cmpd="sng">
                <a:solidFill>
                  <a:srgbClr val="FF0000"/>
                </a:solidFill>
                <a:prstDash val="solid"/>
                <a:round/>
                <a:headEnd type="none" w="med" len="med"/>
                <a:tailEnd type="none" w="med" len="med"/>
              </a:ln>
            </p:spPr>
          </p:sp>
        </p:grpSp>
        <p:sp>
          <p:nvSpPr>
            <p:cNvPr id="6182" name="Line 54"/>
            <p:cNvSpPr/>
            <p:nvPr/>
          </p:nvSpPr>
          <p:spPr>
            <a:xfrm flipH="1">
              <a:off x="4200" y="2064"/>
              <a:ext cx="144" cy="192"/>
            </a:xfrm>
            <a:prstGeom prst="line">
              <a:avLst/>
            </a:prstGeom>
            <a:ln w="38100" cap="flat" cmpd="sng">
              <a:solidFill>
                <a:srgbClr val="660033"/>
              </a:solidFill>
              <a:prstDash val="solid"/>
              <a:round/>
              <a:headEnd type="none" w="med" len="med"/>
              <a:tailEnd type="none" w="med" len="med"/>
            </a:ln>
          </p:spPr>
        </p:sp>
        <p:sp>
          <p:nvSpPr>
            <p:cNvPr id="6183" name="Line 55"/>
            <p:cNvSpPr/>
            <p:nvPr/>
          </p:nvSpPr>
          <p:spPr>
            <a:xfrm flipH="1">
              <a:off x="4624" y="2064"/>
              <a:ext cx="144" cy="192"/>
            </a:xfrm>
            <a:prstGeom prst="line">
              <a:avLst/>
            </a:prstGeom>
            <a:ln w="38100" cap="flat" cmpd="sng">
              <a:solidFill>
                <a:srgbClr val="660033"/>
              </a:solidFill>
              <a:prstDash val="solid"/>
              <a:round/>
              <a:headEnd type="none" w="med" len="med"/>
              <a:tailEnd type="none" w="med" len="med"/>
            </a:ln>
          </p:spPr>
        </p:sp>
        <p:sp>
          <p:nvSpPr>
            <p:cNvPr id="6184" name="Text Box 56"/>
            <p:cNvSpPr txBox="1"/>
            <p:nvPr/>
          </p:nvSpPr>
          <p:spPr>
            <a:xfrm>
              <a:off x="3456" y="1776"/>
              <a:ext cx="384" cy="231"/>
            </a:xfrm>
            <a:prstGeom prst="rect">
              <a:avLst/>
            </a:prstGeom>
            <a:noFill/>
            <a:ln w="9525">
              <a:noFill/>
            </a:ln>
          </p:spPr>
          <p:txBody>
            <a:bodyPr anchor="t" anchorCtr="0">
              <a:spAutoFit/>
            </a:bodyPr>
            <a:p>
              <a:pPr>
                <a:spcBef>
                  <a:spcPct val="50000"/>
                </a:spcBef>
              </a:pPr>
              <a:r>
                <a:rPr lang="en-US" altLang="en-US" dirty="0">
                  <a:latin typeface=".VnTime" panose="020B7200000000000000" pitchFamily="34" charset="0"/>
                </a:rPr>
                <a:t>K</a:t>
              </a:r>
              <a:endParaRPr lang="en-US" altLang="en-US" dirty="0">
                <a:latin typeface=".VnTime" panose="020B7200000000000000" pitchFamily="34" charset="0"/>
                <a:ea typeface="Times New Roman" panose="02020603050405020304" pitchFamily="18" charset="0"/>
              </a:endParaRPr>
            </a:p>
          </p:txBody>
        </p:sp>
        <p:sp>
          <p:nvSpPr>
            <p:cNvPr id="6185" name="Text Box 57"/>
            <p:cNvSpPr txBox="1"/>
            <p:nvPr/>
          </p:nvSpPr>
          <p:spPr>
            <a:xfrm>
              <a:off x="4152" y="1776"/>
              <a:ext cx="384" cy="231"/>
            </a:xfrm>
            <a:prstGeom prst="rect">
              <a:avLst/>
            </a:prstGeom>
            <a:noFill/>
            <a:ln w="9525">
              <a:noFill/>
            </a:ln>
          </p:spPr>
          <p:txBody>
            <a:bodyPr anchor="t" anchorCtr="0">
              <a:spAutoFit/>
            </a:bodyPr>
            <a:p>
              <a:pPr>
                <a:spcBef>
                  <a:spcPct val="50000"/>
                </a:spcBef>
              </a:pPr>
              <a:r>
                <a:rPr lang="en-US" altLang="en-US" dirty="0">
                  <a:latin typeface=".VnTime" panose="020B7200000000000000" pitchFamily="34" charset="0"/>
                </a:rPr>
                <a:t>A</a:t>
              </a:r>
              <a:endParaRPr lang="en-US" altLang="en-US" dirty="0">
                <a:latin typeface=".VnTime" panose="020B7200000000000000" pitchFamily="34" charset="0"/>
                <a:ea typeface="Times New Roman" panose="02020603050405020304" pitchFamily="18" charset="0"/>
              </a:endParaRPr>
            </a:p>
          </p:txBody>
        </p:sp>
        <p:sp>
          <p:nvSpPr>
            <p:cNvPr id="6186" name="Text Box 58"/>
            <p:cNvSpPr txBox="1"/>
            <p:nvPr/>
          </p:nvSpPr>
          <p:spPr>
            <a:xfrm>
              <a:off x="4600" y="1776"/>
              <a:ext cx="384" cy="231"/>
            </a:xfrm>
            <a:prstGeom prst="rect">
              <a:avLst/>
            </a:prstGeom>
            <a:noFill/>
            <a:ln w="9525">
              <a:noFill/>
            </a:ln>
          </p:spPr>
          <p:txBody>
            <a:bodyPr anchor="t" anchorCtr="0">
              <a:spAutoFit/>
            </a:bodyPr>
            <a:p>
              <a:pPr>
                <a:spcBef>
                  <a:spcPct val="50000"/>
                </a:spcBef>
              </a:pPr>
              <a:r>
                <a:rPr lang="en-US" altLang="en-US" dirty="0">
                  <a:latin typeface=".VnTime" panose="020B7200000000000000" pitchFamily="34" charset="0"/>
                </a:rPr>
                <a:t>B</a:t>
              </a:r>
              <a:endParaRPr lang="en-US" altLang="en-US" dirty="0">
                <a:latin typeface=".VnTime" panose="020B7200000000000000" pitchFamily="34" charset="0"/>
                <a:ea typeface="Times New Roman" panose="02020603050405020304" pitchFamily="18" charset="0"/>
              </a:endParaRPr>
            </a:p>
          </p:txBody>
        </p:sp>
        <p:sp>
          <p:nvSpPr>
            <p:cNvPr id="6187" name="Text Box 60"/>
            <p:cNvSpPr txBox="1"/>
            <p:nvPr/>
          </p:nvSpPr>
          <p:spPr>
            <a:xfrm>
              <a:off x="4168" y="2160"/>
              <a:ext cx="336" cy="231"/>
            </a:xfrm>
            <a:prstGeom prst="rect">
              <a:avLst/>
            </a:prstGeom>
            <a:noFill/>
            <a:ln w="9525">
              <a:noFill/>
            </a:ln>
          </p:spPr>
          <p:txBody>
            <a:bodyPr anchor="t" anchorCtr="0">
              <a:spAutoFit/>
            </a:bodyPr>
            <a:p>
              <a:pPr>
                <a:spcBef>
                  <a:spcPct val="50000"/>
                </a:spcBef>
              </a:pPr>
              <a:r>
                <a:rPr lang="en-US" altLang="en-US" dirty="0">
                  <a:latin typeface=".VnTime" panose="020B7200000000000000" pitchFamily="34" charset="0"/>
                </a:rPr>
                <a:t>+</a:t>
              </a:r>
              <a:endParaRPr lang="en-US" altLang="en-US" dirty="0">
                <a:latin typeface=".VnTime" panose="020B7200000000000000" pitchFamily="34" charset="0"/>
                <a:ea typeface="Times New Roman" panose="02020603050405020304" pitchFamily="18" charset="0"/>
              </a:endParaRPr>
            </a:p>
          </p:txBody>
        </p:sp>
        <p:sp>
          <p:nvSpPr>
            <p:cNvPr id="6188" name="Text Box 61"/>
            <p:cNvSpPr txBox="1"/>
            <p:nvPr/>
          </p:nvSpPr>
          <p:spPr>
            <a:xfrm>
              <a:off x="4608" y="2112"/>
              <a:ext cx="336" cy="288"/>
            </a:xfrm>
            <a:prstGeom prst="rect">
              <a:avLst/>
            </a:prstGeom>
            <a:noFill/>
            <a:ln w="9525">
              <a:noFill/>
            </a:ln>
          </p:spPr>
          <p:txBody>
            <a:bodyPr anchor="t" anchorCtr="0">
              <a:spAutoFit/>
            </a:bodyPr>
            <a:p>
              <a:pPr>
                <a:spcBef>
                  <a:spcPct val="50000"/>
                </a:spcBef>
              </a:pPr>
              <a:r>
                <a:rPr lang="en-US" altLang="en-US" sz="2400" dirty="0">
                  <a:latin typeface=".VnTime" panose="020B7200000000000000" pitchFamily="34" charset="0"/>
                </a:rPr>
                <a:t>-</a:t>
              </a:r>
              <a:endParaRPr lang="en-US" altLang="en-US" sz="2400" dirty="0">
                <a:latin typeface=".VnTime" panose="020B7200000000000000" pitchFamily="34" charset="0"/>
                <a:ea typeface="Times New Roman" panose="02020603050405020304" pitchFamily="18" charset="0"/>
              </a:endParaRPr>
            </a:p>
          </p:txBody>
        </p:sp>
      </p:grpSp>
      <p:sp>
        <p:nvSpPr>
          <p:cNvPr id="12350" name="Text Box 62"/>
          <p:cNvSpPr txBox="1"/>
          <p:nvPr/>
        </p:nvSpPr>
        <p:spPr>
          <a:xfrm>
            <a:off x="304800" y="5410200"/>
            <a:ext cx="2438400" cy="1016000"/>
          </a:xfrm>
          <a:prstGeom prst="rect">
            <a:avLst/>
          </a:prstGeom>
          <a:solidFill>
            <a:schemeClr val="bg1"/>
          </a:solidFill>
          <a:ln w="57150" cap="flat" cmpd="sng">
            <a:solidFill>
              <a:srgbClr val="FF0000"/>
            </a:solidFill>
            <a:prstDash val="solid"/>
            <a:miter/>
            <a:headEnd type="none" w="med" len="med"/>
            <a:tailEnd type="none" w="med" len="med"/>
          </a:ln>
        </p:spPr>
        <p:txBody>
          <a:bodyPr anchor="t" anchorCtr="0">
            <a:spAutoFit/>
          </a:bodyPr>
          <a:p>
            <a:pPr>
              <a:spcBef>
                <a:spcPct val="50000"/>
              </a:spcBef>
            </a:pPr>
            <a:r>
              <a:rPr lang="en-US" altLang="en-US" sz="2000" dirty="0">
                <a:latin typeface="Times New Roman" panose="02020603050405020304" pitchFamily="18" charset="0"/>
              </a:rPr>
              <a:t>Ampe kế đo cường độ dòng điện trong mạch, m</a:t>
            </a:r>
            <a:r>
              <a:rPr lang="vi-VN" altLang="en-US" sz="2000" dirty="0">
                <a:latin typeface="Times New Roman" panose="02020603050405020304" pitchFamily="18" charset="0"/>
              </a:rPr>
              <a:t>ắc </a:t>
            </a:r>
            <a:r>
              <a:rPr lang="en-US" altLang="en-US" sz="2000" dirty="0">
                <a:latin typeface="Times New Roman" panose="02020603050405020304" pitchFamily="18" charset="0"/>
              </a:rPr>
              <a:t> nối tiếp</a:t>
            </a:r>
            <a:r>
              <a:rPr lang="vi-VN" altLang="en-US" sz="2000" dirty="0">
                <a:latin typeface="Times New Roman" panose="02020603050405020304" pitchFamily="18" charset="0"/>
              </a:rPr>
              <a:t>.</a:t>
            </a:r>
            <a:r>
              <a:rPr lang="en-US" altLang="en-US" sz="2000" dirty="0">
                <a:latin typeface="Times New Roman" panose="02020603050405020304" pitchFamily="18" charset="0"/>
              </a:rPr>
              <a:t> </a:t>
            </a:r>
            <a:endParaRPr lang="en-US" altLang="en-US" sz="2000" dirty="0">
              <a:latin typeface="Times New Roman" panose="02020603050405020304" pitchFamily="18" charset="0"/>
              <a:ea typeface="Times New Roman" panose="02020603050405020304" pitchFamily="18" charset="0"/>
            </a:endParaRPr>
          </a:p>
        </p:txBody>
      </p:sp>
      <p:sp>
        <p:nvSpPr>
          <p:cNvPr id="12351" name="Text Box 63"/>
          <p:cNvSpPr txBox="1"/>
          <p:nvPr/>
        </p:nvSpPr>
        <p:spPr>
          <a:xfrm>
            <a:off x="3200400" y="5410200"/>
            <a:ext cx="2286000" cy="708025"/>
          </a:xfrm>
          <a:prstGeom prst="rect">
            <a:avLst/>
          </a:prstGeom>
          <a:solidFill>
            <a:schemeClr val="bg1"/>
          </a:solidFill>
          <a:ln w="57150" cap="flat" cmpd="sng">
            <a:solidFill>
              <a:srgbClr val="FF0000"/>
            </a:solidFill>
            <a:prstDash val="solid"/>
            <a:miter/>
            <a:headEnd type="none" w="med" len="med"/>
            <a:tailEnd type="none" w="med" len="med"/>
          </a:ln>
        </p:spPr>
        <p:txBody>
          <a:bodyPr anchor="t" anchorCtr="0">
            <a:spAutoFit/>
          </a:bodyPr>
          <a:p>
            <a:pPr>
              <a:spcBef>
                <a:spcPct val="50000"/>
              </a:spcBef>
            </a:pPr>
            <a:r>
              <a:rPr lang="vi-VN" altLang="en-US" sz="2000" dirty="0">
                <a:latin typeface="Times New Roman" panose="02020603050405020304" pitchFamily="18" charset="0"/>
              </a:rPr>
              <a:t>Vôn kế đo hiệu điện thế, mắc song song.</a:t>
            </a:r>
            <a:endParaRPr lang="en-US" altLang="en-US" sz="2000" dirty="0">
              <a:latin typeface="Times New Roman" panose="02020603050405020304" pitchFamily="18" charset="0"/>
              <a:ea typeface="Times New Roman" panose="02020603050405020304" pitchFamily="18" charset="0"/>
            </a:endParaRPr>
          </a:p>
        </p:txBody>
      </p:sp>
      <p:sp>
        <p:nvSpPr>
          <p:cNvPr id="12352" name="Text Box 64"/>
          <p:cNvSpPr txBox="1"/>
          <p:nvPr/>
        </p:nvSpPr>
        <p:spPr>
          <a:xfrm>
            <a:off x="6057900" y="5287963"/>
            <a:ext cx="2667000" cy="1570037"/>
          </a:xfrm>
          <a:prstGeom prst="rect">
            <a:avLst/>
          </a:prstGeom>
          <a:solidFill>
            <a:schemeClr val="bg1"/>
          </a:solidFill>
          <a:ln w="57150" cap="flat" cmpd="sng">
            <a:solidFill>
              <a:srgbClr val="FF0000"/>
            </a:solidFill>
            <a:prstDash val="solid"/>
            <a:miter/>
            <a:headEnd type="none" w="med" len="med"/>
            <a:tailEnd type="none" w="med" len="med"/>
          </a:ln>
        </p:spPr>
        <p:txBody>
          <a:bodyPr anchor="t" anchorCtr="0">
            <a:spAutoFit/>
          </a:bodyPr>
          <a:p>
            <a:pPr>
              <a:spcBef>
                <a:spcPct val="50000"/>
              </a:spcBef>
            </a:pPr>
            <a:r>
              <a:rPr lang="vi-VN" altLang="en-US" sz="2400" dirty="0">
                <a:latin typeface="Times New Roman" panose="02020603050405020304" pitchFamily="18" charset="0"/>
              </a:rPr>
              <a:t>Chốt dương của vôn kế v</a:t>
            </a:r>
            <a:r>
              <a:rPr lang="vi-VN" altLang="en-US" sz="2400" dirty="0">
                <a:latin typeface="Times New Roman" panose="02020603050405020304" pitchFamily="18" charset="0"/>
                <a:ea typeface="Times New Roman" panose="02020603050405020304" pitchFamily="18" charset="0"/>
              </a:rPr>
              <a:t>à</a:t>
            </a:r>
            <a:r>
              <a:rPr lang="vi-VN" altLang="en-US" sz="2400" dirty="0">
                <a:latin typeface="Times New Roman" panose="02020603050405020304" pitchFamily="18" charset="0"/>
              </a:rPr>
              <a:t> ampe kế mắc với cực dương của nguồn điện.</a:t>
            </a:r>
            <a:endParaRPr lang="en-US" altLang="en-US" sz="2400" dirty="0">
              <a:latin typeface="Times New Roman" panose="02020603050405020304" pitchFamily="18" charset="0"/>
              <a:ea typeface="Times New Roman" panose="02020603050405020304" pitchFamily="18" charset="0"/>
            </a:endParaRPr>
          </a:p>
        </p:txBody>
      </p:sp>
      <p:sp>
        <p:nvSpPr>
          <p:cNvPr id="12354" name="Line 66"/>
          <p:cNvSpPr/>
          <p:nvPr/>
        </p:nvSpPr>
        <p:spPr>
          <a:xfrm flipH="1" flipV="1">
            <a:off x="5100955" y="3056255"/>
            <a:ext cx="1724660" cy="2236470"/>
          </a:xfrm>
          <a:prstGeom prst="line">
            <a:avLst/>
          </a:prstGeom>
          <a:ln w="38100" cap="flat" cmpd="sng">
            <a:solidFill>
              <a:srgbClr val="FF0000"/>
            </a:solidFill>
            <a:prstDash val="solid"/>
            <a:round/>
            <a:headEnd type="none" w="med" len="med"/>
            <a:tailEnd type="triangle" w="med" len="med"/>
          </a:ln>
        </p:spPr>
      </p:sp>
      <p:sp>
        <p:nvSpPr>
          <p:cNvPr id="12355" name="Line 67"/>
          <p:cNvSpPr/>
          <p:nvPr/>
        </p:nvSpPr>
        <p:spPr>
          <a:xfrm flipH="1" flipV="1">
            <a:off x="6614160" y="2538730"/>
            <a:ext cx="151765" cy="2673985"/>
          </a:xfrm>
          <a:prstGeom prst="line">
            <a:avLst/>
          </a:prstGeom>
          <a:ln w="38100" cap="flat" cmpd="sng">
            <a:solidFill>
              <a:srgbClr val="FF0000"/>
            </a:solidFill>
            <a:prstDash val="solid"/>
            <a:round/>
            <a:headEnd type="none" w="med" len="med"/>
            <a:tailEnd type="triangle" w="med" len="med"/>
          </a:ln>
        </p:spPr>
      </p:sp>
      <p:sp>
        <p:nvSpPr>
          <p:cNvPr id="2" name="Text Box 1"/>
          <p:cNvSpPr txBox="1"/>
          <p:nvPr/>
        </p:nvSpPr>
        <p:spPr>
          <a:xfrm>
            <a:off x="4874895" y="2745105"/>
            <a:ext cx="316230" cy="368300"/>
          </a:xfrm>
          <a:prstGeom prst="rect">
            <a:avLst/>
          </a:prstGeom>
          <a:noFill/>
        </p:spPr>
        <p:txBody>
          <a:bodyPr wrap="none" rtlCol="0" anchor="t">
            <a:spAutoFit/>
          </a:bodyPr>
          <a:p>
            <a:r>
              <a:rPr lang="en-US"/>
              <a:t>+</a:t>
            </a:r>
            <a:endParaRPr lang="en-US"/>
          </a:p>
        </p:txBody>
      </p:sp>
      <p:sp>
        <p:nvSpPr>
          <p:cNvPr id="3" name="Text Box 2"/>
          <p:cNvSpPr txBox="1"/>
          <p:nvPr/>
        </p:nvSpPr>
        <p:spPr>
          <a:xfrm>
            <a:off x="6461760" y="2290445"/>
            <a:ext cx="316230" cy="368300"/>
          </a:xfrm>
          <a:prstGeom prst="rect">
            <a:avLst/>
          </a:prstGeom>
          <a:noFill/>
        </p:spPr>
        <p:txBody>
          <a:bodyPr wrap="none" rtlCol="0" anchor="t">
            <a:spAutoFit/>
          </a:bodyPr>
          <a:p>
            <a:r>
              <a:rPr lang="en-US"/>
              <a:t>+</a:t>
            </a:r>
            <a:endParaRPr lang="en-US"/>
          </a:p>
        </p:txBody>
      </p:sp>
      <p:sp>
        <p:nvSpPr>
          <p:cNvPr id="4" name="Line 66"/>
          <p:cNvSpPr/>
          <p:nvPr/>
        </p:nvSpPr>
        <p:spPr>
          <a:xfrm flipH="1">
            <a:off x="1309370" y="2745740"/>
            <a:ext cx="3471545" cy="2661920"/>
          </a:xfrm>
          <a:prstGeom prst="line">
            <a:avLst/>
          </a:prstGeom>
          <a:ln w="38100" cap="flat" cmpd="sng">
            <a:gradFill>
              <a:gsLst>
                <a:gs pos="0">
                  <a:srgbClr val="14CD68"/>
                </a:gs>
                <a:gs pos="100000">
                  <a:srgbClr val="0B6E38"/>
                </a:gs>
              </a:gsLst>
            </a:gradFill>
            <a:prstDash val="solid"/>
            <a:round/>
            <a:headEnd type="none" w="med" len="med"/>
            <a:tailEnd type="triangle" w="med" len="med"/>
          </a:ln>
        </p:spPr>
      </p:sp>
      <p:sp>
        <p:nvSpPr>
          <p:cNvPr id="5" name="Line 66"/>
          <p:cNvSpPr/>
          <p:nvPr/>
        </p:nvSpPr>
        <p:spPr>
          <a:xfrm flipH="1">
            <a:off x="4005580" y="2620010"/>
            <a:ext cx="2916555" cy="2814955"/>
          </a:xfrm>
          <a:prstGeom prst="line">
            <a:avLst/>
          </a:prstGeom>
          <a:ln w="38100" cap="flat" cmpd="sng">
            <a:gradFill>
              <a:gsLst>
                <a:gs pos="0">
                  <a:srgbClr val="14CD68"/>
                </a:gs>
                <a:gs pos="100000">
                  <a:srgbClr val="035C7D"/>
                </a:gs>
              </a:gsLst>
            </a:gradFill>
            <a:prstDash val="solid"/>
            <a:round/>
            <a:headEnd type="none" w="med" len="med"/>
            <a:tailEnd type="triangl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2299"/>
                                        </p:tgtEl>
                                        <p:attrNameLst>
                                          <p:attrName>style.visibility</p:attrName>
                                        </p:attrNameLst>
                                      </p:cBhvr>
                                      <p:to>
                                        <p:strVal val="visible"/>
                                      </p:to>
                                    </p:set>
                                    <p:anim calcmode="discrete" valueType="clr">
                                      <p:cBhvr override="childStyle">
                                        <p:cTn id="7" dur="80"/>
                                        <p:tgtEl>
                                          <p:spTgt spid="1229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299"/>
                                        </p:tgtEl>
                                        <p:attrNameLst>
                                          <p:attrName>fillcolor</p:attrName>
                                        </p:attrNameLst>
                                      </p:cBhvr>
                                      <p:tavLst>
                                        <p:tav tm="0">
                                          <p:val>
                                            <p:clrVal>
                                              <a:schemeClr val="accent2"/>
                                            </p:clrVal>
                                          </p:val>
                                        </p:tav>
                                        <p:tav tm="50000">
                                          <p:val>
                                            <p:clrVal>
                                              <a:schemeClr val="hlink"/>
                                            </p:clrVal>
                                          </p:val>
                                        </p:tav>
                                      </p:tavLst>
                                    </p:anim>
                                    <p:set>
                                      <p:cBhvr>
                                        <p:cTn id="9" dur="80"/>
                                        <p:tgtEl>
                                          <p:spTgt spid="1229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2306"/>
                                        </p:tgtEl>
                                        <p:attrNameLst>
                                          <p:attrName>style.visibility</p:attrName>
                                        </p:attrNameLst>
                                      </p:cBhvr>
                                      <p:to>
                                        <p:strVal val="visible"/>
                                      </p:to>
                                    </p:set>
                                    <p:anim calcmode="discrete" valueType="clr">
                                      <p:cBhvr override="childStyle">
                                        <p:cTn id="14" dur="80"/>
                                        <p:tgtEl>
                                          <p:spTgt spid="1230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2306"/>
                                        </p:tgtEl>
                                        <p:attrNameLst>
                                          <p:attrName>fillcolor</p:attrName>
                                        </p:attrNameLst>
                                      </p:cBhvr>
                                      <p:tavLst>
                                        <p:tav tm="0">
                                          <p:val>
                                            <p:clrVal>
                                              <a:schemeClr val="accent2"/>
                                            </p:clrVal>
                                          </p:val>
                                        </p:tav>
                                        <p:tav tm="50000">
                                          <p:val>
                                            <p:clrVal>
                                              <a:schemeClr val="hlink"/>
                                            </p:clrVal>
                                          </p:val>
                                        </p:tav>
                                      </p:tavLst>
                                    </p:anim>
                                    <p:set>
                                      <p:cBhvr>
                                        <p:cTn id="16" dur="80"/>
                                        <p:tgtEl>
                                          <p:spTgt spid="12306"/>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2304"/>
                                        </p:tgtEl>
                                        <p:attrNameLst>
                                          <p:attrName>style.visibility</p:attrName>
                                        </p:attrNameLst>
                                      </p:cBhvr>
                                      <p:to>
                                        <p:strVal val="visible"/>
                                      </p:to>
                                    </p:set>
                                    <p:anim calcmode="discrete" valueType="clr">
                                      <p:cBhvr override="childStyle">
                                        <p:cTn id="21" dur="80"/>
                                        <p:tgtEl>
                                          <p:spTgt spid="12304"/>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2304"/>
                                        </p:tgtEl>
                                        <p:attrNameLst>
                                          <p:attrName>fillcolor</p:attrName>
                                        </p:attrNameLst>
                                      </p:cBhvr>
                                      <p:tavLst>
                                        <p:tav tm="0">
                                          <p:val>
                                            <p:clrVal>
                                              <a:schemeClr val="accent2"/>
                                            </p:clrVal>
                                          </p:val>
                                        </p:tav>
                                        <p:tav tm="50000">
                                          <p:val>
                                            <p:clrVal>
                                              <a:schemeClr val="hlink"/>
                                            </p:clrVal>
                                          </p:val>
                                        </p:tav>
                                      </p:tavLst>
                                    </p:anim>
                                    <p:set>
                                      <p:cBhvr>
                                        <p:cTn id="23" dur="80"/>
                                        <p:tgtEl>
                                          <p:spTgt spid="12304"/>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3" fill="hold" nodeType="clickEffect">
                                  <p:stCondLst>
                                    <p:cond delay="0"/>
                                  </p:stCondLst>
                                  <p:childTnLst>
                                    <p:set>
                                      <p:cBhvr>
                                        <p:cTn id="27" dur="1" fill="hold">
                                          <p:stCondLst>
                                            <p:cond delay="0"/>
                                          </p:stCondLst>
                                        </p:cTn>
                                        <p:tgtEl>
                                          <p:spTgt spid="12353"/>
                                        </p:tgtEl>
                                        <p:attrNameLst>
                                          <p:attrName>style.visibility</p:attrName>
                                        </p:attrNameLst>
                                      </p:cBhvr>
                                      <p:to>
                                        <p:strVal val="visible"/>
                                      </p:to>
                                    </p:set>
                                    <p:anim calcmode="lin" valueType="num">
                                      <p:cBhvr additive="base">
                                        <p:cTn id="28" dur="500" fill="hold"/>
                                        <p:tgtEl>
                                          <p:spTgt spid="12353"/>
                                        </p:tgtEl>
                                        <p:attrNameLst>
                                          <p:attrName>ppt_x</p:attrName>
                                        </p:attrNameLst>
                                      </p:cBhvr>
                                      <p:tavLst>
                                        <p:tav tm="0">
                                          <p:val>
                                            <p:strVal val="1+#ppt_w/2"/>
                                          </p:val>
                                        </p:tav>
                                        <p:tav tm="100000">
                                          <p:val>
                                            <p:strVal val="#ppt_x"/>
                                          </p:val>
                                        </p:tav>
                                      </p:tavLst>
                                    </p:anim>
                                    <p:anim calcmode="lin" valueType="num">
                                      <p:cBhvr additive="base">
                                        <p:cTn id="29" dur="500" fill="hold"/>
                                        <p:tgtEl>
                                          <p:spTgt spid="12353"/>
                                        </p:tgtEl>
                                        <p:attrNameLst>
                                          <p:attrName>ppt_y</p:attrName>
                                        </p:attrNameLst>
                                      </p:cBhvr>
                                      <p:tavLst>
                                        <p:tav tm="0">
                                          <p:val>
                                            <p:strVal val="0-#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7" presetClass="entr" presetSubtype="0" fill="hold" grpId="0" nodeType="clickEffect">
                                  <p:stCondLst>
                                    <p:cond delay="0"/>
                                  </p:stCondLst>
                                  <p:iterate type="lt">
                                    <p:tmPct val="50000"/>
                                  </p:iterate>
                                  <p:childTnLst>
                                    <p:set>
                                      <p:cBhvr>
                                        <p:cTn id="33" dur="1" fill="hold">
                                          <p:stCondLst>
                                            <p:cond delay="0"/>
                                          </p:stCondLst>
                                        </p:cTn>
                                        <p:tgtEl>
                                          <p:spTgt spid="12347"/>
                                        </p:tgtEl>
                                        <p:attrNameLst>
                                          <p:attrName>style.visibility</p:attrName>
                                        </p:attrNameLst>
                                      </p:cBhvr>
                                      <p:to>
                                        <p:strVal val="visible"/>
                                      </p:to>
                                    </p:set>
                                    <p:anim calcmode="discrete" valueType="clr">
                                      <p:cBhvr override="childStyle">
                                        <p:cTn id="34" dur="80"/>
                                        <p:tgtEl>
                                          <p:spTgt spid="12347"/>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12347"/>
                                        </p:tgtEl>
                                        <p:attrNameLst>
                                          <p:attrName>fillcolor</p:attrName>
                                        </p:attrNameLst>
                                      </p:cBhvr>
                                      <p:tavLst>
                                        <p:tav tm="0">
                                          <p:val>
                                            <p:clrVal>
                                              <a:schemeClr val="accent2"/>
                                            </p:clrVal>
                                          </p:val>
                                        </p:tav>
                                        <p:tav tm="50000">
                                          <p:val>
                                            <p:clrVal>
                                              <a:schemeClr val="hlink"/>
                                            </p:clrVal>
                                          </p:val>
                                        </p:tav>
                                      </p:tavLst>
                                    </p:anim>
                                    <p:set>
                                      <p:cBhvr>
                                        <p:cTn id="36" dur="80"/>
                                        <p:tgtEl>
                                          <p:spTgt spid="12347"/>
                                        </p:tgtEl>
                                        <p:attrNameLst>
                                          <p:attrName>fill.type</p:attrName>
                                        </p:attrNameLst>
                                      </p:cBhvr>
                                      <p:to>
                                        <p:strVal val="solid"/>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2350"/>
                                        </p:tgtEl>
                                        <p:attrNameLst>
                                          <p:attrName>style.visibility</p:attrName>
                                        </p:attrNameLst>
                                      </p:cBhvr>
                                      <p:to>
                                        <p:strVal val="visible"/>
                                      </p:to>
                                    </p:set>
                                    <p:animEffect transition="in" filter="fade">
                                      <p:cBhvr>
                                        <p:cTn id="44" dur="500"/>
                                        <p:tgtEl>
                                          <p:spTgt spid="12350"/>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nodeType="clickEffect">
                                  <p:stCondLst>
                                    <p:cond delay="0"/>
                                  </p:stCondLst>
                                  <p:childTnLst>
                                    <p:set>
                                      <p:cBhvr>
                                        <p:cTn id="48" dur="500" fill="hold">
                                          <p:stCondLst>
                                            <p:cond delay="0"/>
                                          </p:stCondLst>
                                        </p:cTn>
                                        <p:tgtEl>
                                          <p:spTgt spid="5"/>
                                        </p:tgtEl>
                                        <p:attrNameLst>
                                          <p:attrName>style.visibility</p:attrName>
                                        </p:attrNameLst>
                                      </p:cBhvr>
                                      <p:to>
                                        <p:strVal val="visible"/>
                                      </p:to>
                                    </p:set>
                                    <p:anim calcmode="lin" valueType="num">
                                      <p:cBhvr>
                                        <p:cTn id="49" dur="500" fill="hold"/>
                                        <p:tgtEl>
                                          <p:spTgt spid="5"/>
                                        </p:tgtEl>
                                        <p:attrNameLst>
                                          <p:attrName>ppt_w</p:attrName>
                                        </p:attrNameLst>
                                      </p:cBhvr>
                                      <p:tavLst>
                                        <p:tav tm="0">
                                          <p:val>
                                            <p:strVal val="#ppt_w*0.70"/>
                                          </p:val>
                                        </p:tav>
                                        <p:tav tm="100000">
                                          <p:val>
                                            <p:strVal val="#ppt_w"/>
                                          </p:val>
                                        </p:tav>
                                      </p:tavLst>
                                    </p:anim>
                                    <p:anim calcmode="lin" valueType="num">
                                      <p:cBhvr>
                                        <p:cTn id="50" dur="500" fill="hold"/>
                                        <p:tgtEl>
                                          <p:spTgt spid="5"/>
                                        </p:tgtEl>
                                        <p:attrNameLst>
                                          <p:attrName>ppt_h</p:attrName>
                                        </p:attrNameLst>
                                      </p:cBhvr>
                                      <p:tavLst>
                                        <p:tav tm="0">
                                          <p:val>
                                            <p:strVal val="#ppt_h"/>
                                          </p:val>
                                        </p:tav>
                                        <p:tav tm="100000">
                                          <p:val>
                                            <p:strVal val="#ppt_h"/>
                                          </p:val>
                                        </p:tav>
                                      </p:tavLst>
                                    </p:anim>
                                    <p:animEffect transition="in" filter="fade">
                                      <p:cBhvr>
                                        <p:cTn id="51" dur="500"/>
                                        <p:tgtEl>
                                          <p:spTgt spid="5"/>
                                        </p:tgtEl>
                                      </p:cBhvr>
                                    </p:animEffect>
                                  </p:childTnLst>
                                </p:cTn>
                              </p:par>
                              <p:par>
                                <p:cTn id="52" presetID="55" presetClass="entr" presetSubtype="0" fill="hold" grpId="0" nodeType="withEffect">
                                  <p:stCondLst>
                                    <p:cond delay="0"/>
                                  </p:stCondLst>
                                  <p:childTnLst>
                                    <p:set>
                                      <p:cBhvr>
                                        <p:cTn id="53" dur="500" fill="hold">
                                          <p:stCondLst>
                                            <p:cond delay="0"/>
                                          </p:stCondLst>
                                        </p:cTn>
                                        <p:tgtEl>
                                          <p:spTgt spid="12351"/>
                                        </p:tgtEl>
                                        <p:attrNameLst>
                                          <p:attrName>style.visibility</p:attrName>
                                        </p:attrNameLst>
                                      </p:cBhvr>
                                      <p:to>
                                        <p:strVal val="visible"/>
                                      </p:to>
                                    </p:set>
                                    <p:anim calcmode="lin" valueType="num">
                                      <p:cBhvr>
                                        <p:cTn id="54" dur="500" fill="hold"/>
                                        <p:tgtEl>
                                          <p:spTgt spid="12351"/>
                                        </p:tgtEl>
                                        <p:attrNameLst>
                                          <p:attrName>ppt_w</p:attrName>
                                        </p:attrNameLst>
                                      </p:cBhvr>
                                      <p:tavLst>
                                        <p:tav tm="0">
                                          <p:val>
                                            <p:strVal val="#ppt_w*0.70"/>
                                          </p:val>
                                        </p:tav>
                                        <p:tav tm="100000">
                                          <p:val>
                                            <p:strVal val="#ppt_w"/>
                                          </p:val>
                                        </p:tav>
                                      </p:tavLst>
                                    </p:anim>
                                    <p:anim calcmode="lin" valueType="num">
                                      <p:cBhvr>
                                        <p:cTn id="55" dur="500" fill="hold"/>
                                        <p:tgtEl>
                                          <p:spTgt spid="12351"/>
                                        </p:tgtEl>
                                        <p:attrNameLst>
                                          <p:attrName>ppt_h</p:attrName>
                                        </p:attrNameLst>
                                      </p:cBhvr>
                                      <p:tavLst>
                                        <p:tav tm="0">
                                          <p:val>
                                            <p:strVal val="#ppt_h"/>
                                          </p:val>
                                        </p:tav>
                                        <p:tav tm="100000">
                                          <p:val>
                                            <p:strVal val="#ppt_h"/>
                                          </p:val>
                                        </p:tav>
                                      </p:tavLst>
                                    </p:anim>
                                    <p:animEffect transition="in" filter="fade">
                                      <p:cBhvr>
                                        <p:cTn id="56" dur="500"/>
                                        <p:tgtEl>
                                          <p:spTgt spid="12351"/>
                                        </p:tgtEl>
                                      </p:cBhvr>
                                    </p:animEffect>
                                  </p:childTnLst>
                                </p:cTn>
                              </p:par>
                            </p:childTnLst>
                          </p:cTn>
                        </p:par>
                      </p:childTnLst>
                    </p:cTn>
                  </p:par>
                  <p:par>
                    <p:cTn id="57" fill="hold">
                      <p:stCondLst>
                        <p:cond delay="indefinite"/>
                      </p:stCondLst>
                      <p:childTnLst>
                        <p:par>
                          <p:cTn id="58" fill="hold">
                            <p:stCondLst>
                              <p:cond delay="0"/>
                            </p:stCondLst>
                            <p:childTnLst>
                              <p:par>
                                <p:cTn id="59" presetID="18" presetClass="entr" presetSubtype="12" fill="hold" nodeType="clickEffect">
                                  <p:stCondLst>
                                    <p:cond delay="0"/>
                                  </p:stCondLst>
                                  <p:childTnLst>
                                    <p:set>
                                      <p:cBhvr>
                                        <p:cTn id="60" dur="1" fill="hold">
                                          <p:stCondLst>
                                            <p:cond delay="0"/>
                                          </p:stCondLst>
                                        </p:cTn>
                                        <p:tgtEl>
                                          <p:spTgt spid="12354"/>
                                        </p:tgtEl>
                                        <p:attrNameLst>
                                          <p:attrName>style.visibility</p:attrName>
                                        </p:attrNameLst>
                                      </p:cBhvr>
                                      <p:to>
                                        <p:strVal val="visible"/>
                                      </p:to>
                                    </p:set>
                                    <p:animEffect transition="in" filter="strips(downLeft)">
                                      <p:cBhvr>
                                        <p:cTn id="61" dur="500"/>
                                        <p:tgtEl>
                                          <p:spTgt spid="12354"/>
                                        </p:tgtEl>
                                      </p:cBhvr>
                                    </p:animEffect>
                                  </p:childTnLst>
                                </p:cTn>
                              </p:par>
                              <p:par>
                                <p:cTn id="62" presetID="18" presetClass="entr" presetSubtype="12" fill="hold" grpId="0" nodeType="with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strips(downLeft)">
                                      <p:cBhvr>
                                        <p:cTn id="64" dur="500"/>
                                        <p:tgtEl>
                                          <p:spTgt spid="3"/>
                                        </p:tgtEl>
                                      </p:cBhvr>
                                    </p:animEffect>
                                  </p:childTnLst>
                                </p:cTn>
                              </p:par>
                              <p:par>
                                <p:cTn id="65" presetID="18" presetClass="entr" presetSubtype="12" fill="hold" grpId="0" nodeType="with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strips(downLeft)">
                                      <p:cBhvr>
                                        <p:cTn id="67" dur="500"/>
                                        <p:tgtEl>
                                          <p:spTgt spid="2"/>
                                        </p:tgtEl>
                                      </p:cBhvr>
                                    </p:animEffect>
                                  </p:childTnLst>
                                </p:cTn>
                              </p:par>
                              <p:par>
                                <p:cTn id="68" presetID="18" presetClass="entr" presetSubtype="12" fill="hold" nodeType="withEffect">
                                  <p:stCondLst>
                                    <p:cond delay="0"/>
                                  </p:stCondLst>
                                  <p:childTnLst>
                                    <p:set>
                                      <p:cBhvr>
                                        <p:cTn id="69" dur="1" fill="hold">
                                          <p:stCondLst>
                                            <p:cond delay="0"/>
                                          </p:stCondLst>
                                        </p:cTn>
                                        <p:tgtEl>
                                          <p:spTgt spid="12355"/>
                                        </p:tgtEl>
                                        <p:attrNameLst>
                                          <p:attrName>style.visibility</p:attrName>
                                        </p:attrNameLst>
                                      </p:cBhvr>
                                      <p:to>
                                        <p:strVal val="visible"/>
                                      </p:to>
                                    </p:set>
                                    <p:animEffect transition="in" filter="strips(downLeft)">
                                      <p:cBhvr>
                                        <p:cTn id="70" dur="500"/>
                                        <p:tgtEl>
                                          <p:spTgt spid="12355"/>
                                        </p:tgtEl>
                                      </p:cBhvr>
                                    </p:animEffect>
                                  </p:childTnLst>
                                </p:cTn>
                              </p:par>
                              <p:par>
                                <p:cTn id="71" presetID="18" presetClass="entr" presetSubtype="12" fill="hold" grpId="0" nodeType="withEffect">
                                  <p:stCondLst>
                                    <p:cond delay="0"/>
                                  </p:stCondLst>
                                  <p:childTnLst>
                                    <p:set>
                                      <p:cBhvr>
                                        <p:cTn id="72" dur="1" fill="hold">
                                          <p:stCondLst>
                                            <p:cond delay="0"/>
                                          </p:stCondLst>
                                        </p:cTn>
                                        <p:tgtEl>
                                          <p:spTgt spid="12352"/>
                                        </p:tgtEl>
                                        <p:attrNameLst>
                                          <p:attrName>style.visibility</p:attrName>
                                        </p:attrNameLst>
                                      </p:cBhvr>
                                      <p:to>
                                        <p:strVal val="visible"/>
                                      </p:to>
                                    </p:set>
                                    <p:animEffect transition="in" filter="strips(downLeft)">
                                      <p:cBhvr>
                                        <p:cTn id="73" dur="500"/>
                                        <p:tgtEl>
                                          <p:spTgt spid="12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9" grpId="0" animBg="1"/>
      <p:bldP spid="12304" grpId="0" animBg="1"/>
      <p:bldP spid="12306" grpId="0" animBg="1"/>
      <p:bldP spid="12347" grpId="0" animBg="1"/>
      <p:bldP spid="12350" grpId="0" animBg="1"/>
      <p:bldP spid="12350" grpId="1" animBg="1"/>
      <p:bldP spid="12351" grpId="0" animBg="1"/>
      <p:bldP spid="12351" grpId="1" animBg="1"/>
      <p:bldP spid="3" grpId="0"/>
      <p:bldP spid="2" grpId="0"/>
      <p:bldP spid="12352" grpId="0" animBg="1"/>
      <p:bldP spid="3" grpId="1"/>
      <p:bldP spid="2" grpId="1"/>
      <p:bldP spid="1235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169" name="Group 204"/>
          <p:cNvGrpSpPr/>
          <p:nvPr/>
        </p:nvGrpSpPr>
        <p:grpSpPr>
          <a:xfrm>
            <a:off x="762000" y="2667000"/>
            <a:ext cx="2286000" cy="1893888"/>
            <a:chOff x="480" y="1680"/>
            <a:chExt cx="1440" cy="1193"/>
          </a:xfrm>
        </p:grpSpPr>
        <p:sp>
          <p:nvSpPr>
            <p:cNvPr id="7170" name="Rectangle 59"/>
            <p:cNvSpPr/>
            <p:nvPr/>
          </p:nvSpPr>
          <p:spPr>
            <a:xfrm>
              <a:off x="512" y="1680"/>
              <a:ext cx="1386" cy="1193"/>
            </a:xfrm>
            <a:prstGeom prst="rect">
              <a:avLst/>
            </a:prstGeom>
            <a:solidFill>
              <a:srgbClr val="FFFF00"/>
            </a:solidFill>
            <a:ln w="57150" cap="flat" cmpd="thickThin">
              <a:solidFill>
                <a:srgbClr val="663300"/>
              </a:solidFill>
              <a:prstDash val="solid"/>
              <a:miter/>
              <a:headEnd type="none" w="med" len="med"/>
              <a:tailEnd type="none" w="med" len="med"/>
            </a:ln>
          </p:spPr>
          <p:txBody>
            <a:bodyPr wrap="none" anchor="ctr" anchorCtr="0"/>
            <a:p>
              <a:endParaRPr lang="en-US" altLang="en-US" dirty="0">
                <a:latin typeface=".VnTime" panose="020B7200000000000000" pitchFamily="34" charset="0"/>
                <a:ea typeface="Times New Roman" panose="02020603050405020304" pitchFamily="18" charset="0"/>
              </a:endParaRPr>
            </a:p>
          </p:txBody>
        </p:sp>
        <p:sp>
          <p:nvSpPr>
            <p:cNvPr id="7171" name="AutoShape 29"/>
            <p:cNvSpPr/>
            <p:nvPr/>
          </p:nvSpPr>
          <p:spPr>
            <a:xfrm>
              <a:off x="602" y="2707"/>
              <a:ext cx="131" cy="126"/>
            </a:xfrm>
            <a:custGeom>
              <a:avLst/>
              <a:gdLst/>
              <a:ahLst/>
              <a:cxnLst>
                <a:cxn ang="0">
                  <a:pos x="0" y="0"/>
                </a:cxn>
                <a:cxn ang="0">
                  <a:pos x="0" y="0"/>
                </a:cxn>
                <a:cxn ang="0">
                  <a:pos x="0" y="0"/>
                </a:cxn>
                <a:cxn ang="0">
                  <a:pos x="0" y="0"/>
                </a:cxn>
                <a:cxn ang="0">
                  <a:pos x="0" y="0"/>
                </a:cxn>
                <a:cxn ang="0">
                  <a:pos x="0" y="0"/>
                </a:cxn>
                <a:cxn ang="0">
                  <a:pos x="0" y="0"/>
                </a:cxn>
                <a:cxn ang="0">
                  <a:pos x="0" y="0"/>
                </a:cxn>
              </a:cxnLst>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12700" cap="flat" cmpd="sng">
              <a:solidFill>
                <a:srgbClr val="0000FF"/>
              </a:solidFill>
              <a:prstDash val="solid"/>
              <a:round/>
              <a:headEnd type="none" w="med" len="med"/>
              <a:tailEnd type="none" w="med" len="med"/>
            </a:ln>
          </p:spPr>
          <p:txBody>
            <a:bodyPr/>
            <a:p>
              <a:endParaRPr lang="en-US"/>
            </a:p>
          </p:txBody>
        </p:sp>
        <p:sp>
          <p:nvSpPr>
            <p:cNvPr id="7172" name="Rectangle 30"/>
            <p:cNvSpPr/>
            <p:nvPr/>
          </p:nvSpPr>
          <p:spPr>
            <a:xfrm>
              <a:off x="480" y="1680"/>
              <a:ext cx="1386" cy="1193"/>
            </a:xfrm>
            <a:prstGeom prst="rect">
              <a:avLst/>
            </a:prstGeom>
            <a:solidFill>
              <a:schemeClr val="tx1"/>
            </a:solidFill>
            <a:ln w="9525"/>
            <a:scene3d>
              <a:camera prst="legacyObliqueTopRight">
                <a:rot lat="0" lon="0" rev="0"/>
              </a:camera>
              <a:lightRig rig="legacyFlat3" dir="b"/>
            </a:scene3d>
            <a:sp3d extrusionH="430200" prstMaterial="legacyMatte">
              <a:bevelT w="13500" h="13500" prst="angle"/>
              <a:bevelB w="13500" h="13500" prst="angle"/>
              <a:extrusionClr>
                <a:schemeClr val="tx1"/>
              </a:extrusionClr>
            </a:sp3d>
          </p:spPr>
          <p:txBody>
            <a:bodyPr wrap="none" anchor="ctr" anchorCtr="0">
              <a:flatTx/>
            </a:bodyPr>
            <a:p>
              <a:endParaRPr lang="en-US" altLang="en-US" dirty="0">
                <a:latin typeface=".VnTime" panose="020B7200000000000000" pitchFamily="34" charset="0"/>
                <a:ea typeface="Times New Roman" panose="02020603050405020304" pitchFamily="18" charset="0"/>
              </a:endParaRPr>
            </a:p>
          </p:txBody>
        </p:sp>
        <p:sp>
          <p:nvSpPr>
            <p:cNvPr id="7173" name="Rectangle 31"/>
            <p:cNvSpPr/>
            <p:nvPr/>
          </p:nvSpPr>
          <p:spPr>
            <a:xfrm>
              <a:off x="480" y="1680"/>
              <a:ext cx="1440" cy="1193"/>
            </a:xfrm>
            <a:prstGeom prst="rect">
              <a:avLst/>
            </a:prstGeom>
            <a:solidFill>
              <a:srgbClr val="FFFFCC"/>
            </a:solidFill>
            <a:ln w="57150" cap="flat" cmpd="thickThin">
              <a:solidFill>
                <a:srgbClr val="663300"/>
              </a:solidFill>
              <a:prstDash val="solid"/>
              <a:miter/>
              <a:headEnd type="none" w="med" len="med"/>
              <a:tailEnd type="none" w="med" len="med"/>
            </a:ln>
          </p:spPr>
          <p:txBody>
            <a:bodyPr wrap="none" anchor="ctr" anchorCtr="0"/>
            <a:p>
              <a:endParaRPr lang="en-US" altLang="en-US" dirty="0">
                <a:latin typeface=".VnTime" panose="020B7200000000000000" pitchFamily="34" charset="0"/>
                <a:ea typeface="Times New Roman" panose="02020603050405020304" pitchFamily="18" charset="0"/>
              </a:endParaRPr>
            </a:p>
          </p:txBody>
        </p:sp>
        <p:sp>
          <p:nvSpPr>
            <p:cNvPr id="7174" name="Oval 33"/>
            <p:cNvSpPr/>
            <p:nvPr/>
          </p:nvSpPr>
          <p:spPr>
            <a:xfrm>
              <a:off x="624" y="1776"/>
              <a:ext cx="1078" cy="1029"/>
            </a:xfrm>
            <a:prstGeom prst="ellipse">
              <a:avLst/>
            </a:prstGeom>
            <a:solidFill>
              <a:schemeClr val="bg1"/>
            </a:solidFill>
            <a:ln w="12700" cap="flat" cmpd="sng">
              <a:solidFill>
                <a:schemeClr val="accent2"/>
              </a:solidFill>
              <a:prstDash val="solid"/>
              <a:round/>
              <a:headEnd type="none" w="med" len="med"/>
              <a:tailEnd type="none" w="med" len="med"/>
            </a:ln>
          </p:spPr>
          <p:txBody>
            <a:bodyPr wrap="none" anchor="ctr" anchorCtr="0"/>
            <a:p>
              <a:endParaRPr lang="en-US" altLang="en-US" dirty="0">
                <a:latin typeface=".VnTime" panose="020B7200000000000000" pitchFamily="34" charset="0"/>
                <a:ea typeface="Times New Roman" panose="02020603050405020304" pitchFamily="18" charset="0"/>
              </a:endParaRPr>
            </a:p>
          </p:txBody>
        </p:sp>
        <p:sp>
          <p:nvSpPr>
            <p:cNvPr id="7175" name="Arc 34"/>
            <p:cNvSpPr/>
            <p:nvPr/>
          </p:nvSpPr>
          <p:spPr>
            <a:xfrm rot="6681726" flipH="1">
              <a:off x="999" y="1767"/>
              <a:ext cx="423" cy="718"/>
            </a:xfrm>
            <a:custGeom>
              <a:avLst/>
              <a:gdLst/>
              <a:ahLst/>
              <a:cxnLst>
                <a:cxn ang="0">
                  <a:pos x="0" y="0"/>
                </a:cxn>
                <a:cxn ang="0">
                  <a:pos x="0" y="0"/>
                </a:cxn>
                <a:cxn ang="0">
                  <a:pos x="0" y="0"/>
                </a:cxn>
              </a:cxnLst>
              <a:pathLst>
                <a:path w="24253" h="39506" fill="none">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lnTo>
                    <a:pt x="14733" y="-1"/>
                  </a:lnTo>
                  <a:close/>
                </a:path>
              </a:pathLst>
            </a:custGeom>
            <a:noFill/>
            <a:ln w="3175" cap="flat" cmpd="sng">
              <a:solidFill>
                <a:srgbClr val="00FFFF"/>
              </a:solidFill>
              <a:prstDash val="solid"/>
              <a:round/>
              <a:headEnd type="none" w="med" len="med"/>
              <a:tailEnd type="none" w="med" len="med"/>
            </a:ln>
          </p:spPr>
          <p:txBody>
            <a:bodyPr/>
            <a:p>
              <a:endParaRPr lang="en-US"/>
            </a:p>
          </p:txBody>
        </p:sp>
        <p:sp>
          <p:nvSpPr>
            <p:cNvPr id="7176" name="Text Box 35"/>
            <p:cNvSpPr txBox="1"/>
            <p:nvPr/>
          </p:nvSpPr>
          <p:spPr>
            <a:xfrm rot="-2206860">
              <a:off x="773" y="1813"/>
              <a:ext cx="371" cy="212"/>
            </a:xfrm>
            <a:prstGeom prst="rect">
              <a:avLst/>
            </a:prstGeom>
            <a:noFill/>
            <a:ln w="3175">
              <a:noFill/>
            </a:ln>
          </p:spPr>
          <p:txBody>
            <a:bodyPr anchor="t" anchorCtr="0">
              <a:spAutoFit/>
            </a:bodyPr>
            <a:p>
              <a:pPr algn="ctr"/>
              <a:r>
                <a:rPr lang="en-US" altLang="en-US" sz="1600" dirty="0">
                  <a:latin typeface=".VnTime" panose="020B7200000000000000" pitchFamily="34" charset="0"/>
                </a:rPr>
                <a:t>0,5</a:t>
              </a:r>
              <a:endParaRPr lang="en-US" altLang="en-US" sz="1600" dirty="0">
                <a:latin typeface=".VnTime" panose="020B7200000000000000" pitchFamily="34" charset="0"/>
                <a:ea typeface="Times New Roman" panose="02020603050405020304" pitchFamily="18" charset="0"/>
              </a:endParaRPr>
            </a:p>
          </p:txBody>
        </p:sp>
        <p:sp>
          <p:nvSpPr>
            <p:cNvPr id="7177" name="Line 36"/>
            <p:cNvSpPr/>
            <p:nvPr/>
          </p:nvSpPr>
          <p:spPr>
            <a:xfrm rot="300000">
              <a:off x="1218" y="1917"/>
              <a:ext cx="0" cy="40"/>
            </a:xfrm>
            <a:prstGeom prst="line">
              <a:avLst/>
            </a:prstGeom>
            <a:ln w="6350" cap="flat" cmpd="sng">
              <a:solidFill>
                <a:srgbClr val="0000FF"/>
              </a:solidFill>
              <a:prstDash val="solid"/>
              <a:round/>
              <a:headEnd type="none" w="med" len="med"/>
              <a:tailEnd type="none" w="med" len="med"/>
            </a:ln>
          </p:spPr>
        </p:sp>
        <p:sp>
          <p:nvSpPr>
            <p:cNvPr id="7178" name="Line 37"/>
            <p:cNvSpPr/>
            <p:nvPr/>
          </p:nvSpPr>
          <p:spPr>
            <a:xfrm rot="900000">
              <a:off x="1283" y="1928"/>
              <a:ext cx="0" cy="41"/>
            </a:xfrm>
            <a:prstGeom prst="line">
              <a:avLst/>
            </a:prstGeom>
            <a:ln w="6350" cap="flat" cmpd="sng">
              <a:solidFill>
                <a:srgbClr val="0000FF"/>
              </a:solidFill>
              <a:prstDash val="solid"/>
              <a:round/>
              <a:headEnd type="none" w="med" len="med"/>
              <a:tailEnd type="none" w="med" len="med"/>
            </a:ln>
          </p:spPr>
        </p:sp>
        <p:sp>
          <p:nvSpPr>
            <p:cNvPr id="7179" name="Line 38"/>
            <p:cNvSpPr/>
            <p:nvPr/>
          </p:nvSpPr>
          <p:spPr>
            <a:xfrm rot="1500000">
              <a:off x="1340" y="1951"/>
              <a:ext cx="0" cy="95"/>
            </a:xfrm>
            <a:prstGeom prst="line">
              <a:avLst/>
            </a:prstGeom>
            <a:ln w="9525" cap="flat" cmpd="sng">
              <a:solidFill>
                <a:srgbClr val="FF0000"/>
              </a:solidFill>
              <a:prstDash val="solid"/>
              <a:round/>
              <a:headEnd type="none" w="med" len="med"/>
              <a:tailEnd type="none" w="med" len="med"/>
            </a:ln>
          </p:spPr>
        </p:sp>
        <p:sp>
          <p:nvSpPr>
            <p:cNvPr id="7180" name="Line 39"/>
            <p:cNvSpPr/>
            <p:nvPr/>
          </p:nvSpPr>
          <p:spPr>
            <a:xfrm rot="2100000">
              <a:off x="1402" y="1987"/>
              <a:ext cx="0" cy="41"/>
            </a:xfrm>
            <a:prstGeom prst="line">
              <a:avLst/>
            </a:prstGeom>
            <a:ln w="6350" cap="flat" cmpd="sng">
              <a:solidFill>
                <a:srgbClr val="0000FF"/>
              </a:solidFill>
              <a:prstDash val="solid"/>
              <a:round/>
              <a:headEnd type="none" w="med" len="med"/>
              <a:tailEnd type="none" w="med" len="med"/>
            </a:ln>
          </p:spPr>
        </p:sp>
        <p:sp>
          <p:nvSpPr>
            <p:cNvPr id="7181" name="Line 40"/>
            <p:cNvSpPr/>
            <p:nvPr/>
          </p:nvSpPr>
          <p:spPr>
            <a:xfrm rot="2700000">
              <a:off x="1452" y="2028"/>
              <a:ext cx="0" cy="45"/>
            </a:xfrm>
            <a:prstGeom prst="line">
              <a:avLst/>
            </a:prstGeom>
            <a:ln w="6350" cap="flat" cmpd="sng">
              <a:solidFill>
                <a:srgbClr val="0000FF"/>
              </a:solidFill>
              <a:prstDash val="solid"/>
              <a:round/>
              <a:headEnd type="none" w="med" len="med"/>
              <a:tailEnd type="none" w="med" len="med"/>
            </a:ln>
          </p:spPr>
        </p:sp>
        <p:sp>
          <p:nvSpPr>
            <p:cNvPr id="7182" name="Line 41"/>
            <p:cNvSpPr/>
            <p:nvPr/>
          </p:nvSpPr>
          <p:spPr>
            <a:xfrm rot="-2700000">
              <a:off x="907" y="2029"/>
              <a:ext cx="0" cy="42"/>
            </a:xfrm>
            <a:prstGeom prst="line">
              <a:avLst/>
            </a:prstGeom>
            <a:ln w="6350" cap="flat" cmpd="sng">
              <a:solidFill>
                <a:srgbClr val="0000FF"/>
              </a:solidFill>
              <a:prstDash val="solid"/>
              <a:round/>
              <a:headEnd type="none" w="med" len="med"/>
              <a:tailEnd type="none" w="med" len="med"/>
            </a:ln>
          </p:spPr>
        </p:sp>
        <p:sp>
          <p:nvSpPr>
            <p:cNvPr id="7183" name="Line 42"/>
            <p:cNvSpPr/>
            <p:nvPr/>
          </p:nvSpPr>
          <p:spPr>
            <a:xfrm rot="-2100000">
              <a:off x="959" y="1989"/>
              <a:ext cx="0" cy="40"/>
            </a:xfrm>
            <a:prstGeom prst="line">
              <a:avLst/>
            </a:prstGeom>
            <a:ln w="6350" cap="flat" cmpd="sng">
              <a:solidFill>
                <a:srgbClr val="0000FF"/>
              </a:solidFill>
              <a:prstDash val="solid"/>
              <a:round/>
              <a:headEnd type="none" w="med" len="med"/>
              <a:tailEnd type="none" w="med" len="med"/>
            </a:ln>
          </p:spPr>
        </p:sp>
        <p:sp>
          <p:nvSpPr>
            <p:cNvPr id="7184" name="Line 43"/>
            <p:cNvSpPr/>
            <p:nvPr/>
          </p:nvSpPr>
          <p:spPr>
            <a:xfrm rot="-1500000" flipH="1">
              <a:off x="1020" y="1952"/>
              <a:ext cx="5" cy="59"/>
            </a:xfrm>
            <a:prstGeom prst="line">
              <a:avLst/>
            </a:prstGeom>
            <a:ln w="9525" cap="flat" cmpd="sng">
              <a:solidFill>
                <a:srgbClr val="FF0000"/>
              </a:solidFill>
              <a:prstDash val="solid"/>
              <a:round/>
              <a:headEnd type="none" w="med" len="med"/>
              <a:tailEnd type="none" w="med" len="med"/>
            </a:ln>
          </p:spPr>
        </p:sp>
        <p:sp>
          <p:nvSpPr>
            <p:cNvPr id="7185" name="Line 44"/>
            <p:cNvSpPr/>
            <p:nvPr/>
          </p:nvSpPr>
          <p:spPr>
            <a:xfrm rot="-900000">
              <a:off x="1077" y="1932"/>
              <a:ext cx="0" cy="42"/>
            </a:xfrm>
            <a:prstGeom prst="line">
              <a:avLst/>
            </a:prstGeom>
            <a:ln w="6350" cap="flat" cmpd="sng">
              <a:solidFill>
                <a:srgbClr val="0000FF"/>
              </a:solidFill>
              <a:prstDash val="solid"/>
              <a:round/>
              <a:headEnd type="none" w="med" len="med"/>
              <a:tailEnd type="none" w="med" len="med"/>
            </a:ln>
          </p:spPr>
        </p:sp>
        <p:sp>
          <p:nvSpPr>
            <p:cNvPr id="7186" name="Line 45"/>
            <p:cNvSpPr/>
            <p:nvPr/>
          </p:nvSpPr>
          <p:spPr>
            <a:xfrm rot="-300000">
              <a:off x="1146" y="1918"/>
              <a:ext cx="0" cy="41"/>
            </a:xfrm>
            <a:prstGeom prst="line">
              <a:avLst/>
            </a:prstGeom>
            <a:ln w="6350" cap="flat" cmpd="sng">
              <a:solidFill>
                <a:srgbClr val="0000FF"/>
              </a:solidFill>
              <a:prstDash val="solid"/>
              <a:round/>
              <a:headEnd type="none" w="med" len="med"/>
              <a:tailEnd type="none" w="med" len="med"/>
            </a:ln>
          </p:spPr>
        </p:sp>
        <p:sp>
          <p:nvSpPr>
            <p:cNvPr id="7187" name="Line 46"/>
            <p:cNvSpPr/>
            <p:nvPr/>
          </p:nvSpPr>
          <p:spPr>
            <a:xfrm rot="6300000">
              <a:off x="843" y="2169"/>
              <a:ext cx="0" cy="108"/>
            </a:xfrm>
            <a:prstGeom prst="line">
              <a:avLst/>
            </a:prstGeom>
            <a:ln w="9525" cap="flat" cmpd="sng">
              <a:solidFill>
                <a:srgbClr val="FF0000"/>
              </a:solidFill>
              <a:prstDash val="solid"/>
              <a:round/>
              <a:headEnd type="none" w="med" len="med"/>
              <a:tailEnd type="none" w="med" len="med"/>
            </a:ln>
          </p:spPr>
        </p:sp>
        <p:sp>
          <p:nvSpPr>
            <p:cNvPr id="7188" name="Line 47"/>
            <p:cNvSpPr/>
            <p:nvPr/>
          </p:nvSpPr>
          <p:spPr>
            <a:xfrm rot="-3900000">
              <a:off x="834" y="2136"/>
              <a:ext cx="0" cy="42"/>
            </a:xfrm>
            <a:prstGeom prst="line">
              <a:avLst/>
            </a:prstGeom>
            <a:ln w="6350" cap="flat" cmpd="sng">
              <a:solidFill>
                <a:srgbClr val="0000FF"/>
              </a:solidFill>
              <a:prstDash val="solid"/>
              <a:round/>
              <a:headEnd type="none" w="med" len="med"/>
              <a:tailEnd type="none" w="med" len="med"/>
            </a:ln>
          </p:spPr>
        </p:sp>
        <p:sp>
          <p:nvSpPr>
            <p:cNvPr id="7189" name="Line 48"/>
            <p:cNvSpPr/>
            <p:nvPr/>
          </p:nvSpPr>
          <p:spPr>
            <a:xfrm rot="-3300000">
              <a:off x="866" y="2078"/>
              <a:ext cx="0" cy="42"/>
            </a:xfrm>
            <a:prstGeom prst="line">
              <a:avLst/>
            </a:prstGeom>
            <a:ln w="6350" cap="flat" cmpd="sng">
              <a:solidFill>
                <a:srgbClr val="0000FF"/>
              </a:solidFill>
              <a:prstDash val="solid"/>
              <a:round/>
              <a:headEnd type="none" w="med" len="med"/>
              <a:tailEnd type="none" w="med" len="med"/>
            </a:ln>
          </p:spPr>
        </p:sp>
        <p:sp>
          <p:nvSpPr>
            <p:cNvPr id="7190" name="Line 49"/>
            <p:cNvSpPr/>
            <p:nvPr/>
          </p:nvSpPr>
          <p:spPr>
            <a:xfrm rot="3300000">
              <a:off x="1491" y="2080"/>
              <a:ext cx="0" cy="42"/>
            </a:xfrm>
            <a:prstGeom prst="line">
              <a:avLst/>
            </a:prstGeom>
            <a:ln w="6350" cap="flat" cmpd="sng">
              <a:solidFill>
                <a:srgbClr val="0000FF"/>
              </a:solidFill>
              <a:prstDash val="solid"/>
              <a:round/>
              <a:headEnd type="none" w="med" len="med"/>
              <a:tailEnd type="none" w="med" len="med"/>
            </a:ln>
          </p:spPr>
        </p:sp>
        <p:sp>
          <p:nvSpPr>
            <p:cNvPr id="7191" name="Line 50"/>
            <p:cNvSpPr/>
            <p:nvPr/>
          </p:nvSpPr>
          <p:spPr>
            <a:xfrm rot="3900000">
              <a:off x="1524" y="2132"/>
              <a:ext cx="0" cy="42"/>
            </a:xfrm>
            <a:prstGeom prst="line">
              <a:avLst/>
            </a:prstGeom>
            <a:ln w="6350" cap="flat" cmpd="sng">
              <a:solidFill>
                <a:srgbClr val="0000FF"/>
              </a:solidFill>
              <a:prstDash val="solid"/>
              <a:round/>
              <a:headEnd type="none" w="med" len="med"/>
              <a:tailEnd type="none" w="med" len="med"/>
            </a:ln>
          </p:spPr>
        </p:sp>
        <p:sp>
          <p:nvSpPr>
            <p:cNvPr id="7192" name="Line 51"/>
            <p:cNvSpPr/>
            <p:nvPr/>
          </p:nvSpPr>
          <p:spPr>
            <a:xfrm rot="4500000">
              <a:off x="1522" y="2174"/>
              <a:ext cx="0" cy="95"/>
            </a:xfrm>
            <a:prstGeom prst="line">
              <a:avLst/>
            </a:prstGeom>
            <a:ln w="9525" cap="flat" cmpd="sng">
              <a:solidFill>
                <a:srgbClr val="FF0000"/>
              </a:solidFill>
              <a:prstDash val="solid"/>
              <a:round/>
              <a:headEnd type="none" w="med" len="med"/>
              <a:tailEnd type="none" w="med" len="med"/>
            </a:ln>
          </p:spPr>
        </p:sp>
        <p:sp>
          <p:nvSpPr>
            <p:cNvPr id="7193" name="Text Box 52"/>
            <p:cNvSpPr txBox="1"/>
            <p:nvPr/>
          </p:nvSpPr>
          <p:spPr>
            <a:xfrm rot="-4196748">
              <a:off x="588" y="2107"/>
              <a:ext cx="317" cy="212"/>
            </a:xfrm>
            <a:prstGeom prst="rect">
              <a:avLst/>
            </a:prstGeom>
            <a:noFill/>
            <a:ln w="12700">
              <a:noFill/>
            </a:ln>
          </p:spPr>
          <p:txBody>
            <a:bodyPr anchor="t" anchorCtr="0">
              <a:spAutoFit/>
            </a:bodyPr>
            <a:p>
              <a:pPr algn="ctr"/>
              <a:r>
                <a:rPr lang="en-US" altLang="en-US" sz="1600" dirty="0">
                  <a:latin typeface=".VnTime" panose="020B7200000000000000" pitchFamily="34" charset="0"/>
                </a:rPr>
                <a:t>0</a:t>
              </a:r>
              <a:endParaRPr lang="en-US" altLang="en-US" sz="1600" dirty="0">
                <a:latin typeface=".VnTime" panose="020B7200000000000000" pitchFamily="34" charset="0"/>
                <a:ea typeface="Times New Roman" panose="02020603050405020304" pitchFamily="18" charset="0"/>
              </a:endParaRPr>
            </a:p>
          </p:txBody>
        </p:sp>
        <p:sp>
          <p:nvSpPr>
            <p:cNvPr id="7194" name="Text Box 53"/>
            <p:cNvSpPr txBox="1"/>
            <p:nvPr/>
          </p:nvSpPr>
          <p:spPr>
            <a:xfrm rot="1500000">
              <a:off x="1218" y="1801"/>
              <a:ext cx="340" cy="212"/>
            </a:xfrm>
            <a:prstGeom prst="rect">
              <a:avLst/>
            </a:prstGeom>
            <a:noFill/>
            <a:ln w="12700">
              <a:noFill/>
            </a:ln>
          </p:spPr>
          <p:txBody>
            <a:bodyPr anchor="t" anchorCtr="0">
              <a:spAutoFit/>
            </a:bodyPr>
            <a:p>
              <a:pPr algn="ctr"/>
              <a:r>
                <a:rPr lang="en-US" altLang="en-US" sz="1600" dirty="0">
                  <a:latin typeface=".VnTime" panose="020B7200000000000000" pitchFamily="34" charset="0"/>
                </a:rPr>
                <a:t>1</a:t>
              </a:r>
              <a:endParaRPr lang="en-US" altLang="en-US" sz="1600" dirty="0">
                <a:latin typeface=".VnTime" panose="020B7200000000000000" pitchFamily="34" charset="0"/>
                <a:ea typeface="Times New Roman" panose="02020603050405020304" pitchFamily="18" charset="0"/>
              </a:endParaRPr>
            </a:p>
          </p:txBody>
        </p:sp>
        <p:sp>
          <p:nvSpPr>
            <p:cNvPr id="7195" name="Text Box 54"/>
            <p:cNvSpPr txBox="1"/>
            <p:nvPr/>
          </p:nvSpPr>
          <p:spPr>
            <a:xfrm rot="4500000">
              <a:off x="1480" y="2072"/>
              <a:ext cx="324" cy="212"/>
            </a:xfrm>
            <a:prstGeom prst="rect">
              <a:avLst/>
            </a:prstGeom>
            <a:noFill/>
            <a:ln w="12700">
              <a:noFill/>
            </a:ln>
          </p:spPr>
          <p:txBody>
            <a:bodyPr anchor="t" anchorCtr="0">
              <a:spAutoFit/>
            </a:bodyPr>
            <a:p>
              <a:pPr algn="ctr"/>
              <a:r>
                <a:rPr lang="en-US" altLang="en-US" sz="1600" dirty="0">
                  <a:latin typeface=".VnTime" panose="020B7200000000000000" pitchFamily="34" charset="0"/>
                </a:rPr>
                <a:t>1,5</a:t>
              </a:r>
              <a:endParaRPr lang="en-US" altLang="en-US" sz="1600" dirty="0">
                <a:latin typeface=".VnTime" panose="020B7200000000000000" pitchFamily="34" charset="0"/>
                <a:ea typeface="Times New Roman" panose="02020603050405020304" pitchFamily="18" charset="0"/>
              </a:endParaRPr>
            </a:p>
          </p:txBody>
        </p:sp>
        <p:sp>
          <p:nvSpPr>
            <p:cNvPr id="7196" name="Text Box 55"/>
            <p:cNvSpPr txBox="1"/>
            <p:nvPr/>
          </p:nvSpPr>
          <p:spPr>
            <a:xfrm>
              <a:off x="883" y="2067"/>
              <a:ext cx="586" cy="231"/>
            </a:xfrm>
            <a:prstGeom prst="rect">
              <a:avLst/>
            </a:prstGeom>
            <a:noFill/>
            <a:ln w="9525">
              <a:noFill/>
            </a:ln>
          </p:spPr>
          <p:txBody>
            <a:bodyPr anchor="t" anchorCtr="0">
              <a:spAutoFit/>
            </a:bodyPr>
            <a:p>
              <a:pPr algn="ctr"/>
              <a:r>
                <a:rPr lang="en-US" altLang="en-US" dirty="0">
                  <a:latin typeface=".VnTime" panose="020B7200000000000000" pitchFamily="34" charset="0"/>
                </a:rPr>
                <a:t>A</a:t>
              </a:r>
              <a:endParaRPr lang="en-US" altLang="en-US" dirty="0">
                <a:latin typeface=".VnTime" panose="020B7200000000000000" pitchFamily="34" charset="0"/>
                <a:ea typeface="Times New Roman" panose="02020603050405020304" pitchFamily="18" charset="0"/>
              </a:endParaRPr>
            </a:p>
          </p:txBody>
        </p:sp>
        <p:sp>
          <p:nvSpPr>
            <p:cNvPr id="7197" name="AutoShape 56"/>
            <p:cNvSpPr/>
            <p:nvPr/>
          </p:nvSpPr>
          <p:spPr>
            <a:xfrm rot="10800000">
              <a:off x="726" y="1908"/>
              <a:ext cx="904" cy="812"/>
            </a:xfrm>
            <a:custGeom>
              <a:avLst/>
              <a:gdLst/>
              <a:ahLst/>
              <a:cxnLst>
                <a:cxn ang="0">
                  <a:pos x="0" y="0"/>
                </a:cxn>
                <a:cxn ang="0">
                  <a:pos x="0" y="0"/>
                </a:cxn>
                <a:cxn ang="0">
                  <a:pos x="0" y="0"/>
                </a:cxn>
                <a:cxn ang="0">
                  <a:pos x="0" y="0"/>
                </a:cxn>
              </a:cxnLst>
              <a:pathLst>
                <a:path w="21600" h="21600">
                  <a:moveTo>
                    <a:pt x="9000" y="10592"/>
                  </a:moveTo>
                  <a:cubicBezTo>
                    <a:pt x="9106" y="9678"/>
                    <a:pt x="9880" y="8989"/>
                    <a:pt x="10800" y="8989"/>
                  </a:cubicBezTo>
                  <a:cubicBezTo>
                    <a:pt x="11719" y="8989"/>
                    <a:pt x="12493" y="9678"/>
                    <a:pt x="12599" y="10592"/>
                  </a:cubicBezTo>
                  <a:lnTo>
                    <a:pt x="21528" y="9560"/>
                  </a:lnTo>
                  <a:cubicBezTo>
                    <a:pt x="20898" y="4111"/>
                    <a:pt x="16285" y="0"/>
                    <a:pt x="10799" y="0"/>
                  </a:cubicBezTo>
                  <a:cubicBezTo>
                    <a:pt x="5314" y="0"/>
                    <a:pt x="701" y="4111"/>
                    <a:pt x="71" y="9560"/>
                  </a:cubicBezTo>
                  <a:lnTo>
                    <a:pt x="9000" y="10592"/>
                  </a:lnTo>
                  <a:close/>
                </a:path>
              </a:pathLst>
            </a:custGeom>
            <a:solidFill>
              <a:srgbClr val="FFFFCC"/>
            </a:solidFill>
            <a:ln w="3175">
              <a:noFill/>
            </a:ln>
          </p:spPr>
          <p:txBody>
            <a:bodyPr/>
            <a:p>
              <a:endParaRPr lang="en-US"/>
            </a:p>
          </p:txBody>
        </p:sp>
        <p:sp>
          <p:nvSpPr>
            <p:cNvPr id="89145" name="Rectangle 57"/>
            <p:cNvSpPr>
              <a:spLocks noChangeArrowheads="1"/>
            </p:cNvSpPr>
            <p:nvPr/>
          </p:nvSpPr>
          <p:spPr bwMode="auto">
            <a:xfrm>
              <a:off x="512" y="2368"/>
              <a:ext cx="1360" cy="480"/>
            </a:xfrm>
            <a:prstGeom prst="rect">
              <a:avLst/>
            </a:prstGeom>
            <a:gradFill rotWithShape="1">
              <a:gsLst>
                <a:gs pos="0">
                  <a:schemeClr val="accent1">
                    <a:gamma/>
                    <a:shade val="46275"/>
                    <a:invGamma/>
                  </a:schemeClr>
                </a:gs>
                <a:gs pos="100000">
                  <a:schemeClr val="accent1"/>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VnTime" panose="020B7200000000000000" pitchFamily="34" charset="0"/>
                <a:ea typeface="+mn-ea"/>
                <a:cs typeface="Times New Roman" panose="02020603050405020304" pitchFamily="18" charset="0"/>
              </a:endParaRPr>
            </a:p>
          </p:txBody>
        </p:sp>
        <p:sp>
          <p:nvSpPr>
            <p:cNvPr id="7199" name="AutoShape 60"/>
            <p:cNvSpPr/>
            <p:nvPr/>
          </p:nvSpPr>
          <p:spPr>
            <a:xfrm>
              <a:off x="1147" y="2444"/>
              <a:ext cx="56" cy="54"/>
            </a:xfrm>
            <a:custGeom>
              <a:avLst/>
              <a:gdLst/>
              <a:ahLst/>
              <a:cxnLst>
                <a:cxn ang="0">
                  <a:pos x="0" y="0"/>
                </a:cxn>
                <a:cxn ang="0">
                  <a:pos x="0" y="0"/>
                </a:cxn>
                <a:cxn ang="0">
                  <a:pos x="0" y="0"/>
                </a:cxn>
                <a:cxn ang="0">
                  <a:pos x="0" y="0"/>
                </a:cxn>
                <a:cxn ang="0">
                  <a:pos x="0" y="0"/>
                </a:cxn>
                <a:cxn ang="0">
                  <a:pos x="0" y="0"/>
                </a:cxn>
                <a:cxn ang="0">
                  <a:pos x="0" y="0"/>
                </a:cxn>
                <a:cxn ang="0">
                  <a:pos x="0" y="0"/>
                </a:cxn>
              </a:cxnLst>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20"/>
                    <a:pt x="8879" y="4536"/>
                    <a:pt x="8006" y="4952"/>
                  </a:cubicBezTo>
                  <a:lnTo>
                    <a:pt x="16647" y="13593"/>
                  </a:lnTo>
                  <a:close/>
                  <a:moveTo>
                    <a:pt x="4952" y="8006"/>
                  </a:moveTo>
                  <a:cubicBezTo>
                    <a:pt x="4536" y="8879"/>
                    <a:pt x="4320" y="9833"/>
                    <a:pt x="4320" y="10800"/>
                  </a:cubicBezTo>
                  <a:cubicBezTo>
                    <a:pt x="4320" y="14378"/>
                    <a:pt x="7221" y="17280"/>
                    <a:pt x="10800" y="17280"/>
                  </a:cubicBezTo>
                  <a:cubicBezTo>
                    <a:pt x="11766" y="17280"/>
                    <a:pt x="12720" y="17063"/>
                    <a:pt x="13593" y="16647"/>
                  </a:cubicBezTo>
                  <a:lnTo>
                    <a:pt x="4952" y="8006"/>
                  </a:lnTo>
                  <a:close/>
                </a:path>
              </a:pathLst>
            </a:custGeom>
            <a:solidFill>
              <a:srgbClr val="FF3300"/>
            </a:solidFill>
            <a:ln w="9525" cap="flat" cmpd="sng">
              <a:solidFill>
                <a:schemeClr val="tx1"/>
              </a:solidFill>
              <a:prstDash val="solid"/>
              <a:miter/>
              <a:headEnd type="none" w="med" len="med"/>
              <a:tailEnd type="none" w="med" len="med"/>
            </a:ln>
          </p:spPr>
          <p:txBody>
            <a:bodyPr/>
            <a:p>
              <a:endParaRPr lang="en-US"/>
            </a:p>
          </p:txBody>
        </p:sp>
        <p:grpSp>
          <p:nvGrpSpPr>
            <p:cNvPr id="7200" name="Group 61"/>
            <p:cNvGrpSpPr/>
            <p:nvPr/>
          </p:nvGrpSpPr>
          <p:grpSpPr>
            <a:xfrm>
              <a:off x="1127" y="2428"/>
              <a:ext cx="96" cy="44"/>
              <a:chOff x="2838" y="2415"/>
              <a:chExt cx="86" cy="40"/>
            </a:xfrm>
          </p:grpSpPr>
          <p:sp>
            <p:nvSpPr>
              <p:cNvPr id="7201" name="Arc 62"/>
              <p:cNvSpPr/>
              <p:nvPr/>
            </p:nvSpPr>
            <p:spPr>
              <a:xfrm flipV="1">
                <a:off x="2841" y="2415"/>
                <a:ext cx="80" cy="40"/>
              </a:xfrm>
              <a:custGeom>
                <a:avLst/>
                <a:gdLst/>
                <a:ahLst/>
                <a:cxnLst>
                  <a:cxn ang="0">
                    <a:pos x="0" y="0"/>
                  </a:cxn>
                  <a:cxn ang="0">
                    <a:pos x="0" y="0"/>
                  </a:cxn>
                  <a:cxn ang="0">
                    <a:pos x="0" y="0"/>
                  </a:cxn>
                </a:cxnLst>
                <a:pathLst>
                  <a:path w="42223" h="21600" fill="none">
                    <a:moveTo>
                      <a:pt x="42223" y="3121"/>
                    </a:moveTo>
                    <a:cubicBezTo>
                      <a:pt x="40673" y="13732"/>
                      <a:pt x="31573" y="21600"/>
                      <a:pt x="20850" y="21600"/>
                    </a:cubicBezTo>
                    <a:cubicBezTo>
                      <a:pt x="11093" y="21600"/>
                      <a:pt x="2548" y="15059"/>
                      <a:pt x="-1" y="5642"/>
                    </a:cubicBezTo>
                  </a:path>
                  <a:path w="42223" h="21600" stroke="0">
                    <a:moveTo>
                      <a:pt x="42223" y="3121"/>
                    </a:moveTo>
                    <a:cubicBezTo>
                      <a:pt x="40673" y="13732"/>
                      <a:pt x="31573" y="21600"/>
                      <a:pt x="20850" y="21600"/>
                    </a:cubicBezTo>
                    <a:cubicBezTo>
                      <a:pt x="11093" y="21600"/>
                      <a:pt x="2548" y="15059"/>
                      <a:pt x="-1" y="5642"/>
                    </a:cubicBezTo>
                    <a:lnTo>
                      <a:pt x="20850" y="0"/>
                    </a:lnTo>
                    <a:lnTo>
                      <a:pt x="42223" y="3121"/>
                    </a:lnTo>
                    <a:close/>
                  </a:path>
                </a:pathLst>
              </a:custGeom>
              <a:noFill/>
              <a:ln w="6350" cap="flat" cmpd="sng">
                <a:solidFill>
                  <a:srgbClr val="0000FF"/>
                </a:solidFill>
                <a:prstDash val="solid"/>
                <a:round/>
                <a:headEnd type="none" w="med" len="med"/>
                <a:tailEnd type="none" w="med" len="med"/>
              </a:ln>
            </p:spPr>
            <p:txBody>
              <a:bodyPr/>
              <a:p>
                <a:endParaRPr lang="en-US"/>
              </a:p>
            </p:txBody>
          </p:sp>
          <p:sp>
            <p:nvSpPr>
              <p:cNvPr id="7202" name="Freeform 63"/>
              <p:cNvSpPr/>
              <p:nvPr/>
            </p:nvSpPr>
            <p:spPr>
              <a:xfrm>
                <a:off x="2838" y="2438"/>
                <a:ext cx="12" cy="12"/>
              </a:xfrm>
              <a:custGeom>
                <a:avLst/>
                <a:gdLst/>
                <a:ahLst/>
                <a:cxnLst>
                  <a:cxn ang="0">
                    <a:pos x="0" y="0"/>
                  </a:cxn>
                  <a:cxn ang="0">
                    <a:pos x="0" y="0"/>
                  </a:cxn>
                  <a:cxn ang="0">
                    <a:pos x="0" y="0"/>
                  </a:cxn>
                </a:cxnLst>
                <a:pathLst>
                  <a:path w="48" h="48">
                    <a:moveTo>
                      <a:pt x="0" y="0"/>
                    </a:moveTo>
                    <a:lnTo>
                      <a:pt x="0" y="48"/>
                    </a:lnTo>
                    <a:lnTo>
                      <a:pt x="48" y="0"/>
                    </a:lnTo>
                  </a:path>
                </a:pathLst>
              </a:custGeom>
              <a:noFill/>
              <a:ln w="6350" cap="flat" cmpd="sng">
                <a:solidFill>
                  <a:srgbClr val="0000FF"/>
                </a:solidFill>
                <a:prstDash val="solid"/>
                <a:round/>
                <a:headEnd type="none" w="med" len="med"/>
                <a:tailEnd type="none" w="med" len="med"/>
              </a:ln>
            </p:spPr>
            <p:txBody>
              <a:bodyPr/>
              <a:p>
                <a:endParaRPr lang="en-US"/>
              </a:p>
            </p:txBody>
          </p:sp>
          <p:sp>
            <p:nvSpPr>
              <p:cNvPr id="7203" name="Freeform 64"/>
              <p:cNvSpPr/>
              <p:nvPr/>
            </p:nvSpPr>
            <p:spPr>
              <a:xfrm>
                <a:off x="2912" y="2442"/>
                <a:ext cx="12" cy="12"/>
              </a:xfrm>
              <a:custGeom>
                <a:avLst/>
                <a:gdLst/>
                <a:ahLst/>
                <a:cxnLst>
                  <a:cxn ang="0">
                    <a:pos x="0" y="0"/>
                  </a:cxn>
                  <a:cxn ang="0">
                    <a:pos x="0" y="0"/>
                  </a:cxn>
                  <a:cxn ang="0">
                    <a:pos x="0" y="0"/>
                  </a:cxn>
                </a:cxnLst>
                <a:pathLst>
                  <a:path w="48" h="48">
                    <a:moveTo>
                      <a:pt x="0" y="0"/>
                    </a:moveTo>
                    <a:lnTo>
                      <a:pt x="48" y="48"/>
                    </a:lnTo>
                    <a:lnTo>
                      <a:pt x="48" y="0"/>
                    </a:lnTo>
                  </a:path>
                </a:pathLst>
              </a:custGeom>
              <a:noFill/>
              <a:ln w="6350" cap="flat" cmpd="sng">
                <a:solidFill>
                  <a:srgbClr val="0000FF"/>
                </a:solidFill>
                <a:prstDash val="solid"/>
                <a:round/>
                <a:headEnd type="none" w="med" len="med"/>
                <a:tailEnd type="none" w="med" len="med"/>
              </a:ln>
            </p:spPr>
            <p:txBody>
              <a:bodyPr/>
              <a:p>
                <a:endParaRPr lang="en-US"/>
              </a:p>
            </p:txBody>
          </p:sp>
        </p:grpSp>
        <p:sp>
          <p:nvSpPr>
            <p:cNvPr id="7204" name="Oval 65"/>
            <p:cNvSpPr/>
            <p:nvPr/>
          </p:nvSpPr>
          <p:spPr>
            <a:xfrm>
              <a:off x="1151" y="2294"/>
              <a:ext cx="48" cy="46"/>
            </a:xfrm>
            <a:prstGeom prst="ellipse">
              <a:avLst/>
            </a:prstGeom>
            <a:solidFill>
              <a:srgbClr val="0000FF"/>
            </a:solidFill>
            <a:ln w="6350" cap="flat" cmpd="sng">
              <a:solidFill>
                <a:srgbClr val="009900"/>
              </a:solidFill>
              <a:prstDash val="solid"/>
              <a:round/>
              <a:headEnd type="none" w="med" len="med"/>
              <a:tailEnd type="none" w="med" len="med"/>
            </a:ln>
          </p:spPr>
          <p:txBody>
            <a:bodyPr wrap="none" anchor="ctr" anchorCtr="0"/>
            <a:p>
              <a:pPr algn="ctr"/>
              <a:endParaRPr lang="en-US" altLang="en-US" dirty="0">
                <a:latin typeface=".VnTime" panose="020B7200000000000000" pitchFamily="34" charset="0"/>
                <a:ea typeface="Times New Roman" panose="02020603050405020304" pitchFamily="18" charset="0"/>
              </a:endParaRPr>
            </a:p>
          </p:txBody>
        </p:sp>
        <p:sp>
          <p:nvSpPr>
            <p:cNvPr id="7205" name="Oval 66"/>
            <p:cNvSpPr/>
            <p:nvPr/>
          </p:nvSpPr>
          <p:spPr>
            <a:xfrm>
              <a:off x="602" y="2707"/>
              <a:ext cx="124" cy="115"/>
            </a:xfrm>
            <a:prstGeom prst="ellipse">
              <a:avLst/>
            </a:prstGeom>
            <a:solidFill>
              <a:srgbClr val="FF0000"/>
            </a:solidFill>
            <a:ln w="9525" cap="flat" cmpd="sng">
              <a:solidFill>
                <a:schemeClr val="tx1"/>
              </a:solidFill>
              <a:prstDash val="solid"/>
              <a:round/>
              <a:headEnd type="none" w="med" len="med"/>
              <a:tailEnd type="none" w="med" len="med"/>
            </a:ln>
          </p:spPr>
          <p:txBody>
            <a:bodyPr wrap="none" anchor="ctr" anchorCtr="0"/>
            <a:p>
              <a:endParaRPr lang="en-US" altLang="en-US" dirty="0">
                <a:latin typeface=".VnTime" panose="020B7200000000000000" pitchFamily="34" charset="0"/>
                <a:ea typeface="Times New Roman" panose="02020603050405020304" pitchFamily="18" charset="0"/>
              </a:endParaRPr>
            </a:p>
          </p:txBody>
        </p:sp>
        <p:sp>
          <p:nvSpPr>
            <p:cNvPr id="7206" name="Oval 67"/>
            <p:cNvSpPr/>
            <p:nvPr/>
          </p:nvSpPr>
          <p:spPr>
            <a:xfrm>
              <a:off x="1585" y="2707"/>
              <a:ext cx="124" cy="115"/>
            </a:xfrm>
            <a:prstGeom prst="ellipse">
              <a:avLst/>
            </a:prstGeom>
            <a:solidFill>
              <a:schemeClr val="tx1"/>
            </a:solidFill>
            <a:ln w="9525" cap="flat" cmpd="sng">
              <a:solidFill>
                <a:schemeClr val="tx1"/>
              </a:solidFill>
              <a:prstDash val="solid"/>
              <a:round/>
              <a:headEnd type="none" w="med" len="med"/>
              <a:tailEnd type="none" w="med" len="med"/>
            </a:ln>
          </p:spPr>
          <p:txBody>
            <a:bodyPr wrap="none" anchor="ctr" anchorCtr="0"/>
            <a:p>
              <a:endParaRPr lang="en-US" altLang="en-US" dirty="0">
                <a:latin typeface=".VnTime" panose="020B7200000000000000" pitchFamily="34" charset="0"/>
                <a:ea typeface="Times New Roman" panose="02020603050405020304" pitchFamily="18" charset="0"/>
              </a:endParaRPr>
            </a:p>
          </p:txBody>
        </p:sp>
        <p:sp>
          <p:nvSpPr>
            <p:cNvPr id="7207" name="Text Box 189"/>
            <p:cNvSpPr txBox="1"/>
            <p:nvPr/>
          </p:nvSpPr>
          <p:spPr>
            <a:xfrm>
              <a:off x="624" y="2544"/>
              <a:ext cx="336" cy="288"/>
            </a:xfrm>
            <a:prstGeom prst="rect">
              <a:avLst/>
            </a:prstGeom>
            <a:noFill/>
            <a:ln w="9525">
              <a:noFill/>
            </a:ln>
          </p:spPr>
          <p:txBody>
            <a:bodyPr anchor="t" anchorCtr="0">
              <a:spAutoFit/>
            </a:bodyPr>
            <a:p>
              <a:pPr>
                <a:spcBef>
                  <a:spcPct val="50000"/>
                </a:spcBef>
              </a:pPr>
              <a:r>
                <a:rPr lang="en-US" altLang="en-US" sz="2400" dirty="0">
                  <a:latin typeface=".VnTime" panose="020B7200000000000000" pitchFamily="34" charset="0"/>
                </a:rPr>
                <a:t>+</a:t>
              </a:r>
              <a:endParaRPr lang="en-US" altLang="en-US" sz="2400" dirty="0">
                <a:latin typeface=".VnTime" panose="020B7200000000000000" pitchFamily="34" charset="0"/>
                <a:ea typeface="Times New Roman" panose="02020603050405020304" pitchFamily="18" charset="0"/>
              </a:endParaRPr>
            </a:p>
          </p:txBody>
        </p:sp>
        <p:sp>
          <p:nvSpPr>
            <p:cNvPr id="7208" name="Text Box 191"/>
            <p:cNvSpPr txBox="1"/>
            <p:nvPr/>
          </p:nvSpPr>
          <p:spPr>
            <a:xfrm>
              <a:off x="1440" y="2496"/>
              <a:ext cx="336" cy="288"/>
            </a:xfrm>
            <a:prstGeom prst="rect">
              <a:avLst/>
            </a:prstGeom>
            <a:noFill/>
            <a:ln w="9525">
              <a:noFill/>
            </a:ln>
          </p:spPr>
          <p:txBody>
            <a:bodyPr anchor="t" anchorCtr="0">
              <a:spAutoFit/>
            </a:bodyPr>
            <a:p>
              <a:pPr>
                <a:spcBef>
                  <a:spcPct val="50000"/>
                </a:spcBef>
              </a:pPr>
              <a:r>
                <a:rPr lang="en-US" altLang="en-US" sz="2400" dirty="0">
                  <a:latin typeface=".VnTime" panose="020B7200000000000000" pitchFamily="34" charset="0"/>
                </a:rPr>
                <a:t>-</a:t>
              </a:r>
              <a:endParaRPr lang="en-US" altLang="en-US" sz="2400" dirty="0">
                <a:latin typeface=".VnTime" panose="020B7200000000000000" pitchFamily="34" charset="0"/>
                <a:ea typeface="Times New Roman" panose="02020603050405020304" pitchFamily="18" charset="0"/>
              </a:endParaRPr>
            </a:p>
          </p:txBody>
        </p:sp>
        <p:sp>
          <p:nvSpPr>
            <p:cNvPr id="7209" name="Text Box 200"/>
            <p:cNvSpPr txBox="1"/>
            <p:nvPr/>
          </p:nvSpPr>
          <p:spPr>
            <a:xfrm>
              <a:off x="1056" y="2496"/>
              <a:ext cx="384" cy="365"/>
            </a:xfrm>
            <a:prstGeom prst="rect">
              <a:avLst/>
            </a:prstGeom>
            <a:noFill/>
            <a:ln w="9525">
              <a:noFill/>
            </a:ln>
          </p:spPr>
          <p:txBody>
            <a:bodyPr anchor="t" anchorCtr="0">
              <a:spAutoFit/>
            </a:bodyPr>
            <a:p>
              <a:pPr>
                <a:spcBef>
                  <a:spcPct val="50000"/>
                </a:spcBef>
              </a:pPr>
              <a:r>
                <a:rPr lang="en-US" altLang="en-US" sz="3200" b="1" dirty="0">
                  <a:solidFill>
                    <a:srgbClr val="FF0000"/>
                  </a:solidFill>
                  <a:latin typeface=".VnTime" panose="020B7200000000000000" pitchFamily="34" charset="0"/>
                </a:rPr>
                <a:t>A</a:t>
              </a:r>
              <a:endParaRPr lang="en-US" altLang="en-US" sz="3200" b="1" dirty="0">
                <a:solidFill>
                  <a:srgbClr val="FF0000"/>
                </a:solidFill>
                <a:latin typeface=".VnTime" panose="020B7200000000000000" pitchFamily="34" charset="0"/>
                <a:ea typeface="Times New Roman" panose="02020603050405020304" pitchFamily="18" charset="0"/>
              </a:endParaRPr>
            </a:p>
          </p:txBody>
        </p:sp>
        <p:sp>
          <p:nvSpPr>
            <p:cNvPr id="7210" name="Rectangle 58"/>
            <p:cNvSpPr/>
            <p:nvPr/>
          </p:nvSpPr>
          <p:spPr>
            <a:xfrm>
              <a:off x="512" y="1728"/>
              <a:ext cx="1368" cy="624"/>
            </a:xfrm>
            <a:prstGeom prst="rect">
              <a:avLst/>
            </a:prstGeom>
            <a:noFill/>
            <a:ln w="28575" cap="flat" cmpd="sng">
              <a:solidFill>
                <a:srgbClr val="0000CC"/>
              </a:solidFill>
              <a:prstDash val="solid"/>
              <a:miter/>
              <a:headEnd type="none" w="med" len="med"/>
              <a:tailEnd type="none" w="med" len="med"/>
            </a:ln>
          </p:spPr>
          <p:txBody>
            <a:bodyPr wrap="none" anchor="ctr" anchorCtr="0"/>
            <a:p>
              <a:pPr algn="ctr"/>
              <a:endParaRPr lang="en-US" altLang="en-US" dirty="0">
                <a:latin typeface=".VnTime" panose="020B7200000000000000" pitchFamily="34" charset="0"/>
                <a:ea typeface="Times New Roman" panose="02020603050405020304" pitchFamily="18" charset="0"/>
              </a:endParaRPr>
            </a:p>
          </p:txBody>
        </p:sp>
      </p:grpSp>
      <p:sp>
        <p:nvSpPr>
          <p:cNvPr id="7211" name="Rectangle 3"/>
          <p:cNvSpPr/>
          <p:nvPr/>
        </p:nvSpPr>
        <p:spPr>
          <a:xfrm>
            <a:off x="0" y="836613"/>
            <a:ext cx="1971675" cy="460375"/>
          </a:xfrm>
          <a:prstGeom prst="rect">
            <a:avLst/>
          </a:prstGeom>
          <a:solidFill>
            <a:schemeClr val="bg1"/>
          </a:solidFill>
          <a:ln w="9525">
            <a:noFill/>
          </a:ln>
        </p:spPr>
        <p:txBody>
          <a:bodyPr wrap="none" anchor="ctr" anchorCtr="0">
            <a:spAutoFit/>
          </a:bodyPr>
          <a:p>
            <a:r>
              <a:rPr lang="en-US" altLang="en-US" sz="2400" b="1" dirty="0">
                <a:latin typeface=".VnTime" panose="020B7200000000000000" pitchFamily="34" charset="0"/>
              </a:rPr>
              <a:t>I. </a:t>
            </a:r>
            <a:r>
              <a:rPr lang="en-US" altLang="en-US" sz="2400" b="1" dirty="0">
                <a:latin typeface="Times New Roman" panose="02020603050405020304" pitchFamily="18" charset="0"/>
              </a:rPr>
              <a:t>Thí nghiệm</a:t>
            </a:r>
            <a:endParaRPr lang="en-US" altLang="en-US" sz="2400" b="1" dirty="0">
              <a:latin typeface=".VnTime" panose="020B7200000000000000" pitchFamily="34" charset="0"/>
              <a:ea typeface="Times New Roman" panose="02020603050405020304" pitchFamily="18" charset="0"/>
            </a:endParaRPr>
          </a:p>
        </p:txBody>
      </p:sp>
      <p:sp>
        <p:nvSpPr>
          <p:cNvPr id="7212" name="Line 5"/>
          <p:cNvSpPr/>
          <p:nvPr/>
        </p:nvSpPr>
        <p:spPr>
          <a:xfrm>
            <a:off x="1041400" y="5181600"/>
            <a:ext cx="2133600" cy="0"/>
          </a:xfrm>
          <a:prstGeom prst="line">
            <a:avLst/>
          </a:prstGeom>
          <a:ln w="57150" cap="flat" cmpd="sng">
            <a:solidFill>
              <a:srgbClr val="660033"/>
            </a:solidFill>
            <a:prstDash val="solid"/>
            <a:round/>
            <a:headEnd type="none" w="med" len="med"/>
            <a:tailEnd type="oval" w="med" len="med"/>
          </a:ln>
        </p:spPr>
      </p:sp>
      <p:sp>
        <p:nvSpPr>
          <p:cNvPr id="7213" name="Line 6"/>
          <p:cNvSpPr/>
          <p:nvPr/>
        </p:nvSpPr>
        <p:spPr>
          <a:xfrm>
            <a:off x="5410200" y="5181600"/>
            <a:ext cx="3200400" cy="0"/>
          </a:xfrm>
          <a:prstGeom prst="line">
            <a:avLst/>
          </a:prstGeom>
          <a:ln w="57150" cap="flat" cmpd="sng">
            <a:solidFill>
              <a:srgbClr val="660033"/>
            </a:solidFill>
            <a:prstDash val="solid"/>
            <a:round/>
            <a:headEnd type="oval" w="med" len="med"/>
            <a:tailEnd type="none" w="med" len="med"/>
          </a:ln>
        </p:spPr>
      </p:sp>
      <p:sp>
        <p:nvSpPr>
          <p:cNvPr id="7214" name="Line 7"/>
          <p:cNvSpPr/>
          <p:nvPr/>
        </p:nvSpPr>
        <p:spPr>
          <a:xfrm>
            <a:off x="3352800" y="1600200"/>
            <a:ext cx="0" cy="2819400"/>
          </a:xfrm>
          <a:prstGeom prst="line">
            <a:avLst/>
          </a:prstGeom>
          <a:ln w="57150" cap="flat" cmpd="sng">
            <a:solidFill>
              <a:srgbClr val="660033"/>
            </a:solidFill>
            <a:prstDash val="solid"/>
            <a:round/>
            <a:headEnd type="none" w="med" len="med"/>
            <a:tailEnd type="none" w="med" len="med"/>
          </a:ln>
        </p:spPr>
      </p:sp>
      <p:sp>
        <p:nvSpPr>
          <p:cNvPr id="7215" name="Line 8"/>
          <p:cNvSpPr/>
          <p:nvPr/>
        </p:nvSpPr>
        <p:spPr>
          <a:xfrm flipH="1">
            <a:off x="8610600" y="1600200"/>
            <a:ext cx="0" cy="3581400"/>
          </a:xfrm>
          <a:prstGeom prst="line">
            <a:avLst/>
          </a:prstGeom>
          <a:ln w="57150" cap="flat" cmpd="sng">
            <a:solidFill>
              <a:srgbClr val="660033"/>
            </a:solidFill>
            <a:prstDash val="solid"/>
            <a:round/>
            <a:headEnd type="none" w="med" len="med"/>
            <a:tailEnd type="none" w="med" len="med"/>
          </a:ln>
        </p:spPr>
      </p:sp>
      <p:grpSp>
        <p:nvGrpSpPr>
          <p:cNvPr id="7216" name="Group 10"/>
          <p:cNvGrpSpPr/>
          <p:nvPr/>
        </p:nvGrpSpPr>
        <p:grpSpPr>
          <a:xfrm>
            <a:off x="4267200" y="1295400"/>
            <a:ext cx="2209800" cy="533400"/>
            <a:chOff x="3984" y="912"/>
            <a:chExt cx="1008" cy="144"/>
          </a:xfrm>
        </p:grpSpPr>
        <p:sp>
          <p:nvSpPr>
            <p:cNvPr id="7217" name="Line 11"/>
            <p:cNvSpPr/>
            <p:nvPr/>
          </p:nvSpPr>
          <p:spPr>
            <a:xfrm flipH="1">
              <a:off x="4032" y="912"/>
              <a:ext cx="96" cy="144"/>
            </a:xfrm>
            <a:prstGeom prst="line">
              <a:avLst/>
            </a:prstGeom>
            <a:ln w="57150" cap="flat" cmpd="sng">
              <a:solidFill>
                <a:srgbClr val="FF0000"/>
              </a:solidFill>
              <a:prstDash val="solid"/>
              <a:round/>
              <a:headEnd type="none" w="med" len="med"/>
              <a:tailEnd type="none" w="med" len="med"/>
            </a:ln>
          </p:spPr>
        </p:sp>
        <p:sp>
          <p:nvSpPr>
            <p:cNvPr id="7218" name="Line 12"/>
            <p:cNvSpPr/>
            <p:nvPr/>
          </p:nvSpPr>
          <p:spPr>
            <a:xfrm flipH="1">
              <a:off x="4176" y="912"/>
              <a:ext cx="96" cy="144"/>
            </a:xfrm>
            <a:prstGeom prst="line">
              <a:avLst/>
            </a:prstGeom>
            <a:ln w="57150" cap="flat" cmpd="sng">
              <a:solidFill>
                <a:srgbClr val="FF0000"/>
              </a:solidFill>
              <a:prstDash val="solid"/>
              <a:round/>
              <a:headEnd type="none" w="med" len="med"/>
              <a:tailEnd type="none" w="med" len="med"/>
            </a:ln>
          </p:spPr>
        </p:sp>
        <p:sp>
          <p:nvSpPr>
            <p:cNvPr id="7219" name="Line 13"/>
            <p:cNvSpPr/>
            <p:nvPr/>
          </p:nvSpPr>
          <p:spPr>
            <a:xfrm flipH="1">
              <a:off x="4320" y="912"/>
              <a:ext cx="96" cy="144"/>
            </a:xfrm>
            <a:prstGeom prst="line">
              <a:avLst/>
            </a:prstGeom>
            <a:ln w="57150" cap="flat" cmpd="sng">
              <a:solidFill>
                <a:srgbClr val="FF0000"/>
              </a:solidFill>
              <a:prstDash val="solid"/>
              <a:round/>
              <a:headEnd type="none" w="med" len="med"/>
              <a:tailEnd type="none" w="med" len="med"/>
            </a:ln>
          </p:spPr>
        </p:sp>
        <p:sp>
          <p:nvSpPr>
            <p:cNvPr id="7220" name="Line 14"/>
            <p:cNvSpPr/>
            <p:nvPr/>
          </p:nvSpPr>
          <p:spPr>
            <a:xfrm flipH="1">
              <a:off x="4464" y="912"/>
              <a:ext cx="96" cy="144"/>
            </a:xfrm>
            <a:prstGeom prst="line">
              <a:avLst/>
            </a:prstGeom>
            <a:ln w="57150" cap="flat" cmpd="sng">
              <a:solidFill>
                <a:srgbClr val="FF0000"/>
              </a:solidFill>
              <a:prstDash val="solid"/>
              <a:round/>
              <a:headEnd type="none" w="med" len="med"/>
              <a:tailEnd type="none" w="med" len="med"/>
            </a:ln>
          </p:spPr>
        </p:sp>
        <p:sp>
          <p:nvSpPr>
            <p:cNvPr id="7221" name="Line 15"/>
            <p:cNvSpPr/>
            <p:nvPr/>
          </p:nvSpPr>
          <p:spPr>
            <a:xfrm flipH="1">
              <a:off x="4608" y="912"/>
              <a:ext cx="96" cy="144"/>
            </a:xfrm>
            <a:prstGeom prst="line">
              <a:avLst/>
            </a:prstGeom>
            <a:ln w="57150" cap="flat" cmpd="sng">
              <a:solidFill>
                <a:srgbClr val="FF0000"/>
              </a:solidFill>
              <a:prstDash val="solid"/>
              <a:round/>
              <a:headEnd type="none" w="med" len="med"/>
              <a:tailEnd type="none" w="med" len="med"/>
            </a:ln>
          </p:spPr>
        </p:sp>
        <p:sp>
          <p:nvSpPr>
            <p:cNvPr id="7222" name="Line 16"/>
            <p:cNvSpPr/>
            <p:nvPr/>
          </p:nvSpPr>
          <p:spPr>
            <a:xfrm>
              <a:off x="4896" y="1008"/>
              <a:ext cx="96" cy="0"/>
            </a:xfrm>
            <a:prstGeom prst="line">
              <a:avLst/>
            </a:prstGeom>
            <a:ln w="57150" cap="flat" cmpd="sng">
              <a:solidFill>
                <a:srgbClr val="FF0000"/>
              </a:solidFill>
              <a:prstDash val="solid"/>
              <a:round/>
              <a:headEnd type="none" w="med" len="med"/>
              <a:tailEnd type="none" w="med" len="med"/>
            </a:ln>
          </p:spPr>
        </p:sp>
        <p:sp>
          <p:nvSpPr>
            <p:cNvPr id="7223" name="Line 17"/>
            <p:cNvSpPr/>
            <p:nvPr/>
          </p:nvSpPr>
          <p:spPr>
            <a:xfrm>
              <a:off x="4128" y="912"/>
              <a:ext cx="48" cy="144"/>
            </a:xfrm>
            <a:prstGeom prst="line">
              <a:avLst/>
            </a:prstGeom>
            <a:ln w="57150" cap="flat" cmpd="sng">
              <a:solidFill>
                <a:srgbClr val="FF0000"/>
              </a:solidFill>
              <a:prstDash val="solid"/>
              <a:round/>
              <a:headEnd type="none" w="med" len="med"/>
              <a:tailEnd type="none" w="med" len="med"/>
            </a:ln>
          </p:spPr>
        </p:sp>
        <p:sp>
          <p:nvSpPr>
            <p:cNvPr id="7224" name="Line 18"/>
            <p:cNvSpPr/>
            <p:nvPr/>
          </p:nvSpPr>
          <p:spPr>
            <a:xfrm>
              <a:off x="4272" y="912"/>
              <a:ext cx="48" cy="144"/>
            </a:xfrm>
            <a:prstGeom prst="line">
              <a:avLst/>
            </a:prstGeom>
            <a:ln w="57150" cap="flat" cmpd="sng">
              <a:solidFill>
                <a:srgbClr val="FF0000"/>
              </a:solidFill>
              <a:prstDash val="solid"/>
              <a:round/>
              <a:headEnd type="none" w="med" len="med"/>
              <a:tailEnd type="none" w="med" len="med"/>
            </a:ln>
          </p:spPr>
        </p:sp>
        <p:sp>
          <p:nvSpPr>
            <p:cNvPr id="7225" name="Line 19"/>
            <p:cNvSpPr/>
            <p:nvPr/>
          </p:nvSpPr>
          <p:spPr>
            <a:xfrm>
              <a:off x="4416" y="912"/>
              <a:ext cx="48" cy="144"/>
            </a:xfrm>
            <a:prstGeom prst="line">
              <a:avLst/>
            </a:prstGeom>
            <a:ln w="57150" cap="flat" cmpd="sng">
              <a:solidFill>
                <a:srgbClr val="FF0000"/>
              </a:solidFill>
              <a:prstDash val="solid"/>
              <a:round/>
              <a:headEnd type="none" w="med" len="med"/>
              <a:tailEnd type="none" w="med" len="med"/>
            </a:ln>
          </p:spPr>
        </p:sp>
        <p:sp>
          <p:nvSpPr>
            <p:cNvPr id="7226" name="Line 20"/>
            <p:cNvSpPr/>
            <p:nvPr/>
          </p:nvSpPr>
          <p:spPr>
            <a:xfrm>
              <a:off x="4560" y="912"/>
              <a:ext cx="48" cy="144"/>
            </a:xfrm>
            <a:prstGeom prst="line">
              <a:avLst/>
            </a:prstGeom>
            <a:ln w="57150" cap="flat" cmpd="sng">
              <a:solidFill>
                <a:srgbClr val="FF0000"/>
              </a:solidFill>
              <a:prstDash val="solid"/>
              <a:round/>
              <a:headEnd type="none" w="med" len="med"/>
              <a:tailEnd type="none" w="med" len="med"/>
            </a:ln>
          </p:spPr>
        </p:sp>
        <p:sp>
          <p:nvSpPr>
            <p:cNvPr id="7227" name="Line 21"/>
            <p:cNvSpPr/>
            <p:nvPr/>
          </p:nvSpPr>
          <p:spPr>
            <a:xfrm>
              <a:off x="4704" y="912"/>
              <a:ext cx="48" cy="144"/>
            </a:xfrm>
            <a:prstGeom prst="line">
              <a:avLst/>
            </a:prstGeom>
            <a:ln w="57150" cap="flat" cmpd="sng">
              <a:solidFill>
                <a:srgbClr val="FF0000"/>
              </a:solidFill>
              <a:prstDash val="solid"/>
              <a:round/>
              <a:headEnd type="none" w="med" len="med"/>
              <a:tailEnd type="none" w="med" len="med"/>
            </a:ln>
          </p:spPr>
        </p:sp>
        <p:sp>
          <p:nvSpPr>
            <p:cNvPr id="7228" name="Line 22"/>
            <p:cNvSpPr/>
            <p:nvPr/>
          </p:nvSpPr>
          <p:spPr>
            <a:xfrm flipH="1">
              <a:off x="4752" y="912"/>
              <a:ext cx="96" cy="144"/>
            </a:xfrm>
            <a:prstGeom prst="line">
              <a:avLst/>
            </a:prstGeom>
            <a:ln w="57150" cap="flat" cmpd="sng">
              <a:solidFill>
                <a:srgbClr val="FF0000"/>
              </a:solidFill>
              <a:prstDash val="solid"/>
              <a:round/>
              <a:headEnd type="none" w="med" len="med"/>
              <a:tailEnd type="none" w="med" len="med"/>
            </a:ln>
          </p:spPr>
        </p:sp>
        <p:sp>
          <p:nvSpPr>
            <p:cNvPr id="7229" name="Line 23"/>
            <p:cNvSpPr/>
            <p:nvPr/>
          </p:nvSpPr>
          <p:spPr>
            <a:xfrm>
              <a:off x="4848" y="912"/>
              <a:ext cx="48" cy="96"/>
            </a:xfrm>
            <a:prstGeom prst="line">
              <a:avLst/>
            </a:prstGeom>
            <a:ln w="57150" cap="flat" cmpd="sng">
              <a:solidFill>
                <a:srgbClr val="FF0000"/>
              </a:solidFill>
              <a:prstDash val="solid"/>
              <a:round/>
              <a:headEnd type="none" w="med" len="med"/>
              <a:tailEnd type="none" w="med" len="med"/>
            </a:ln>
          </p:spPr>
        </p:sp>
        <p:sp>
          <p:nvSpPr>
            <p:cNvPr id="7230" name="Line 24"/>
            <p:cNvSpPr/>
            <p:nvPr/>
          </p:nvSpPr>
          <p:spPr>
            <a:xfrm>
              <a:off x="3984" y="960"/>
              <a:ext cx="48" cy="96"/>
            </a:xfrm>
            <a:prstGeom prst="line">
              <a:avLst/>
            </a:prstGeom>
            <a:ln w="57150" cap="flat" cmpd="sng">
              <a:solidFill>
                <a:srgbClr val="FF0000"/>
              </a:solidFill>
              <a:prstDash val="solid"/>
              <a:round/>
              <a:headEnd type="none" w="med" len="med"/>
              <a:tailEnd type="none" w="med" len="med"/>
            </a:ln>
          </p:spPr>
        </p:sp>
      </p:grpSp>
      <p:sp>
        <p:nvSpPr>
          <p:cNvPr id="7231" name="Text Box 26"/>
          <p:cNvSpPr txBox="1"/>
          <p:nvPr/>
        </p:nvSpPr>
        <p:spPr>
          <a:xfrm>
            <a:off x="4572000" y="4724400"/>
            <a:ext cx="609600" cy="366713"/>
          </a:xfrm>
          <a:prstGeom prst="rect">
            <a:avLst/>
          </a:prstGeom>
          <a:noFill/>
          <a:ln w="9525">
            <a:noFill/>
          </a:ln>
        </p:spPr>
        <p:txBody>
          <a:bodyPr anchor="t" anchorCtr="0">
            <a:spAutoFit/>
          </a:bodyPr>
          <a:p>
            <a:pPr>
              <a:spcBef>
                <a:spcPct val="50000"/>
              </a:spcBef>
            </a:pPr>
            <a:r>
              <a:rPr lang="en-US" altLang="en-US" dirty="0">
                <a:latin typeface=".VnTime" panose="020B7200000000000000" pitchFamily="34" charset="0"/>
              </a:rPr>
              <a:t>A</a:t>
            </a:r>
            <a:endParaRPr lang="en-US" altLang="en-US" dirty="0">
              <a:latin typeface=".VnTime" panose="020B7200000000000000" pitchFamily="34" charset="0"/>
              <a:ea typeface="Times New Roman" panose="02020603050405020304" pitchFamily="18" charset="0"/>
            </a:endParaRPr>
          </a:p>
        </p:txBody>
      </p:sp>
      <p:sp>
        <p:nvSpPr>
          <p:cNvPr id="7232" name="Text Box 27"/>
          <p:cNvSpPr txBox="1"/>
          <p:nvPr/>
        </p:nvSpPr>
        <p:spPr>
          <a:xfrm>
            <a:off x="5181600" y="4724400"/>
            <a:ext cx="609600" cy="366713"/>
          </a:xfrm>
          <a:prstGeom prst="rect">
            <a:avLst/>
          </a:prstGeom>
          <a:noFill/>
          <a:ln w="9525">
            <a:noFill/>
          </a:ln>
        </p:spPr>
        <p:txBody>
          <a:bodyPr anchor="t" anchorCtr="0">
            <a:spAutoFit/>
          </a:bodyPr>
          <a:p>
            <a:pPr>
              <a:spcBef>
                <a:spcPct val="50000"/>
              </a:spcBef>
            </a:pPr>
            <a:r>
              <a:rPr lang="en-US" altLang="en-US" dirty="0">
                <a:latin typeface=".VnTime" panose="020B7200000000000000" pitchFamily="34" charset="0"/>
              </a:rPr>
              <a:t>B</a:t>
            </a:r>
            <a:endParaRPr lang="en-US" altLang="en-US" dirty="0">
              <a:latin typeface=".VnTime" panose="020B7200000000000000" pitchFamily="34" charset="0"/>
              <a:ea typeface="Times New Roman" panose="02020603050405020304" pitchFamily="18" charset="0"/>
            </a:endParaRPr>
          </a:p>
        </p:txBody>
      </p:sp>
      <p:sp>
        <p:nvSpPr>
          <p:cNvPr id="7233" name="Line 68"/>
          <p:cNvSpPr/>
          <p:nvPr/>
        </p:nvSpPr>
        <p:spPr>
          <a:xfrm rot="1070359" flipV="1">
            <a:off x="3505200" y="1981200"/>
            <a:ext cx="495300" cy="12700"/>
          </a:xfrm>
          <a:prstGeom prst="line">
            <a:avLst/>
          </a:prstGeom>
          <a:ln w="28575" cap="flat" cmpd="sng">
            <a:solidFill>
              <a:schemeClr val="bg1"/>
            </a:solidFill>
            <a:prstDash val="solid"/>
            <a:round/>
            <a:headEnd type="stealth" w="sm" len="lg"/>
            <a:tailEnd type="stealth" w="sm" len="lg"/>
          </a:ln>
        </p:spPr>
      </p:sp>
      <p:grpSp>
        <p:nvGrpSpPr>
          <p:cNvPr id="89217" name="Group 129"/>
          <p:cNvGrpSpPr/>
          <p:nvPr/>
        </p:nvGrpSpPr>
        <p:grpSpPr>
          <a:xfrm>
            <a:off x="2762250" y="4795838"/>
            <a:ext cx="838200" cy="787400"/>
            <a:chOff x="3120" y="1968"/>
            <a:chExt cx="576" cy="400"/>
          </a:xfrm>
        </p:grpSpPr>
        <p:sp>
          <p:nvSpPr>
            <p:cNvPr id="7235" name="Line 130"/>
            <p:cNvSpPr/>
            <p:nvPr/>
          </p:nvSpPr>
          <p:spPr>
            <a:xfrm flipV="1">
              <a:off x="3408" y="1968"/>
              <a:ext cx="288" cy="192"/>
            </a:xfrm>
            <a:prstGeom prst="line">
              <a:avLst/>
            </a:prstGeom>
            <a:ln w="57150" cap="flat" cmpd="sng">
              <a:solidFill>
                <a:srgbClr val="660033"/>
              </a:solidFill>
              <a:prstDash val="solid"/>
              <a:round/>
              <a:headEnd type="oval" w="med" len="med"/>
              <a:tailEnd type="oval" w="med" len="med"/>
            </a:ln>
          </p:spPr>
        </p:sp>
        <p:sp>
          <p:nvSpPr>
            <p:cNvPr id="7236" name="Line 131"/>
            <p:cNvSpPr/>
            <p:nvPr/>
          </p:nvSpPr>
          <p:spPr>
            <a:xfrm flipV="1">
              <a:off x="3120" y="2176"/>
              <a:ext cx="288" cy="192"/>
            </a:xfrm>
            <a:prstGeom prst="line">
              <a:avLst/>
            </a:prstGeom>
            <a:ln w="57150" cap="flat" cmpd="sng">
              <a:solidFill>
                <a:schemeClr val="bg1"/>
              </a:solidFill>
              <a:prstDash val="solid"/>
              <a:round/>
              <a:headEnd type="none" w="med" len="med"/>
              <a:tailEnd type="none" w="med" len="med"/>
            </a:ln>
          </p:spPr>
        </p:sp>
      </p:grpSp>
      <p:grpSp>
        <p:nvGrpSpPr>
          <p:cNvPr id="89230" name="Group 142"/>
          <p:cNvGrpSpPr/>
          <p:nvPr/>
        </p:nvGrpSpPr>
        <p:grpSpPr>
          <a:xfrm>
            <a:off x="4800600" y="5029200"/>
            <a:ext cx="565150" cy="304800"/>
            <a:chOff x="1248" y="3648"/>
            <a:chExt cx="356" cy="192"/>
          </a:xfrm>
        </p:grpSpPr>
        <p:grpSp>
          <p:nvGrpSpPr>
            <p:cNvPr id="7238" name="Group 143"/>
            <p:cNvGrpSpPr/>
            <p:nvPr/>
          </p:nvGrpSpPr>
          <p:grpSpPr>
            <a:xfrm rot="10800000">
              <a:off x="1248" y="3648"/>
              <a:ext cx="356" cy="192"/>
              <a:chOff x="1776" y="1536"/>
              <a:chExt cx="1039" cy="240"/>
            </a:xfrm>
          </p:grpSpPr>
          <p:grpSp>
            <p:nvGrpSpPr>
              <p:cNvPr id="7239" name="Group 144"/>
              <p:cNvGrpSpPr/>
              <p:nvPr/>
            </p:nvGrpSpPr>
            <p:grpSpPr>
              <a:xfrm rot="10800000">
                <a:off x="1872" y="1536"/>
                <a:ext cx="816" cy="240"/>
                <a:chOff x="2364" y="2976"/>
                <a:chExt cx="1140" cy="672"/>
              </a:xfrm>
            </p:grpSpPr>
            <p:sp>
              <p:nvSpPr>
                <p:cNvPr id="7240" name="Line 145"/>
                <p:cNvSpPr/>
                <p:nvPr/>
              </p:nvSpPr>
              <p:spPr>
                <a:xfrm>
                  <a:off x="2364" y="3168"/>
                  <a:ext cx="0" cy="288"/>
                </a:xfrm>
                <a:prstGeom prst="line">
                  <a:avLst/>
                </a:prstGeom>
                <a:ln w="114300" cap="flat" cmpd="sng">
                  <a:solidFill>
                    <a:schemeClr val="tx1"/>
                  </a:solidFill>
                  <a:prstDash val="solid"/>
                  <a:round/>
                  <a:headEnd type="none" w="med" len="med"/>
                  <a:tailEnd type="none" w="med" len="med"/>
                </a:ln>
              </p:spPr>
            </p:sp>
            <p:sp>
              <p:nvSpPr>
                <p:cNvPr id="7241" name="Rectangle 146"/>
                <p:cNvSpPr/>
                <p:nvPr/>
              </p:nvSpPr>
              <p:spPr>
                <a:xfrm>
                  <a:off x="2400" y="2976"/>
                  <a:ext cx="1104" cy="672"/>
                </a:xfrm>
                <a:prstGeom prst="rect">
                  <a:avLst/>
                </a:prstGeom>
                <a:gradFill rotWithShape="1">
                  <a:gsLst>
                    <a:gs pos="0">
                      <a:srgbClr val="CCFFFF"/>
                    </a:gs>
                    <a:gs pos="100000">
                      <a:srgbClr val="5E7676"/>
                    </a:gs>
                  </a:gsLst>
                  <a:lin ang="5400000" scaled="1"/>
                  <a:tileRect/>
                </a:gradFill>
                <a:ln w="9525" cap="flat" cmpd="sng">
                  <a:solidFill>
                    <a:schemeClr val="tx1"/>
                  </a:solidFill>
                  <a:prstDash val="solid"/>
                  <a:miter/>
                  <a:headEnd type="none" w="med" len="med"/>
                  <a:tailEnd type="none" w="med" len="med"/>
                </a:ln>
              </p:spPr>
              <p:txBody>
                <a:bodyPr wrap="none" anchor="ctr" anchorCtr="0"/>
                <a:p>
                  <a:pPr algn="ctr" eaLnBrk="0" hangingPunct="0"/>
                  <a:endParaRPr lang="en-US" altLang="en-US" dirty="0">
                    <a:latin typeface=".VnTime" panose="020B7200000000000000" pitchFamily="34" charset="0"/>
                    <a:ea typeface="Times New Roman" panose="02020603050405020304" pitchFamily="18" charset="0"/>
                  </a:endParaRPr>
                </a:p>
              </p:txBody>
            </p:sp>
            <p:sp>
              <p:nvSpPr>
                <p:cNvPr id="7242" name="Line 147"/>
                <p:cNvSpPr/>
                <p:nvPr/>
              </p:nvSpPr>
              <p:spPr>
                <a:xfrm>
                  <a:off x="2592" y="3240"/>
                  <a:ext cx="0" cy="192"/>
                </a:xfrm>
                <a:prstGeom prst="line">
                  <a:avLst/>
                </a:prstGeom>
                <a:ln w="57150" cap="flat" cmpd="sng">
                  <a:solidFill>
                    <a:schemeClr val="tx1"/>
                  </a:solidFill>
                  <a:prstDash val="solid"/>
                  <a:round/>
                  <a:headEnd type="none" w="med" len="med"/>
                  <a:tailEnd type="none" w="med" len="med"/>
                </a:ln>
              </p:spPr>
            </p:sp>
            <p:sp>
              <p:nvSpPr>
                <p:cNvPr id="7243" name="Line 148"/>
                <p:cNvSpPr/>
                <p:nvPr/>
              </p:nvSpPr>
              <p:spPr>
                <a:xfrm>
                  <a:off x="2508" y="3336"/>
                  <a:ext cx="168" cy="0"/>
                </a:xfrm>
                <a:prstGeom prst="line">
                  <a:avLst/>
                </a:prstGeom>
                <a:ln w="57150" cap="flat" cmpd="sng">
                  <a:solidFill>
                    <a:schemeClr val="tx1"/>
                  </a:solidFill>
                  <a:prstDash val="solid"/>
                  <a:round/>
                  <a:headEnd type="none" w="med" len="med"/>
                  <a:tailEnd type="none" w="med" len="med"/>
                </a:ln>
              </p:spPr>
            </p:sp>
            <p:sp>
              <p:nvSpPr>
                <p:cNvPr id="7244" name="Line 149"/>
                <p:cNvSpPr/>
                <p:nvPr/>
              </p:nvSpPr>
              <p:spPr>
                <a:xfrm>
                  <a:off x="3240" y="3336"/>
                  <a:ext cx="168" cy="0"/>
                </a:xfrm>
                <a:prstGeom prst="line">
                  <a:avLst/>
                </a:prstGeom>
                <a:ln w="57150" cap="flat" cmpd="sng">
                  <a:solidFill>
                    <a:schemeClr val="tx1"/>
                  </a:solidFill>
                  <a:prstDash val="solid"/>
                  <a:round/>
                  <a:headEnd type="none" w="med" len="med"/>
                  <a:tailEnd type="none" w="med" len="med"/>
                </a:ln>
              </p:spPr>
            </p:sp>
          </p:grpSp>
          <p:sp>
            <p:nvSpPr>
              <p:cNvPr id="7245" name="Line 150"/>
              <p:cNvSpPr/>
              <p:nvPr/>
            </p:nvSpPr>
            <p:spPr>
              <a:xfrm flipH="1">
                <a:off x="1776" y="1645"/>
                <a:ext cx="96" cy="0"/>
              </a:xfrm>
              <a:prstGeom prst="line">
                <a:avLst/>
              </a:prstGeom>
              <a:ln w="57150" cap="flat" cmpd="sng">
                <a:solidFill>
                  <a:schemeClr val="tx1"/>
                </a:solidFill>
                <a:prstDash val="solid"/>
                <a:round/>
                <a:headEnd type="none" w="med" len="med"/>
                <a:tailEnd type="none" w="med" len="med"/>
              </a:ln>
            </p:spPr>
          </p:sp>
          <p:sp>
            <p:nvSpPr>
              <p:cNvPr id="7246" name="Line 151"/>
              <p:cNvSpPr/>
              <p:nvPr/>
            </p:nvSpPr>
            <p:spPr>
              <a:xfrm flipH="1">
                <a:off x="2719" y="1658"/>
                <a:ext cx="96" cy="0"/>
              </a:xfrm>
              <a:prstGeom prst="line">
                <a:avLst/>
              </a:prstGeom>
              <a:ln w="57150" cap="flat" cmpd="sng">
                <a:solidFill>
                  <a:schemeClr val="tx1"/>
                </a:solidFill>
                <a:prstDash val="solid"/>
                <a:round/>
                <a:headEnd type="none" w="med" len="med"/>
                <a:tailEnd type="none" w="med" len="med"/>
              </a:ln>
            </p:spPr>
          </p:sp>
        </p:grpSp>
        <p:sp>
          <p:nvSpPr>
            <p:cNvPr id="7247" name="AutoShape 152"/>
            <p:cNvSpPr/>
            <p:nvPr/>
          </p:nvSpPr>
          <p:spPr>
            <a:xfrm rot="5400000">
              <a:off x="1332" y="3684"/>
              <a:ext cx="96" cy="120"/>
            </a:xfrm>
            <a:prstGeom prst="flowChartOr">
              <a:avLst/>
            </a:prstGeom>
            <a:solidFill>
              <a:schemeClr val="accent1"/>
            </a:solidFill>
            <a:ln w="38100" cap="flat" cmpd="sng">
              <a:solidFill>
                <a:srgbClr val="FF3300"/>
              </a:solidFill>
              <a:prstDash val="solid"/>
              <a:round/>
              <a:headEnd type="none" w="med" len="med"/>
              <a:tailEnd type="none" w="med" len="med"/>
            </a:ln>
          </p:spPr>
          <p:txBody>
            <a:bodyPr wrap="none" anchor="ctr" anchorCtr="0"/>
            <a:p>
              <a:endParaRPr lang="en-US" altLang="en-US" dirty="0">
                <a:latin typeface=".VnTime" panose="020B7200000000000000" pitchFamily="34" charset="0"/>
                <a:ea typeface="Times New Roman" panose="02020603050405020304" pitchFamily="18" charset="0"/>
              </a:endParaRPr>
            </a:p>
          </p:txBody>
        </p:sp>
      </p:grpSp>
      <p:sp>
        <p:nvSpPr>
          <p:cNvPr id="7248" name="Line 174"/>
          <p:cNvSpPr/>
          <p:nvPr/>
        </p:nvSpPr>
        <p:spPr>
          <a:xfrm flipH="1" flipV="1">
            <a:off x="3505200" y="2057400"/>
            <a:ext cx="304800" cy="182563"/>
          </a:xfrm>
          <a:prstGeom prst="line">
            <a:avLst/>
          </a:prstGeom>
          <a:ln w="9525" cap="flat" cmpd="sng">
            <a:solidFill>
              <a:schemeClr val="bg1"/>
            </a:solidFill>
            <a:prstDash val="solid"/>
            <a:round/>
            <a:headEnd type="none" w="med" len="med"/>
            <a:tailEnd type="triangle" w="med" len="med"/>
          </a:ln>
        </p:spPr>
      </p:sp>
      <p:grpSp>
        <p:nvGrpSpPr>
          <p:cNvPr id="89263" name="Group 175"/>
          <p:cNvGrpSpPr/>
          <p:nvPr/>
        </p:nvGrpSpPr>
        <p:grpSpPr>
          <a:xfrm rot="-1062720">
            <a:off x="1371600" y="3352800"/>
            <a:ext cx="939800" cy="635000"/>
            <a:chOff x="1680" y="1440"/>
            <a:chExt cx="592" cy="400"/>
          </a:xfrm>
        </p:grpSpPr>
        <p:sp>
          <p:nvSpPr>
            <p:cNvPr id="7250" name="Oval 176"/>
            <p:cNvSpPr/>
            <p:nvPr/>
          </p:nvSpPr>
          <p:spPr>
            <a:xfrm rot="-4329641">
              <a:off x="1952" y="1604"/>
              <a:ext cx="63" cy="50"/>
            </a:xfrm>
            <a:prstGeom prst="ellipse">
              <a:avLst/>
            </a:prstGeom>
            <a:solidFill>
              <a:schemeClr val="tx1"/>
            </a:solidFill>
            <a:ln w="6350" cap="flat" cmpd="sng">
              <a:solidFill>
                <a:srgbClr val="FF0000"/>
              </a:solidFill>
              <a:prstDash val="solid"/>
              <a:round/>
              <a:headEnd type="none" w="med" len="med"/>
              <a:tailEnd type="none" w="med" len="med"/>
            </a:ln>
          </p:spPr>
          <p:txBody>
            <a:bodyPr vert="eaVert" wrap="none" anchor="ctr" anchorCtr="0"/>
            <a:p>
              <a:pPr algn="ctr"/>
              <a:endParaRPr lang="en-US" altLang="en-US" dirty="0">
                <a:latin typeface=".VnTime" panose="020B7200000000000000" pitchFamily="34" charset="0"/>
                <a:ea typeface="Times New Roman" panose="02020603050405020304" pitchFamily="18" charset="0"/>
              </a:endParaRPr>
            </a:p>
          </p:txBody>
        </p:sp>
        <p:sp>
          <p:nvSpPr>
            <p:cNvPr id="7251" name="Line 177"/>
            <p:cNvSpPr/>
            <p:nvPr/>
          </p:nvSpPr>
          <p:spPr>
            <a:xfrm flipH="1" flipV="1">
              <a:off x="1680" y="1440"/>
              <a:ext cx="288" cy="192"/>
            </a:xfrm>
            <a:prstGeom prst="line">
              <a:avLst/>
            </a:prstGeom>
            <a:ln w="9525" cap="flat" cmpd="sng">
              <a:solidFill>
                <a:srgbClr val="FF0000"/>
              </a:solidFill>
              <a:prstDash val="solid"/>
              <a:round/>
              <a:headEnd type="none" w="med" len="med"/>
              <a:tailEnd type="triangle" w="med" len="med"/>
            </a:ln>
          </p:spPr>
        </p:sp>
        <p:sp>
          <p:nvSpPr>
            <p:cNvPr id="7252" name="Line 178"/>
            <p:cNvSpPr/>
            <p:nvPr/>
          </p:nvSpPr>
          <p:spPr>
            <a:xfrm flipH="1" flipV="1">
              <a:off x="1984" y="1648"/>
              <a:ext cx="288" cy="192"/>
            </a:xfrm>
            <a:prstGeom prst="line">
              <a:avLst/>
            </a:prstGeom>
            <a:ln w="9525" cap="flat" cmpd="sng">
              <a:solidFill>
                <a:schemeClr val="bg1"/>
              </a:solidFill>
              <a:prstDash val="solid"/>
              <a:round/>
              <a:headEnd type="none" w="med" len="med"/>
              <a:tailEnd type="triangle" w="med" len="med"/>
            </a:ln>
          </p:spPr>
        </p:sp>
      </p:grpSp>
      <p:sp>
        <p:nvSpPr>
          <p:cNvPr id="7253" name="Line 181"/>
          <p:cNvSpPr/>
          <p:nvPr/>
        </p:nvSpPr>
        <p:spPr>
          <a:xfrm>
            <a:off x="3352800" y="1600200"/>
            <a:ext cx="927100" cy="0"/>
          </a:xfrm>
          <a:prstGeom prst="line">
            <a:avLst/>
          </a:prstGeom>
          <a:ln w="57150" cap="flat" cmpd="sng">
            <a:solidFill>
              <a:srgbClr val="660033"/>
            </a:solidFill>
            <a:prstDash val="solid"/>
            <a:round/>
            <a:headEnd type="none" w="med" len="med"/>
            <a:tailEnd type="oval" w="med" len="med"/>
          </a:ln>
        </p:spPr>
      </p:sp>
      <p:sp>
        <p:nvSpPr>
          <p:cNvPr id="7254" name="Line 182"/>
          <p:cNvSpPr/>
          <p:nvPr/>
        </p:nvSpPr>
        <p:spPr>
          <a:xfrm>
            <a:off x="6324600" y="1600200"/>
            <a:ext cx="2286000" cy="0"/>
          </a:xfrm>
          <a:prstGeom prst="line">
            <a:avLst/>
          </a:prstGeom>
          <a:ln w="57150" cap="flat" cmpd="sng">
            <a:solidFill>
              <a:srgbClr val="660033"/>
            </a:solidFill>
            <a:prstDash val="solid"/>
            <a:round/>
            <a:headEnd type="oval" w="med" len="med"/>
            <a:tailEnd type="none" w="med" len="med"/>
          </a:ln>
        </p:spPr>
      </p:sp>
      <p:sp>
        <p:nvSpPr>
          <p:cNvPr id="7255" name="Line 183"/>
          <p:cNvSpPr/>
          <p:nvPr/>
        </p:nvSpPr>
        <p:spPr>
          <a:xfrm>
            <a:off x="3810000" y="5181600"/>
            <a:ext cx="990600" cy="0"/>
          </a:xfrm>
          <a:prstGeom prst="line">
            <a:avLst/>
          </a:prstGeom>
          <a:ln w="57150" cap="flat" cmpd="sng">
            <a:solidFill>
              <a:srgbClr val="660033"/>
            </a:solidFill>
            <a:prstDash val="solid"/>
            <a:round/>
            <a:headEnd type="oval" w="med" len="med"/>
            <a:tailEnd type="oval" w="med" len="med"/>
          </a:ln>
        </p:spPr>
      </p:sp>
      <p:sp>
        <p:nvSpPr>
          <p:cNvPr id="7256" name="Line 185"/>
          <p:cNvSpPr/>
          <p:nvPr/>
        </p:nvSpPr>
        <p:spPr>
          <a:xfrm>
            <a:off x="3810000" y="1600200"/>
            <a:ext cx="0" cy="2743200"/>
          </a:xfrm>
          <a:prstGeom prst="line">
            <a:avLst/>
          </a:prstGeom>
          <a:ln w="57150" cap="flat" cmpd="sng">
            <a:solidFill>
              <a:srgbClr val="660033"/>
            </a:solidFill>
            <a:prstDash val="solid"/>
            <a:round/>
            <a:headEnd type="none" w="med" len="med"/>
            <a:tailEnd type="none" w="med" len="med"/>
          </a:ln>
        </p:spPr>
      </p:sp>
      <p:sp>
        <p:nvSpPr>
          <p:cNvPr id="7257" name="Line 186"/>
          <p:cNvSpPr/>
          <p:nvPr/>
        </p:nvSpPr>
        <p:spPr>
          <a:xfrm>
            <a:off x="6705600" y="1600200"/>
            <a:ext cx="0" cy="2743200"/>
          </a:xfrm>
          <a:prstGeom prst="line">
            <a:avLst/>
          </a:prstGeom>
          <a:ln w="57150" cap="flat" cmpd="sng">
            <a:solidFill>
              <a:srgbClr val="660033"/>
            </a:solidFill>
            <a:prstDash val="solid"/>
            <a:round/>
            <a:headEnd type="none" w="med" len="med"/>
            <a:tailEnd type="none" w="med" len="med"/>
          </a:ln>
        </p:spPr>
      </p:sp>
      <p:grpSp>
        <p:nvGrpSpPr>
          <p:cNvPr id="7258" name="Group 196"/>
          <p:cNvGrpSpPr/>
          <p:nvPr/>
        </p:nvGrpSpPr>
        <p:grpSpPr>
          <a:xfrm>
            <a:off x="4114800" y="2667000"/>
            <a:ext cx="2222500" cy="1822450"/>
            <a:chOff x="2592" y="1680"/>
            <a:chExt cx="1400" cy="1148"/>
          </a:xfrm>
        </p:grpSpPr>
        <p:sp>
          <p:nvSpPr>
            <p:cNvPr id="7259" name="Text Box 25"/>
            <p:cNvSpPr txBox="1"/>
            <p:nvPr/>
          </p:nvSpPr>
          <p:spPr>
            <a:xfrm>
              <a:off x="3456" y="1776"/>
              <a:ext cx="384" cy="231"/>
            </a:xfrm>
            <a:prstGeom prst="rect">
              <a:avLst/>
            </a:prstGeom>
            <a:noFill/>
            <a:ln w="9525">
              <a:noFill/>
            </a:ln>
          </p:spPr>
          <p:txBody>
            <a:bodyPr anchor="t" anchorCtr="0">
              <a:spAutoFit/>
            </a:bodyPr>
            <a:p>
              <a:pPr>
                <a:spcBef>
                  <a:spcPct val="50000"/>
                </a:spcBef>
              </a:pPr>
              <a:r>
                <a:rPr lang="en-US" altLang="en-US" dirty="0">
                  <a:latin typeface=".VnTime" panose="020B7200000000000000" pitchFamily="34" charset="0"/>
                </a:rPr>
                <a:t>K</a:t>
              </a:r>
              <a:endParaRPr lang="en-US" altLang="en-US" dirty="0">
                <a:latin typeface=".VnTime" panose="020B7200000000000000" pitchFamily="34" charset="0"/>
                <a:ea typeface="Times New Roman" panose="02020603050405020304" pitchFamily="18" charset="0"/>
              </a:endParaRPr>
            </a:p>
          </p:txBody>
        </p:sp>
        <p:sp>
          <p:nvSpPr>
            <p:cNvPr id="7260" name="Oval 70"/>
            <p:cNvSpPr/>
            <p:nvPr/>
          </p:nvSpPr>
          <p:spPr>
            <a:xfrm rot="-4329641">
              <a:off x="2992" y="2336"/>
              <a:ext cx="66" cy="64"/>
            </a:xfrm>
            <a:prstGeom prst="ellipse">
              <a:avLst/>
            </a:prstGeom>
            <a:solidFill>
              <a:srgbClr val="0000FF"/>
            </a:solidFill>
            <a:ln w="6350" cap="flat" cmpd="sng">
              <a:solidFill>
                <a:srgbClr val="FF00FF"/>
              </a:solidFill>
              <a:prstDash val="solid"/>
              <a:round/>
              <a:headEnd type="none" w="med" len="med"/>
              <a:tailEnd type="none" w="med" len="med"/>
            </a:ln>
          </p:spPr>
          <p:txBody>
            <a:bodyPr vert="eaVert" wrap="none" anchor="ctr" anchorCtr="0"/>
            <a:p>
              <a:pPr algn="ctr"/>
              <a:endParaRPr lang="en-US" altLang="en-US" dirty="0">
                <a:latin typeface=".VnTime" panose="020B7200000000000000" pitchFamily="34" charset="0"/>
                <a:ea typeface="Times New Roman" panose="02020603050405020304" pitchFamily="18" charset="0"/>
              </a:endParaRPr>
            </a:p>
          </p:txBody>
        </p:sp>
        <p:sp>
          <p:nvSpPr>
            <p:cNvPr id="7261" name="Rectangle 71"/>
            <p:cNvSpPr/>
            <p:nvPr/>
          </p:nvSpPr>
          <p:spPr>
            <a:xfrm>
              <a:off x="2599" y="1680"/>
              <a:ext cx="1393" cy="1142"/>
            </a:xfrm>
            <a:prstGeom prst="rect">
              <a:avLst/>
            </a:prstGeom>
            <a:solidFill>
              <a:schemeClr val="tx1"/>
            </a:solidFill>
            <a:ln w="9525"/>
            <a:scene3d>
              <a:camera prst="legacyObliqueTopRight">
                <a:rot lat="0" lon="0" rev="0"/>
              </a:camera>
              <a:lightRig rig="legacyFlat3" dir="b"/>
            </a:scene3d>
            <a:sp3d extrusionH="430200" prstMaterial="legacyMatte">
              <a:bevelT w="13500" h="13500" prst="angle"/>
              <a:bevelB w="13500" h="13500" prst="angle"/>
              <a:extrusionClr>
                <a:schemeClr val="tx1"/>
              </a:extrusionClr>
            </a:sp3d>
          </p:spPr>
          <p:txBody>
            <a:bodyPr wrap="none" anchor="ctr" anchorCtr="0">
              <a:flatTx/>
            </a:bodyPr>
            <a:p>
              <a:endParaRPr lang="en-US" altLang="en-US" dirty="0">
                <a:latin typeface=".VnTime" panose="020B7200000000000000" pitchFamily="34" charset="0"/>
                <a:ea typeface="Times New Roman" panose="02020603050405020304" pitchFamily="18" charset="0"/>
              </a:endParaRPr>
            </a:p>
          </p:txBody>
        </p:sp>
        <p:sp>
          <p:nvSpPr>
            <p:cNvPr id="7262" name="Rectangle 72"/>
            <p:cNvSpPr/>
            <p:nvPr/>
          </p:nvSpPr>
          <p:spPr>
            <a:xfrm>
              <a:off x="2592" y="1686"/>
              <a:ext cx="1393" cy="1142"/>
            </a:xfrm>
            <a:prstGeom prst="rect">
              <a:avLst/>
            </a:prstGeom>
            <a:solidFill>
              <a:schemeClr val="bg1"/>
            </a:solidFill>
            <a:ln w="57150" cap="flat" cmpd="thickThin">
              <a:solidFill>
                <a:srgbClr val="663300"/>
              </a:solidFill>
              <a:prstDash val="solid"/>
              <a:miter/>
              <a:headEnd type="none" w="med" len="med"/>
              <a:tailEnd type="none" w="med" len="med"/>
            </a:ln>
          </p:spPr>
          <p:txBody>
            <a:bodyPr wrap="none" anchor="ctr" anchorCtr="0"/>
            <a:p>
              <a:endParaRPr lang="en-US" altLang="en-US" dirty="0">
                <a:latin typeface=".VnTime" panose="020B7200000000000000" pitchFamily="34" charset="0"/>
                <a:ea typeface="Times New Roman" panose="02020603050405020304" pitchFamily="18" charset="0"/>
              </a:endParaRPr>
            </a:p>
          </p:txBody>
        </p:sp>
        <p:sp>
          <p:nvSpPr>
            <p:cNvPr id="7263" name="Rectangle 73"/>
            <p:cNvSpPr/>
            <p:nvPr/>
          </p:nvSpPr>
          <p:spPr>
            <a:xfrm>
              <a:off x="2652" y="1725"/>
              <a:ext cx="1280" cy="646"/>
            </a:xfrm>
            <a:prstGeom prst="rect">
              <a:avLst/>
            </a:prstGeom>
            <a:solidFill>
              <a:schemeClr val="bg1">
                <a:alpha val="38039"/>
              </a:schemeClr>
            </a:solidFill>
            <a:ln w="19050" cap="flat" cmpd="sng">
              <a:solidFill>
                <a:schemeClr val="tx1"/>
              </a:solidFill>
              <a:prstDash val="solid"/>
              <a:miter/>
              <a:headEnd type="none" w="med" len="med"/>
              <a:tailEnd type="none" w="med" len="med"/>
            </a:ln>
          </p:spPr>
          <p:txBody>
            <a:bodyPr wrap="none" anchor="ctr" anchorCtr="0"/>
            <a:p>
              <a:endParaRPr lang="en-US" altLang="en-US" dirty="0">
                <a:latin typeface=".VnTime" panose="020B7200000000000000" pitchFamily="34" charset="0"/>
                <a:ea typeface="Times New Roman" panose="02020603050405020304" pitchFamily="18" charset="0"/>
              </a:endParaRPr>
            </a:p>
          </p:txBody>
        </p:sp>
        <p:sp>
          <p:nvSpPr>
            <p:cNvPr id="7264" name="Oval 74"/>
            <p:cNvSpPr/>
            <p:nvPr/>
          </p:nvSpPr>
          <p:spPr>
            <a:xfrm>
              <a:off x="2729" y="1789"/>
              <a:ext cx="1082" cy="985"/>
            </a:xfrm>
            <a:prstGeom prst="ellipse">
              <a:avLst/>
            </a:prstGeom>
            <a:solidFill>
              <a:srgbClr val="FFFFCC"/>
            </a:solidFill>
            <a:ln w="12700" cap="flat" cmpd="sng">
              <a:solidFill>
                <a:schemeClr val="accent2"/>
              </a:solidFill>
              <a:prstDash val="solid"/>
              <a:round/>
              <a:headEnd type="none" w="med" len="med"/>
              <a:tailEnd type="none" w="med" len="med"/>
            </a:ln>
          </p:spPr>
          <p:txBody>
            <a:bodyPr wrap="none" anchor="ctr" anchorCtr="0"/>
            <a:p>
              <a:endParaRPr lang="en-US" altLang="en-US" dirty="0">
                <a:latin typeface=".VnTime" panose="020B7200000000000000" pitchFamily="34" charset="0"/>
                <a:ea typeface="Times New Roman" panose="02020603050405020304" pitchFamily="18" charset="0"/>
              </a:endParaRPr>
            </a:p>
          </p:txBody>
        </p:sp>
        <p:sp>
          <p:nvSpPr>
            <p:cNvPr id="7265" name="Text Box 75"/>
            <p:cNvSpPr txBox="1"/>
            <p:nvPr/>
          </p:nvSpPr>
          <p:spPr>
            <a:xfrm rot="810395">
              <a:off x="3547" y="1938"/>
              <a:ext cx="255" cy="173"/>
            </a:xfrm>
            <a:prstGeom prst="rect">
              <a:avLst/>
            </a:prstGeom>
            <a:noFill/>
            <a:ln w="6350">
              <a:noFill/>
            </a:ln>
          </p:spPr>
          <p:txBody>
            <a:bodyPr anchor="t" anchorCtr="0">
              <a:spAutoFit/>
            </a:bodyPr>
            <a:p>
              <a:pPr algn="ctr"/>
              <a:r>
                <a:rPr lang="en-US" altLang="en-US" sz="1200" dirty="0">
                  <a:solidFill>
                    <a:srgbClr val="0000FF"/>
                  </a:solidFill>
                  <a:latin typeface=".VnTime" panose="020B7200000000000000" pitchFamily="34" charset="0"/>
                </a:rPr>
                <a:t>5</a:t>
              </a:r>
              <a:endParaRPr lang="en-US" altLang="en-US" dirty="0">
                <a:latin typeface=".VnTime" panose="020B7200000000000000" pitchFamily="34" charset="0"/>
                <a:ea typeface="Times New Roman" panose="02020603050405020304" pitchFamily="18" charset="0"/>
              </a:endParaRPr>
            </a:p>
          </p:txBody>
        </p:sp>
        <p:sp>
          <p:nvSpPr>
            <p:cNvPr id="7266" name="Oval 76"/>
            <p:cNvSpPr/>
            <p:nvPr/>
          </p:nvSpPr>
          <p:spPr>
            <a:xfrm rot="5400000">
              <a:off x="2747" y="1719"/>
              <a:ext cx="1051" cy="1155"/>
            </a:xfrm>
            <a:prstGeom prst="ellipse">
              <a:avLst/>
            </a:prstGeom>
            <a:noFill/>
            <a:ln w="12700" cap="flat" cmpd="sng">
              <a:solidFill>
                <a:srgbClr val="003300"/>
              </a:solidFill>
              <a:prstDash val="solid"/>
              <a:round/>
              <a:headEnd type="none" w="med" len="med"/>
              <a:tailEnd type="none" w="med" len="med"/>
            </a:ln>
          </p:spPr>
          <p:txBody>
            <a:bodyPr wrap="none" anchor="ctr" anchorCtr="0"/>
            <a:p>
              <a:endParaRPr lang="en-US" altLang="en-US" dirty="0">
                <a:latin typeface=".VnTime" panose="020B7200000000000000" pitchFamily="34" charset="0"/>
                <a:ea typeface="Times New Roman" panose="02020603050405020304" pitchFamily="18" charset="0"/>
              </a:endParaRPr>
            </a:p>
          </p:txBody>
        </p:sp>
        <p:sp>
          <p:nvSpPr>
            <p:cNvPr id="7267" name="Arc 77"/>
            <p:cNvSpPr/>
            <p:nvPr/>
          </p:nvSpPr>
          <p:spPr>
            <a:xfrm rot="6681726" flipH="1">
              <a:off x="3119" y="1749"/>
              <a:ext cx="406" cy="723"/>
            </a:xfrm>
            <a:custGeom>
              <a:avLst/>
              <a:gdLst/>
              <a:ahLst/>
              <a:cxnLst>
                <a:cxn ang="0">
                  <a:pos x="0" y="0"/>
                </a:cxn>
                <a:cxn ang="0">
                  <a:pos x="0" y="0"/>
                </a:cxn>
                <a:cxn ang="0">
                  <a:pos x="0" y="0"/>
                </a:cxn>
              </a:cxnLst>
              <a:pathLst>
                <a:path w="24253" h="39506" fill="none">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lnTo>
                    <a:pt x="14733" y="-1"/>
                  </a:lnTo>
                  <a:close/>
                </a:path>
              </a:pathLst>
            </a:custGeom>
            <a:noFill/>
            <a:ln w="3175" cap="flat" cmpd="sng">
              <a:solidFill>
                <a:srgbClr val="00FFFF"/>
              </a:solidFill>
              <a:prstDash val="solid"/>
              <a:round/>
              <a:headEnd type="none" w="med" len="med"/>
              <a:tailEnd type="none" w="med" len="med"/>
            </a:ln>
          </p:spPr>
          <p:txBody>
            <a:bodyPr/>
            <a:p>
              <a:endParaRPr lang="en-US"/>
            </a:p>
          </p:txBody>
        </p:sp>
        <p:sp>
          <p:nvSpPr>
            <p:cNvPr id="7268" name="Line 78"/>
            <p:cNvSpPr/>
            <p:nvPr/>
          </p:nvSpPr>
          <p:spPr>
            <a:xfrm rot="10800000">
              <a:off x="3293" y="1910"/>
              <a:ext cx="0" cy="96"/>
            </a:xfrm>
            <a:prstGeom prst="line">
              <a:avLst/>
            </a:prstGeom>
            <a:ln w="9525" cap="flat" cmpd="sng">
              <a:solidFill>
                <a:srgbClr val="FF0000"/>
              </a:solidFill>
              <a:prstDash val="solid"/>
              <a:round/>
              <a:headEnd type="none" w="med" len="med"/>
              <a:tailEnd type="none" w="med" len="med"/>
            </a:ln>
          </p:spPr>
        </p:sp>
        <p:sp>
          <p:nvSpPr>
            <p:cNvPr id="7269" name="Text Box 79"/>
            <p:cNvSpPr txBox="1"/>
            <p:nvPr/>
          </p:nvSpPr>
          <p:spPr>
            <a:xfrm rot="-466213">
              <a:off x="3156" y="1748"/>
              <a:ext cx="250" cy="173"/>
            </a:xfrm>
            <a:prstGeom prst="rect">
              <a:avLst/>
            </a:prstGeom>
            <a:noFill/>
            <a:ln w="3175">
              <a:noFill/>
            </a:ln>
          </p:spPr>
          <p:txBody>
            <a:bodyPr anchor="t" anchorCtr="0">
              <a:spAutoFit/>
            </a:bodyPr>
            <a:p>
              <a:pPr algn="ctr"/>
              <a:r>
                <a:rPr lang="en-US" altLang="en-US" sz="1200" dirty="0">
                  <a:latin typeface=".VnTime" panose="020B7200000000000000" pitchFamily="34" charset="0"/>
                </a:rPr>
                <a:t>3</a:t>
              </a:r>
              <a:endParaRPr lang="en-US" altLang="en-US" sz="1200" dirty="0">
                <a:latin typeface=".VnTime" panose="020B7200000000000000" pitchFamily="34" charset="0"/>
                <a:ea typeface="Times New Roman" panose="02020603050405020304" pitchFamily="18" charset="0"/>
              </a:endParaRPr>
            </a:p>
          </p:txBody>
        </p:sp>
        <p:sp>
          <p:nvSpPr>
            <p:cNvPr id="7270" name="Text Box 80"/>
            <p:cNvSpPr txBox="1"/>
            <p:nvPr/>
          </p:nvSpPr>
          <p:spPr>
            <a:xfrm rot="-1500000">
              <a:off x="2920" y="1811"/>
              <a:ext cx="342" cy="173"/>
            </a:xfrm>
            <a:prstGeom prst="rect">
              <a:avLst/>
            </a:prstGeom>
            <a:noFill/>
            <a:ln w="12700">
              <a:noFill/>
            </a:ln>
          </p:spPr>
          <p:txBody>
            <a:bodyPr anchor="t" anchorCtr="0">
              <a:spAutoFit/>
            </a:bodyPr>
            <a:p>
              <a:pPr algn="ctr"/>
              <a:r>
                <a:rPr lang="en-US" altLang="en-US" sz="1200" dirty="0">
                  <a:solidFill>
                    <a:srgbClr val="0000FF"/>
                  </a:solidFill>
                  <a:latin typeface=".VnTime" panose="020B7200000000000000" pitchFamily="34" charset="0"/>
                </a:rPr>
                <a:t>2</a:t>
              </a:r>
              <a:endParaRPr lang="en-US" altLang="en-US" dirty="0">
                <a:latin typeface=".VnTime" panose="020B7200000000000000" pitchFamily="34" charset="0"/>
                <a:ea typeface="Times New Roman" panose="02020603050405020304" pitchFamily="18" charset="0"/>
              </a:endParaRPr>
            </a:p>
          </p:txBody>
        </p:sp>
        <p:sp>
          <p:nvSpPr>
            <p:cNvPr id="7271" name="Line 81"/>
            <p:cNvSpPr/>
            <p:nvPr/>
          </p:nvSpPr>
          <p:spPr>
            <a:xfrm rot="300000">
              <a:off x="3329" y="1910"/>
              <a:ext cx="0" cy="40"/>
            </a:xfrm>
            <a:prstGeom prst="line">
              <a:avLst/>
            </a:prstGeom>
            <a:ln w="6350" cap="flat" cmpd="sng">
              <a:solidFill>
                <a:srgbClr val="0000FF"/>
              </a:solidFill>
              <a:prstDash val="solid"/>
              <a:round/>
              <a:headEnd type="none" w="med" len="med"/>
              <a:tailEnd type="none" w="med" len="med"/>
            </a:ln>
          </p:spPr>
        </p:sp>
        <p:sp>
          <p:nvSpPr>
            <p:cNvPr id="7272" name="Line 82"/>
            <p:cNvSpPr/>
            <p:nvPr/>
          </p:nvSpPr>
          <p:spPr>
            <a:xfrm rot="600000">
              <a:off x="3362" y="1914"/>
              <a:ext cx="0" cy="41"/>
            </a:xfrm>
            <a:prstGeom prst="line">
              <a:avLst/>
            </a:prstGeom>
            <a:ln w="6350" cap="flat" cmpd="sng">
              <a:solidFill>
                <a:srgbClr val="0000FF"/>
              </a:solidFill>
              <a:prstDash val="solid"/>
              <a:round/>
              <a:headEnd type="none" w="med" len="med"/>
              <a:tailEnd type="none" w="med" len="med"/>
            </a:ln>
          </p:spPr>
        </p:sp>
        <p:sp>
          <p:nvSpPr>
            <p:cNvPr id="7273" name="Line 83"/>
            <p:cNvSpPr/>
            <p:nvPr/>
          </p:nvSpPr>
          <p:spPr>
            <a:xfrm rot="900000">
              <a:off x="3395" y="1922"/>
              <a:ext cx="0" cy="39"/>
            </a:xfrm>
            <a:prstGeom prst="line">
              <a:avLst/>
            </a:prstGeom>
            <a:ln w="6350" cap="flat" cmpd="sng">
              <a:solidFill>
                <a:srgbClr val="0000FF"/>
              </a:solidFill>
              <a:prstDash val="solid"/>
              <a:round/>
              <a:headEnd type="none" w="med" len="med"/>
              <a:tailEnd type="none" w="med" len="med"/>
            </a:ln>
          </p:spPr>
        </p:sp>
        <p:sp>
          <p:nvSpPr>
            <p:cNvPr id="7274" name="Line 84"/>
            <p:cNvSpPr/>
            <p:nvPr/>
          </p:nvSpPr>
          <p:spPr>
            <a:xfrm rot="1200000">
              <a:off x="3427" y="1932"/>
              <a:ext cx="0" cy="41"/>
            </a:xfrm>
            <a:prstGeom prst="line">
              <a:avLst/>
            </a:prstGeom>
            <a:ln w="6350" cap="flat" cmpd="sng">
              <a:solidFill>
                <a:srgbClr val="0000FF"/>
              </a:solidFill>
              <a:prstDash val="solid"/>
              <a:round/>
              <a:headEnd type="none" w="med" len="med"/>
              <a:tailEnd type="none" w="med" len="med"/>
            </a:ln>
          </p:spPr>
        </p:sp>
        <p:sp>
          <p:nvSpPr>
            <p:cNvPr id="7275" name="Line 85"/>
            <p:cNvSpPr/>
            <p:nvPr/>
          </p:nvSpPr>
          <p:spPr>
            <a:xfrm rot="1500000">
              <a:off x="3452" y="1944"/>
              <a:ext cx="0" cy="89"/>
            </a:xfrm>
            <a:prstGeom prst="line">
              <a:avLst/>
            </a:prstGeom>
            <a:ln w="9525" cap="flat" cmpd="sng">
              <a:solidFill>
                <a:srgbClr val="FF0000"/>
              </a:solidFill>
              <a:prstDash val="solid"/>
              <a:round/>
              <a:headEnd type="none" w="med" len="med"/>
              <a:tailEnd type="none" w="med" len="med"/>
            </a:ln>
          </p:spPr>
        </p:sp>
        <p:sp>
          <p:nvSpPr>
            <p:cNvPr id="7276" name="Line 86"/>
            <p:cNvSpPr/>
            <p:nvPr/>
          </p:nvSpPr>
          <p:spPr>
            <a:xfrm rot="1800000">
              <a:off x="3488" y="1962"/>
              <a:ext cx="0" cy="41"/>
            </a:xfrm>
            <a:prstGeom prst="line">
              <a:avLst/>
            </a:prstGeom>
            <a:ln w="6350" cap="flat" cmpd="sng">
              <a:solidFill>
                <a:srgbClr val="0000FF"/>
              </a:solidFill>
              <a:prstDash val="solid"/>
              <a:round/>
              <a:headEnd type="none" w="med" len="med"/>
              <a:tailEnd type="none" w="med" len="med"/>
            </a:ln>
          </p:spPr>
        </p:sp>
        <p:sp>
          <p:nvSpPr>
            <p:cNvPr id="7277" name="Line 87"/>
            <p:cNvSpPr/>
            <p:nvPr/>
          </p:nvSpPr>
          <p:spPr>
            <a:xfrm rot="2100000">
              <a:off x="3513" y="1978"/>
              <a:ext cx="0" cy="39"/>
            </a:xfrm>
            <a:prstGeom prst="line">
              <a:avLst/>
            </a:prstGeom>
            <a:ln w="6350" cap="flat" cmpd="sng">
              <a:solidFill>
                <a:srgbClr val="0000FF"/>
              </a:solidFill>
              <a:prstDash val="solid"/>
              <a:round/>
              <a:headEnd type="none" w="med" len="med"/>
              <a:tailEnd type="none" w="med" len="med"/>
            </a:ln>
          </p:spPr>
        </p:sp>
        <p:sp>
          <p:nvSpPr>
            <p:cNvPr id="7278" name="Line 88"/>
            <p:cNvSpPr/>
            <p:nvPr/>
          </p:nvSpPr>
          <p:spPr>
            <a:xfrm rot="2400000">
              <a:off x="3542" y="1997"/>
              <a:ext cx="0" cy="39"/>
            </a:xfrm>
            <a:prstGeom prst="line">
              <a:avLst/>
            </a:prstGeom>
            <a:ln w="6350" cap="flat" cmpd="sng">
              <a:solidFill>
                <a:srgbClr val="0000FF"/>
              </a:solidFill>
              <a:prstDash val="solid"/>
              <a:round/>
              <a:headEnd type="none" w="med" len="med"/>
              <a:tailEnd type="none" w="med" len="med"/>
            </a:ln>
          </p:spPr>
        </p:sp>
        <p:sp>
          <p:nvSpPr>
            <p:cNvPr id="7279" name="Line 89"/>
            <p:cNvSpPr/>
            <p:nvPr/>
          </p:nvSpPr>
          <p:spPr>
            <a:xfrm rot="2700000">
              <a:off x="3565" y="2018"/>
              <a:ext cx="0" cy="44"/>
            </a:xfrm>
            <a:prstGeom prst="line">
              <a:avLst/>
            </a:prstGeom>
            <a:ln w="6350" cap="flat" cmpd="sng">
              <a:solidFill>
                <a:srgbClr val="0000FF"/>
              </a:solidFill>
              <a:prstDash val="solid"/>
              <a:round/>
              <a:headEnd type="none" w="med" len="med"/>
              <a:tailEnd type="none" w="med" len="med"/>
            </a:ln>
          </p:spPr>
        </p:sp>
        <p:sp>
          <p:nvSpPr>
            <p:cNvPr id="7280" name="Line 90"/>
            <p:cNvSpPr/>
            <p:nvPr/>
          </p:nvSpPr>
          <p:spPr>
            <a:xfrm rot="3000000">
              <a:off x="3570" y="2029"/>
              <a:ext cx="0" cy="98"/>
            </a:xfrm>
            <a:prstGeom prst="line">
              <a:avLst/>
            </a:prstGeom>
            <a:ln w="9525" cap="flat" cmpd="sng">
              <a:solidFill>
                <a:srgbClr val="FF0000"/>
              </a:solidFill>
              <a:prstDash val="solid"/>
              <a:round/>
              <a:headEnd type="none" w="med" len="med"/>
              <a:tailEnd type="none" w="med" len="med"/>
            </a:ln>
          </p:spPr>
        </p:sp>
        <p:sp>
          <p:nvSpPr>
            <p:cNvPr id="7281" name="Line 91"/>
            <p:cNvSpPr/>
            <p:nvPr/>
          </p:nvSpPr>
          <p:spPr>
            <a:xfrm rot="7800000">
              <a:off x="3017" y="2027"/>
              <a:ext cx="0" cy="106"/>
            </a:xfrm>
            <a:prstGeom prst="line">
              <a:avLst/>
            </a:prstGeom>
            <a:ln w="9525" cap="flat" cmpd="sng">
              <a:solidFill>
                <a:srgbClr val="FF0000"/>
              </a:solidFill>
              <a:prstDash val="solid"/>
              <a:round/>
              <a:headEnd type="none" w="med" len="med"/>
              <a:tailEnd type="none" w="med" len="med"/>
            </a:ln>
          </p:spPr>
        </p:sp>
        <p:sp>
          <p:nvSpPr>
            <p:cNvPr id="7282" name="Line 92"/>
            <p:cNvSpPr/>
            <p:nvPr/>
          </p:nvSpPr>
          <p:spPr>
            <a:xfrm rot="-2700000">
              <a:off x="3017" y="2018"/>
              <a:ext cx="0" cy="40"/>
            </a:xfrm>
            <a:prstGeom prst="line">
              <a:avLst/>
            </a:prstGeom>
            <a:ln w="6350" cap="flat" cmpd="sng">
              <a:solidFill>
                <a:srgbClr val="0000FF"/>
              </a:solidFill>
              <a:prstDash val="solid"/>
              <a:round/>
              <a:headEnd type="none" w="med" len="med"/>
              <a:tailEnd type="none" w="med" len="med"/>
            </a:ln>
          </p:spPr>
        </p:sp>
        <p:sp>
          <p:nvSpPr>
            <p:cNvPr id="7283" name="Line 93"/>
            <p:cNvSpPr/>
            <p:nvPr/>
          </p:nvSpPr>
          <p:spPr>
            <a:xfrm rot="-2400000">
              <a:off x="3040" y="1999"/>
              <a:ext cx="0" cy="38"/>
            </a:xfrm>
            <a:prstGeom prst="line">
              <a:avLst/>
            </a:prstGeom>
            <a:ln w="6350" cap="flat" cmpd="sng">
              <a:solidFill>
                <a:srgbClr val="0000FF"/>
              </a:solidFill>
              <a:prstDash val="solid"/>
              <a:round/>
              <a:headEnd type="none" w="med" len="med"/>
              <a:tailEnd type="none" w="med" len="med"/>
            </a:ln>
          </p:spPr>
        </p:sp>
        <p:sp>
          <p:nvSpPr>
            <p:cNvPr id="7284" name="Line 94"/>
            <p:cNvSpPr/>
            <p:nvPr/>
          </p:nvSpPr>
          <p:spPr>
            <a:xfrm rot="-2100000">
              <a:off x="3069" y="1979"/>
              <a:ext cx="0" cy="39"/>
            </a:xfrm>
            <a:prstGeom prst="line">
              <a:avLst/>
            </a:prstGeom>
            <a:ln w="6350" cap="flat" cmpd="sng">
              <a:solidFill>
                <a:srgbClr val="0000FF"/>
              </a:solidFill>
              <a:prstDash val="solid"/>
              <a:round/>
              <a:headEnd type="none" w="med" len="med"/>
              <a:tailEnd type="none" w="med" len="med"/>
            </a:ln>
          </p:spPr>
        </p:sp>
        <p:sp>
          <p:nvSpPr>
            <p:cNvPr id="7285" name="Line 95"/>
            <p:cNvSpPr/>
            <p:nvPr/>
          </p:nvSpPr>
          <p:spPr>
            <a:xfrm rot="-1800000">
              <a:off x="3095" y="1961"/>
              <a:ext cx="0" cy="39"/>
            </a:xfrm>
            <a:prstGeom prst="line">
              <a:avLst/>
            </a:prstGeom>
            <a:ln w="6350" cap="flat" cmpd="sng">
              <a:solidFill>
                <a:srgbClr val="0000FF"/>
              </a:solidFill>
              <a:prstDash val="solid"/>
              <a:round/>
              <a:headEnd type="none" w="med" len="med"/>
              <a:tailEnd type="none" w="med" len="med"/>
            </a:ln>
          </p:spPr>
        </p:sp>
        <p:sp>
          <p:nvSpPr>
            <p:cNvPr id="7286" name="Line 96"/>
            <p:cNvSpPr/>
            <p:nvPr/>
          </p:nvSpPr>
          <p:spPr>
            <a:xfrm rot="-1500000">
              <a:off x="3139" y="1943"/>
              <a:ext cx="0" cy="88"/>
            </a:xfrm>
            <a:prstGeom prst="line">
              <a:avLst/>
            </a:prstGeom>
            <a:ln w="9525" cap="flat" cmpd="sng">
              <a:solidFill>
                <a:srgbClr val="FF0000"/>
              </a:solidFill>
              <a:prstDash val="solid"/>
              <a:round/>
              <a:headEnd type="none" w="med" len="med"/>
              <a:tailEnd type="none" w="med" len="med"/>
            </a:ln>
          </p:spPr>
        </p:sp>
        <p:sp>
          <p:nvSpPr>
            <p:cNvPr id="7287" name="Line 97"/>
            <p:cNvSpPr/>
            <p:nvPr/>
          </p:nvSpPr>
          <p:spPr>
            <a:xfrm rot="-1200000">
              <a:off x="3159" y="1932"/>
              <a:ext cx="0" cy="41"/>
            </a:xfrm>
            <a:prstGeom prst="line">
              <a:avLst/>
            </a:prstGeom>
            <a:ln w="6350" cap="flat" cmpd="sng">
              <a:solidFill>
                <a:srgbClr val="0000FF"/>
              </a:solidFill>
              <a:prstDash val="solid"/>
              <a:round/>
              <a:headEnd type="none" w="med" len="med"/>
              <a:tailEnd type="none" w="med" len="med"/>
            </a:ln>
          </p:spPr>
        </p:sp>
        <p:sp>
          <p:nvSpPr>
            <p:cNvPr id="7288" name="Line 98"/>
            <p:cNvSpPr/>
            <p:nvPr/>
          </p:nvSpPr>
          <p:spPr>
            <a:xfrm rot="-900000">
              <a:off x="3187" y="1925"/>
              <a:ext cx="0" cy="40"/>
            </a:xfrm>
            <a:prstGeom prst="line">
              <a:avLst/>
            </a:prstGeom>
            <a:ln w="6350" cap="flat" cmpd="sng">
              <a:solidFill>
                <a:srgbClr val="0000FF"/>
              </a:solidFill>
              <a:prstDash val="solid"/>
              <a:round/>
              <a:headEnd type="none" w="med" len="med"/>
              <a:tailEnd type="none" w="med" len="med"/>
            </a:ln>
          </p:spPr>
        </p:sp>
        <p:sp>
          <p:nvSpPr>
            <p:cNvPr id="7289" name="Line 99"/>
            <p:cNvSpPr/>
            <p:nvPr/>
          </p:nvSpPr>
          <p:spPr>
            <a:xfrm rot="-600000">
              <a:off x="3221" y="1918"/>
              <a:ext cx="0" cy="39"/>
            </a:xfrm>
            <a:prstGeom prst="line">
              <a:avLst/>
            </a:prstGeom>
            <a:ln w="6350" cap="flat" cmpd="sng">
              <a:solidFill>
                <a:srgbClr val="0000FF"/>
              </a:solidFill>
              <a:prstDash val="solid"/>
              <a:round/>
              <a:headEnd type="none" w="med" len="med"/>
              <a:tailEnd type="none" w="med" len="med"/>
            </a:ln>
          </p:spPr>
        </p:sp>
        <p:sp>
          <p:nvSpPr>
            <p:cNvPr id="7290" name="Line 100"/>
            <p:cNvSpPr/>
            <p:nvPr/>
          </p:nvSpPr>
          <p:spPr>
            <a:xfrm rot="-300000">
              <a:off x="3256" y="1912"/>
              <a:ext cx="0" cy="39"/>
            </a:xfrm>
            <a:prstGeom prst="line">
              <a:avLst/>
            </a:prstGeom>
            <a:ln w="6350" cap="flat" cmpd="sng">
              <a:solidFill>
                <a:srgbClr val="0000FF"/>
              </a:solidFill>
              <a:prstDash val="solid"/>
              <a:round/>
              <a:headEnd type="none" w="med" len="med"/>
              <a:tailEnd type="none" w="med" len="med"/>
            </a:ln>
          </p:spPr>
        </p:sp>
        <p:sp>
          <p:nvSpPr>
            <p:cNvPr id="7291" name="Line 101"/>
            <p:cNvSpPr/>
            <p:nvPr/>
          </p:nvSpPr>
          <p:spPr>
            <a:xfrm rot="6300000">
              <a:off x="2950" y="2149"/>
              <a:ext cx="0" cy="107"/>
            </a:xfrm>
            <a:prstGeom prst="line">
              <a:avLst/>
            </a:prstGeom>
            <a:ln w="9525" cap="flat" cmpd="sng">
              <a:solidFill>
                <a:srgbClr val="FF0000"/>
              </a:solidFill>
              <a:prstDash val="solid"/>
              <a:round/>
              <a:headEnd type="none" w="med" len="med"/>
              <a:tailEnd type="none" w="med" len="med"/>
            </a:ln>
          </p:spPr>
        </p:sp>
        <p:sp>
          <p:nvSpPr>
            <p:cNvPr id="7292" name="Line 102"/>
            <p:cNvSpPr/>
            <p:nvPr/>
          </p:nvSpPr>
          <p:spPr>
            <a:xfrm rot="-4200000">
              <a:off x="2931" y="2146"/>
              <a:ext cx="0" cy="42"/>
            </a:xfrm>
            <a:prstGeom prst="line">
              <a:avLst/>
            </a:prstGeom>
            <a:ln w="6350" cap="flat" cmpd="sng">
              <a:solidFill>
                <a:srgbClr val="0000FF"/>
              </a:solidFill>
              <a:prstDash val="solid"/>
              <a:round/>
              <a:headEnd type="none" w="med" len="med"/>
              <a:tailEnd type="none" w="med" len="med"/>
            </a:ln>
          </p:spPr>
        </p:sp>
        <p:sp>
          <p:nvSpPr>
            <p:cNvPr id="7293" name="Line 103"/>
            <p:cNvSpPr/>
            <p:nvPr/>
          </p:nvSpPr>
          <p:spPr>
            <a:xfrm rot="-3900000">
              <a:off x="2941" y="2117"/>
              <a:ext cx="0" cy="43"/>
            </a:xfrm>
            <a:prstGeom prst="line">
              <a:avLst/>
            </a:prstGeom>
            <a:ln w="6350" cap="flat" cmpd="sng">
              <a:solidFill>
                <a:srgbClr val="0000FF"/>
              </a:solidFill>
              <a:prstDash val="solid"/>
              <a:round/>
              <a:headEnd type="none" w="med" len="med"/>
              <a:tailEnd type="none" w="med" len="med"/>
            </a:ln>
          </p:spPr>
        </p:sp>
        <p:sp>
          <p:nvSpPr>
            <p:cNvPr id="7294" name="Line 104"/>
            <p:cNvSpPr/>
            <p:nvPr/>
          </p:nvSpPr>
          <p:spPr>
            <a:xfrm rot="-3600000">
              <a:off x="2959" y="2094"/>
              <a:ext cx="0" cy="42"/>
            </a:xfrm>
            <a:prstGeom prst="line">
              <a:avLst/>
            </a:prstGeom>
            <a:ln w="6350" cap="flat" cmpd="sng">
              <a:solidFill>
                <a:srgbClr val="0000FF"/>
              </a:solidFill>
              <a:prstDash val="solid"/>
              <a:round/>
              <a:headEnd type="none" w="med" len="med"/>
              <a:tailEnd type="none" w="med" len="med"/>
            </a:ln>
          </p:spPr>
        </p:sp>
        <p:sp>
          <p:nvSpPr>
            <p:cNvPr id="7295" name="Line 105"/>
            <p:cNvSpPr/>
            <p:nvPr/>
          </p:nvSpPr>
          <p:spPr>
            <a:xfrm rot="-3300000">
              <a:off x="2975" y="2064"/>
              <a:ext cx="0" cy="42"/>
            </a:xfrm>
            <a:prstGeom prst="line">
              <a:avLst/>
            </a:prstGeom>
            <a:ln w="6350" cap="flat" cmpd="sng">
              <a:solidFill>
                <a:srgbClr val="0000FF"/>
              </a:solidFill>
              <a:prstDash val="solid"/>
              <a:round/>
              <a:headEnd type="none" w="med" len="med"/>
              <a:tailEnd type="none" w="med" len="med"/>
            </a:ln>
          </p:spPr>
        </p:sp>
        <p:sp>
          <p:nvSpPr>
            <p:cNvPr id="7296" name="Line 106"/>
            <p:cNvSpPr/>
            <p:nvPr/>
          </p:nvSpPr>
          <p:spPr>
            <a:xfrm rot="3300000">
              <a:off x="3604" y="2067"/>
              <a:ext cx="0" cy="42"/>
            </a:xfrm>
            <a:prstGeom prst="line">
              <a:avLst/>
            </a:prstGeom>
            <a:ln w="6350" cap="flat" cmpd="sng">
              <a:solidFill>
                <a:srgbClr val="0000FF"/>
              </a:solidFill>
              <a:prstDash val="solid"/>
              <a:round/>
              <a:headEnd type="none" w="med" len="med"/>
              <a:tailEnd type="none" w="med" len="med"/>
            </a:ln>
          </p:spPr>
        </p:sp>
        <p:sp>
          <p:nvSpPr>
            <p:cNvPr id="7297" name="Line 107"/>
            <p:cNvSpPr/>
            <p:nvPr/>
          </p:nvSpPr>
          <p:spPr>
            <a:xfrm rot="3600000">
              <a:off x="3618" y="2088"/>
              <a:ext cx="0" cy="44"/>
            </a:xfrm>
            <a:prstGeom prst="line">
              <a:avLst/>
            </a:prstGeom>
            <a:ln w="6350" cap="flat" cmpd="sng">
              <a:solidFill>
                <a:srgbClr val="0000FF"/>
              </a:solidFill>
              <a:prstDash val="solid"/>
              <a:round/>
              <a:headEnd type="none" w="med" len="med"/>
              <a:tailEnd type="none" w="med" len="med"/>
            </a:ln>
          </p:spPr>
        </p:sp>
        <p:sp>
          <p:nvSpPr>
            <p:cNvPr id="7298" name="Line 108"/>
            <p:cNvSpPr/>
            <p:nvPr/>
          </p:nvSpPr>
          <p:spPr>
            <a:xfrm rot="3900000">
              <a:off x="3637" y="2116"/>
              <a:ext cx="0" cy="42"/>
            </a:xfrm>
            <a:prstGeom prst="line">
              <a:avLst/>
            </a:prstGeom>
            <a:ln w="6350" cap="flat" cmpd="sng">
              <a:solidFill>
                <a:srgbClr val="0000FF"/>
              </a:solidFill>
              <a:prstDash val="solid"/>
              <a:round/>
              <a:headEnd type="none" w="med" len="med"/>
              <a:tailEnd type="none" w="med" len="med"/>
            </a:ln>
          </p:spPr>
        </p:sp>
        <p:sp>
          <p:nvSpPr>
            <p:cNvPr id="7299" name="Line 109"/>
            <p:cNvSpPr/>
            <p:nvPr/>
          </p:nvSpPr>
          <p:spPr>
            <a:xfrm rot="4200000">
              <a:off x="3649" y="2146"/>
              <a:ext cx="0" cy="42"/>
            </a:xfrm>
            <a:prstGeom prst="line">
              <a:avLst/>
            </a:prstGeom>
            <a:ln w="6350" cap="flat" cmpd="sng">
              <a:solidFill>
                <a:srgbClr val="0000FF"/>
              </a:solidFill>
              <a:prstDash val="solid"/>
              <a:round/>
              <a:headEnd type="none" w="med" len="med"/>
              <a:tailEnd type="none" w="med" len="med"/>
            </a:ln>
          </p:spPr>
        </p:sp>
        <p:sp>
          <p:nvSpPr>
            <p:cNvPr id="7300" name="Line 110"/>
            <p:cNvSpPr/>
            <p:nvPr/>
          </p:nvSpPr>
          <p:spPr>
            <a:xfrm rot="4500000">
              <a:off x="3636" y="2155"/>
              <a:ext cx="0" cy="98"/>
            </a:xfrm>
            <a:prstGeom prst="line">
              <a:avLst/>
            </a:prstGeom>
            <a:ln w="9525" cap="flat" cmpd="sng">
              <a:solidFill>
                <a:srgbClr val="FF0000"/>
              </a:solidFill>
              <a:prstDash val="solid"/>
              <a:round/>
              <a:headEnd type="none" w="med" len="med"/>
              <a:tailEnd type="none" w="med" len="med"/>
            </a:ln>
          </p:spPr>
        </p:sp>
        <p:sp>
          <p:nvSpPr>
            <p:cNvPr id="7301" name="Text Box 111"/>
            <p:cNvSpPr txBox="1"/>
            <p:nvPr/>
          </p:nvSpPr>
          <p:spPr>
            <a:xfrm>
              <a:off x="2674" y="2088"/>
              <a:ext cx="343" cy="173"/>
            </a:xfrm>
            <a:prstGeom prst="rect">
              <a:avLst/>
            </a:prstGeom>
            <a:noFill/>
            <a:ln w="12700">
              <a:noFill/>
            </a:ln>
          </p:spPr>
          <p:txBody>
            <a:bodyPr anchor="t" anchorCtr="0">
              <a:spAutoFit/>
            </a:bodyPr>
            <a:p>
              <a:pPr algn="ctr"/>
              <a:r>
                <a:rPr lang="en-US" altLang="en-US" sz="1200" dirty="0">
                  <a:solidFill>
                    <a:srgbClr val="0000FF"/>
                  </a:solidFill>
                  <a:latin typeface=".VnTime" panose="020B7200000000000000" pitchFamily="34" charset="0"/>
                </a:rPr>
                <a:t>0</a:t>
              </a:r>
              <a:endParaRPr lang="en-US" altLang="en-US" dirty="0">
                <a:latin typeface=".VnTime" panose="020B7200000000000000" pitchFamily="34" charset="0"/>
                <a:ea typeface="Times New Roman" panose="02020603050405020304" pitchFamily="18" charset="0"/>
              </a:endParaRPr>
            </a:p>
          </p:txBody>
        </p:sp>
        <p:sp>
          <p:nvSpPr>
            <p:cNvPr id="7302" name="Text Box 112"/>
            <p:cNvSpPr txBox="1"/>
            <p:nvPr/>
          </p:nvSpPr>
          <p:spPr>
            <a:xfrm rot="-2443161">
              <a:off x="2760" y="1939"/>
              <a:ext cx="342" cy="173"/>
            </a:xfrm>
            <a:prstGeom prst="rect">
              <a:avLst/>
            </a:prstGeom>
            <a:noFill/>
            <a:ln w="12700">
              <a:noFill/>
            </a:ln>
          </p:spPr>
          <p:txBody>
            <a:bodyPr anchor="t" anchorCtr="0">
              <a:spAutoFit/>
            </a:bodyPr>
            <a:p>
              <a:pPr algn="ctr"/>
              <a:r>
                <a:rPr lang="en-US" altLang="en-US" sz="1200" dirty="0">
                  <a:latin typeface=".VnTime" panose="020B7200000000000000" pitchFamily="34" charset="0"/>
                </a:rPr>
                <a:t>1</a:t>
              </a:r>
              <a:endParaRPr lang="en-US" altLang="en-US" sz="1200" dirty="0">
                <a:latin typeface=".VnTime" panose="020B7200000000000000" pitchFamily="34" charset="0"/>
                <a:ea typeface="Times New Roman" panose="02020603050405020304" pitchFamily="18" charset="0"/>
              </a:endParaRPr>
            </a:p>
          </p:txBody>
        </p:sp>
        <p:sp>
          <p:nvSpPr>
            <p:cNvPr id="7303" name="Text Box 113"/>
            <p:cNvSpPr txBox="1"/>
            <p:nvPr/>
          </p:nvSpPr>
          <p:spPr>
            <a:xfrm rot="3000000">
              <a:off x="3391" y="1799"/>
              <a:ext cx="307" cy="173"/>
            </a:xfrm>
            <a:prstGeom prst="rect">
              <a:avLst/>
            </a:prstGeom>
            <a:noFill/>
            <a:ln w="12700">
              <a:noFill/>
            </a:ln>
          </p:spPr>
          <p:txBody>
            <a:bodyPr anchor="t" anchorCtr="0">
              <a:spAutoFit/>
            </a:bodyPr>
            <a:p>
              <a:pPr algn="ctr"/>
              <a:r>
                <a:rPr lang="en-US" altLang="en-US" sz="1200" dirty="0">
                  <a:solidFill>
                    <a:srgbClr val="0000FF"/>
                  </a:solidFill>
                  <a:latin typeface=".VnTime" panose="020B7200000000000000" pitchFamily="34" charset="0"/>
                </a:rPr>
                <a:t>4</a:t>
              </a:r>
              <a:endParaRPr lang="en-US" altLang="en-US" dirty="0">
                <a:latin typeface=".VnTime" panose="020B7200000000000000" pitchFamily="34" charset="0"/>
                <a:ea typeface="Times New Roman" panose="02020603050405020304" pitchFamily="18" charset="0"/>
              </a:endParaRPr>
            </a:p>
          </p:txBody>
        </p:sp>
        <p:sp>
          <p:nvSpPr>
            <p:cNvPr id="7304" name="Text Box 114"/>
            <p:cNvSpPr txBox="1"/>
            <p:nvPr/>
          </p:nvSpPr>
          <p:spPr>
            <a:xfrm rot="4500000">
              <a:off x="3610" y="2103"/>
              <a:ext cx="309" cy="173"/>
            </a:xfrm>
            <a:prstGeom prst="rect">
              <a:avLst/>
            </a:prstGeom>
            <a:noFill/>
            <a:ln w="12700">
              <a:noFill/>
            </a:ln>
          </p:spPr>
          <p:txBody>
            <a:bodyPr anchor="t" anchorCtr="0">
              <a:spAutoFit/>
            </a:bodyPr>
            <a:p>
              <a:pPr algn="ctr"/>
              <a:r>
                <a:rPr lang="en-US" altLang="en-US" sz="1200" dirty="0">
                  <a:solidFill>
                    <a:srgbClr val="0000FF"/>
                  </a:solidFill>
                  <a:latin typeface=".VnTime" panose="020B7200000000000000" pitchFamily="34" charset="0"/>
                </a:rPr>
                <a:t>6</a:t>
              </a:r>
              <a:endParaRPr lang="en-US" altLang="en-US" dirty="0">
                <a:latin typeface=".VnTime" panose="020B7200000000000000" pitchFamily="34" charset="0"/>
                <a:ea typeface="Times New Roman" panose="02020603050405020304" pitchFamily="18" charset="0"/>
              </a:endParaRPr>
            </a:p>
          </p:txBody>
        </p:sp>
        <p:sp>
          <p:nvSpPr>
            <p:cNvPr id="7305" name="Text Box 115"/>
            <p:cNvSpPr txBox="1"/>
            <p:nvPr/>
          </p:nvSpPr>
          <p:spPr>
            <a:xfrm>
              <a:off x="2997" y="2051"/>
              <a:ext cx="590" cy="231"/>
            </a:xfrm>
            <a:prstGeom prst="rect">
              <a:avLst/>
            </a:prstGeom>
            <a:noFill/>
            <a:ln w="9525">
              <a:noFill/>
            </a:ln>
          </p:spPr>
          <p:txBody>
            <a:bodyPr anchor="t" anchorCtr="0">
              <a:spAutoFit/>
            </a:bodyPr>
            <a:p>
              <a:pPr algn="ctr"/>
              <a:r>
                <a:rPr lang="en-US" altLang="en-US" dirty="0">
                  <a:latin typeface=".VnTime" panose="020B7200000000000000" pitchFamily="34" charset="0"/>
                </a:rPr>
                <a:t>V</a:t>
              </a:r>
              <a:endParaRPr lang="en-US" altLang="en-US" dirty="0">
                <a:latin typeface=".VnTime" panose="020B7200000000000000" pitchFamily="34" charset="0"/>
                <a:ea typeface="Times New Roman" panose="02020603050405020304" pitchFamily="18" charset="0"/>
              </a:endParaRPr>
            </a:p>
          </p:txBody>
        </p:sp>
        <p:sp>
          <p:nvSpPr>
            <p:cNvPr id="7306" name="AutoShape 116"/>
            <p:cNvSpPr/>
            <p:nvPr/>
          </p:nvSpPr>
          <p:spPr>
            <a:xfrm rot="10800000">
              <a:off x="2841" y="1895"/>
              <a:ext cx="910" cy="776"/>
            </a:xfrm>
            <a:custGeom>
              <a:avLst/>
              <a:gdLst/>
              <a:ahLst/>
              <a:cxnLst>
                <a:cxn ang="0">
                  <a:pos x="0" y="0"/>
                </a:cxn>
                <a:cxn ang="0">
                  <a:pos x="0" y="0"/>
                </a:cxn>
                <a:cxn ang="0">
                  <a:pos x="0" y="0"/>
                </a:cxn>
                <a:cxn ang="0">
                  <a:pos x="0" y="0"/>
                </a:cxn>
              </a:cxnLst>
              <a:pathLst>
                <a:path w="21600" h="21600">
                  <a:moveTo>
                    <a:pt x="9000" y="10592"/>
                  </a:moveTo>
                  <a:cubicBezTo>
                    <a:pt x="9106" y="9678"/>
                    <a:pt x="9880" y="8989"/>
                    <a:pt x="10800" y="8989"/>
                  </a:cubicBezTo>
                  <a:cubicBezTo>
                    <a:pt x="11719" y="8989"/>
                    <a:pt x="12493" y="9678"/>
                    <a:pt x="12599" y="10592"/>
                  </a:cubicBezTo>
                  <a:lnTo>
                    <a:pt x="21528" y="9560"/>
                  </a:lnTo>
                  <a:cubicBezTo>
                    <a:pt x="20898" y="4111"/>
                    <a:pt x="16285" y="0"/>
                    <a:pt x="10799" y="0"/>
                  </a:cubicBezTo>
                  <a:cubicBezTo>
                    <a:pt x="5314" y="0"/>
                    <a:pt x="701" y="4111"/>
                    <a:pt x="71" y="9560"/>
                  </a:cubicBezTo>
                  <a:lnTo>
                    <a:pt x="9000" y="10592"/>
                  </a:lnTo>
                  <a:close/>
                </a:path>
              </a:pathLst>
            </a:custGeom>
            <a:solidFill>
              <a:srgbClr val="FFFFCC"/>
            </a:solidFill>
            <a:ln w="3175">
              <a:noFill/>
            </a:ln>
          </p:spPr>
          <p:txBody>
            <a:bodyPr/>
            <a:p>
              <a:endParaRPr lang="en-US"/>
            </a:p>
          </p:txBody>
        </p:sp>
        <p:sp>
          <p:nvSpPr>
            <p:cNvPr id="7307" name="Rectangle 118"/>
            <p:cNvSpPr/>
            <p:nvPr/>
          </p:nvSpPr>
          <p:spPr>
            <a:xfrm>
              <a:off x="2620" y="2336"/>
              <a:ext cx="1283" cy="481"/>
            </a:xfrm>
            <a:prstGeom prst="rect">
              <a:avLst/>
            </a:prstGeom>
            <a:solidFill>
              <a:schemeClr val="bg1"/>
            </a:solidFill>
            <a:ln w="57150">
              <a:noFill/>
            </a:ln>
          </p:spPr>
          <p:txBody>
            <a:bodyPr wrap="none" anchor="ctr" anchorCtr="0"/>
            <a:p>
              <a:endParaRPr lang="en-US" altLang="en-US" dirty="0">
                <a:latin typeface=".VnTime" panose="020B7200000000000000" pitchFamily="34" charset="0"/>
                <a:ea typeface="Times New Roman" panose="02020603050405020304" pitchFamily="18" charset="0"/>
              </a:endParaRPr>
            </a:p>
          </p:txBody>
        </p:sp>
        <p:sp>
          <p:nvSpPr>
            <p:cNvPr id="7308" name="Rectangle 119"/>
            <p:cNvSpPr/>
            <p:nvPr/>
          </p:nvSpPr>
          <p:spPr>
            <a:xfrm>
              <a:off x="2655" y="1728"/>
              <a:ext cx="1273" cy="645"/>
            </a:xfrm>
            <a:prstGeom prst="rect">
              <a:avLst/>
            </a:prstGeom>
            <a:noFill/>
            <a:ln w="28575" cap="flat" cmpd="sng">
              <a:solidFill>
                <a:srgbClr val="0000FF"/>
              </a:solidFill>
              <a:prstDash val="solid"/>
              <a:miter/>
              <a:headEnd type="none" w="med" len="med"/>
              <a:tailEnd type="none" w="med" len="med"/>
            </a:ln>
          </p:spPr>
          <p:txBody>
            <a:bodyPr wrap="none" anchor="ctr" anchorCtr="0"/>
            <a:p>
              <a:pPr algn="ctr"/>
              <a:endParaRPr lang="en-US" altLang="en-US" dirty="0">
                <a:latin typeface=".VnTime" panose="020B7200000000000000" pitchFamily="34" charset="0"/>
                <a:ea typeface="Times New Roman" panose="02020603050405020304" pitchFamily="18" charset="0"/>
              </a:endParaRPr>
            </a:p>
          </p:txBody>
        </p:sp>
        <p:sp>
          <p:nvSpPr>
            <p:cNvPr id="7309" name="Rectangle 120"/>
            <p:cNvSpPr/>
            <p:nvPr/>
          </p:nvSpPr>
          <p:spPr>
            <a:xfrm>
              <a:off x="2592" y="1686"/>
              <a:ext cx="1393" cy="1142"/>
            </a:xfrm>
            <a:prstGeom prst="rect">
              <a:avLst/>
            </a:prstGeom>
            <a:noFill/>
            <a:ln w="57150" cap="flat" cmpd="thickThin">
              <a:solidFill>
                <a:srgbClr val="663300"/>
              </a:solidFill>
              <a:prstDash val="solid"/>
              <a:miter/>
              <a:headEnd type="none" w="med" len="med"/>
              <a:tailEnd type="none" w="med" len="med"/>
            </a:ln>
          </p:spPr>
          <p:txBody>
            <a:bodyPr wrap="none" anchor="ctr" anchorCtr="0"/>
            <a:p>
              <a:endParaRPr lang="en-US" altLang="en-US" dirty="0">
                <a:latin typeface=".VnTime" panose="020B7200000000000000" pitchFamily="34" charset="0"/>
                <a:ea typeface="Times New Roman" panose="02020603050405020304" pitchFamily="18" charset="0"/>
              </a:endParaRPr>
            </a:p>
          </p:txBody>
        </p:sp>
        <p:sp>
          <p:nvSpPr>
            <p:cNvPr id="7310" name="AutoShape 121"/>
            <p:cNvSpPr/>
            <p:nvPr/>
          </p:nvSpPr>
          <p:spPr>
            <a:xfrm>
              <a:off x="3263" y="2411"/>
              <a:ext cx="57" cy="52"/>
            </a:xfrm>
            <a:custGeom>
              <a:avLst/>
              <a:gdLst/>
              <a:ahLst/>
              <a:cxnLst>
                <a:cxn ang="0">
                  <a:pos x="0" y="0"/>
                </a:cxn>
                <a:cxn ang="0">
                  <a:pos x="0" y="0"/>
                </a:cxn>
                <a:cxn ang="0">
                  <a:pos x="0" y="0"/>
                </a:cxn>
                <a:cxn ang="0">
                  <a:pos x="0" y="0"/>
                </a:cxn>
                <a:cxn ang="0">
                  <a:pos x="0" y="0"/>
                </a:cxn>
                <a:cxn ang="0">
                  <a:pos x="0" y="0"/>
                </a:cxn>
                <a:cxn ang="0">
                  <a:pos x="0" y="0"/>
                </a:cxn>
                <a:cxn ang="0">
                  <a:pos x="0" y="0"/>
                </a:cxn>
              </a:cxnLst>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20"/>
                    <a:pt x="8879" y="4536"/>
                    <a:pt x="8006" y="4952"/>
                  </a:cubicBezTo>
                  <a:lnTo>
                    <a:pt x="16647" y="13593"/>
                  </a:lnTo>
                  <a:close/>
                  <a:moveTo>
                    <a:pt x="4952" y="8006"/>
                  </a:moveTo>
                  <a:cubicBezTo>
                    <a:pt x="4536" y="8879"/>
                    <a:pt x="4320" y="9833"/>
                    <a:pt x="4320" y="10800"/>
                  </a:cubicBezTo>
                  <a:cubicBezTo>
                    <a:pt x="4320" y="14378"/>
                    <a:pt x="7221" y="17280"/>
                    <a:pt x="10800" y="17280"/>
                  </a:cubicBezTo>
                  <a:cubicBezTo>
                    <a:pt x="11766" y="17280"/>
                    <a:pt x="12720" y="17063"/>
                    <a:pt x="13593" y="16647"/>
                  </a:cubicBezTo>
                  <a:lnTo>
                    <a:pt x="4952" y="8006"/>
                  </a:lnTo>
                  <a:close/>
                </a:path>
              </a:pathLst>
            </a:custGeom>
            <a:solidFill>
              <a:srgbClr val="FF3300"/>
            </a:solidFill>
            <a:ln w="9525" cap="flat" cmpd="sng">
              <a:solidFill>
                <a:schemeClr val="tx1"/>
              </a:solidFill>
              <a:prstDash val="solid"/>
              <a:miter/>
              <a:headEnd type="none" w="med" len="med"/>
              <a:tailEnd type="none" w="med" len="med"/>
            </a:ln>
          </p:spPr>
          <p:txBody>
            <a:bodyPr/>
            <a:p>
              <a:endParaRPr lang="en-US"/>
            </a:p>
          </p:txBody>
        </p:sp>
        <p:sp>
          <p:nvSpPr>
            <p:cNvPr id="7311" name="Arc 122"/>
            <p:cNvSpPr/>
            <p:nvPr/>
          </p:nvSpPr>
          <p:spPr>
            <a:xfrm flipV="1">
              <a:off x="3246" y="2396"/>
              <a:ext cx="91" cy="41"/>
            </a:xfrm>
            <a:custGeom>
              <a:avLst/>
              <a:gdLst/>
              <a:ahLst/>
              <a:cxnLst>
                <a:cxn ang="0">
                  <a:pos x="0" y="0"/>
                </a:cxn>
                <a:cxn ang="0">
                  <a:pos x="0" y="0"/>
                </a:cxn>
                <a:cxn ang="0">
                  <a:pos x="0" y="0"/>
                </a:cxn>
              </a:cxnLst>
              <a:pathLst>
                <a:path w="42223" h="21600" fill="none">
                  <a:moveTo>
                    <a:pt x="42223" y="3121"/>
                  </a:moveTo>
                  <a:cubicBezTo>
                    <a:pt x="40673" y="13732"/>
                    <a:pt x="31573" y="21600"/>
                    <a:pt x="20850" y="21600"/>
                  </a:cubicBezTo>
                  <a:cubicBezTo>
                    <a:pt x="11093" y="21600"/>
                    <a:pt x="2548" y="15059"/>
                    <a:pt x="-1" y="5642"/>
                  </a:cubicBezTo>
                </a:path>
                <a:path w="42223" h="21600" stroke="0">
                  <a:moveTo>
                    <a:pt x="42223" y="3121"/>
                  </a:moveTo>
                  <a:cubicBezTo>
                    <a:pt x="40673" y="13732"/>
                    <a:pt x="31573" y="21600"/>
                    <a:pt x="20850" y="21600"/>
                  </a:cubicBezTo>
                  <a:cubicBezTo>
                    <a:pt x="11093" y="21600"/>
                    <a:pt x="2548" y="15059"/>
                    <a:pt x="-1" y="5642"/>
                  </a:cubicBezTo>
                  <a:lnTo>
                    <a:pt x="20850" y="0"/>
                  </a:lnTo>
                  <a:lnTo>
                    <a:pt x="42223" y="3121"/>
                  </a:lnTo>
                  <a:close/>
                </a:path>
              </a:pathLst>
            </a:custGeom>
            <a:noFill/>
            <a:ln w="6350" cap="flat" cmpd="sng">
              <a:solidFill>
                <a:srgbClr val="0000FF"/>
              </a:solidFill>
              <a:prstDash val="solid"/>
              <a:round/>
              <a:headEnd type="none" w="med" len="med"/>
              <a:tailEnd type="none" w="med" len="med"/>
            </a:ln>
          </p:spPr>
          <p:txBody>
            <a:bodyPr/>
            <a:p>
              <a:endParaRPr lang="en-US"/>
            </a:p>
          </p:txBody>
        </p:sp>
        <p:sp>
          <p:nvSpPr>
            <p:cNvPr id="7312" name="Freeform 123"/>
            <p:cNvSpPr/>
            <p:nvPr/>
          </p:nvSpPr>
          <p:spPr>
            <a:xfrm>
              <a:off x="3243" y="2419"/>
              <a:ext cx="13" cy="13"/>
            </a:xfrm>
            <a:custGeom>
              <a:avLst/>
              <a:gdLst/>
              <a:ahLst/>
              <a:cxnLst>
                <a:cxn ang="0">
                  <a:pos x="0" y="0"/>
                </a:cxn>
                <a:cxn ang="0">
                  <a:pos x="0" y="0"/>
                </a:cxn>
                <a:cxn ang="0">
                  <a:pos x="0" y="0"/>
                </a:cxn>
              </a:cxnLst>
              <a:pathLst>
                <a:path w="48" h="48">
                  <a:moveTo>
                    <a:pt x="0" y="0"/>
                  </a:moveTo>
                  <a:lnTo>
                    <a:pt x="0" y="48"/>
                  </a:lnTo>
                  <a:lnTo>
                    <a:pt x="48" y="0"/>
                  </a:lnTo>
                </a:path>
              </a:pathLst>
            </a:custGeom>
            <a:noFill/>
            <a:ln w="6350" cap="flat" cmpd="sng">
              <a:solidFill>
                <a:srgbClr val="0000FF"/>
              </a:solidFill>
              <a:prstDash val="solid"/>
              <a:round/>
              <a:headEnd type="none" w="med" len="med"/>
              <a:tailEnd type="none" w="med" len="med"/>
            </a:ln>
          </p:spPr>
          <p:txBody>
            <a:bodyPr/>
            <a:p>
              <a:endParaRPr lang="en-US"/>
            </a:p>
          </p:txBody>
        </p:sp>
        <p:sp>
          <p:nvSpPr>
            <p:cNvPr id="7313" name="Freeform 124"/>
            <p:cNvSpPr/>
            <p:nvPr/>
          </p:nvSpPr>
          <p:spPr>
            <a:xfrm>
              <a:off x="3327" y="2424"/>
              <a:ext cx="14" cy="12"/>
            </a:xfrm>
            <a:custGeom>
              <a:avLst/>
              <a:gdLst/>
              <a:ahLst/>
              <a:cxnLst>
                <a:cxn ang="0">
                  <a:pos x="0" y="0"/>
                </a:cxn>
                <a:cxn ang="0">
                  <a:pos x="0" y="0"/>
                </a:cxn>
                <a:cxn ang="0">
                  <a:pos x="0" y="0"/>
                </a:cxn>
              </a:cxnLst>
              <a:pathLst>
                <a:path w="48" h="48">
                  <a:moveTo>
                    <a:pt x="0" y="0"/>
                  </a:moveTo>
                  <a:lnTo>
                    <a:pt x="48" y="48"/>
                  </a:lnTo>
                  <a:lnTo>
                    <a:pt x="48" y="0"/>
                  </a:lnTo>
                </a:path>
              </a:pathLst>
            </a:custGeom>
            <a:noFill/>
            <a:ln w="6350" cap="flat" cmpd="sng">
              <a:solidFill>
                <a:srgbClr val="0000FF"/>
              </a:solidFill>
              <a:prstDash val="solid"/>
              <a:round/>
              <a:headEnd type="none" w="med" len="med"/>
              <a:tailEnd type="none" w="med" len="med"/>
            </a:ln>
          </p:spPr>
          <p:txBody>
            <a:bodyPr/>
            <a:p>
              <a:endParaRPr lang="en-US"/>
            </a:p>
          </p:txBody>
        </p:sp>
        <p:sp>
          <p:nvSpPr>
            <p:cNvPr id="7314" name="AutoShape 126"/>
            <p:cNvSpPr/>
            <p:nvPr/>
          </p:nvSpPr>
          <p:spPr>
            <a:xfrm>
              <a:off x="2680" y="2655"/>
              <a:ext cx="132" cy="120"/>
            </a:xfrm>
            <a:custGeom>
              <a:avLst/>
              <a:gdLst/>
              <a:ahLst/>
              <a:cxnLst>
                <a:cxn ang="0">
                  <a:pos x="0" y="0"/>
                </a:cxn>
                <a:cxn ang="0">
                  <a:pos x="0" y="0"/>
                </a:cxn>
                <a:cxn ang="0">
                  <a:pos x="0" y="0"/>
                </a:cxn>
                <a:cxn ang="0">
                  <a:pos x="0" y="0"/>
                </a:cxn>
                <a:cxn ang="0">
                  <a:pos x="0" y="0"/>
                </a:cxn>
                <a:cxn ang="0">
                  <a:pos x="0" y="0"/>
                </a:cxn>
                <a:cxn ang="0">
                  <a:pos x="0" y="0"/>
                </a:cxn>
                <a:cxn ang="0">
                  <a:pos x="0" y="0"/>
                </a:cxn>
              </a:cxnLst>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12700" cap="flat" cmpd="sng">
              <a:solidFill>
                <a:srgbClr val="0000FF"/>
              </a:solidFill>
              <a:prstDash val="solid"/>
              <a:round/>
              <a:headEnd type="none" w="med" len="med"/>
              <a:tailEnd type="none" w="med" len="med"/>
            </a:ln>
          </p:spPr>
          <p:txBody>
            <a:bodyPr/>
            <a:p>
              <a:endParaRPr lang="en-US"/>
            </a:p>
          </p:txBody>
        </p:sp>
        <p:sp>
          <p:nvSpPr>
            <p:cNvPr id="7315" name="Oval 127"/>
            <p:cNvSpPr/>
            <p:nvPr/>
          </p:nvSpPr>
          <p:spPr>
            <a:xfrm>
              <a:off x="2672" y="2648"/>
              <a:ext cx="144" cy="138"/>
            </a:xfrm>
            <a:prstGeom prst="ellipse">
              <a:avLst/>
            </a:prstGeom>
            <a:solidFill>
              <a:srgbClr val="FF0000"/>
            </a:solidFill>
            <a:ln w="9525" cap="flat" cmpd="sng">
              <a:solidFill>
                <a:schemeClr val="tx1"/>
              </a:solidFill>
              <a:prstDash val="solid"/>
              <a:round/>
              <a:headEnd type="none" w="med" len="med"/>
              <a:tailEnd type="none" w="med" len="med"/>
            </a:ln>
          </p:spPr>
          <p:txBody>
            <a:bodyPr wrap="none" anchor="ctr" anchorCtr="0"/>
            <a:p>
              <a:endParaRPr lang="en-US" altLang="en-US" dirty="0">
                <a:latin typeface=".VnTime" panose="020B7200000000000000" pitchFamily="34" charset="0"/>
                <a:ea typeface="Times New Roman" panose="02020603050405020304" pitchFamily="18" charset="0"/>
              </a:endParaRPr>
            </a:p>
          </p:txBody>
        </p:sp>
        <p:sp>
          <p:nvSpPr>
            <p:cNvPr id="7316" name="Oval 128"/>
            <p:cNvSpPr/>
            <p:nvPr/>
          </p:nvSpPr>
          <p:spPr>
            <a:xfrm>
              <a:off x="3752" y="2648"/>
              <a:ext cx="144" cy="138"/>
            </a:xfrm>
            <a:prstGeom prst="ellipse">
              <a:avLst/>
            </a:prstGeom>
            <a:solidFill>
              <a:schemeClr val="tx1"/>
            </a:solidFill>
            <a:ln w="9525" cap="flat" cmpd="sng">
              <a:solidFill>
                <a:schemeClr val="tx1"/>
              </a:solidFill>
              <a:prstDash val="solid"/>
              <a:round/>
              <a:headEnd type="none" w="med" len="med"/>
              <a:tailEnd type="none" w="med" len="med"/>
            </a:ln>
          </p:spPr>
          <p:txBody>
            <a:bodyPr wrap="none" anchor="ctr" anchorCtr="0"/>
            <a:p>
              <a:endParaRPr lang="en-US" altLang="en-US" dirty="0">
                <a:latin typeface=".VnTime" panose="020B7200000000000000" pitchFamily="34" charset="0"/>
                <a:ea typeface="Times New Roman" panose="02020603050405020304" pitchFamily="18" charset="0"/>
              </a:endParaRPr>
            </a:p>
          </p:txBody>
        </p:sp>
        <p:sp>
          <p:nvSpPr>
            <p:cNvPr id="7317" name="Text Box 184"/>
            <p:cNvSpPr txBox="1"/>
            <p:nvPr/>
          </p:nvSpPr>
          <p:spPr>
            <a:xfrm>
              <a:off x="3600" y="2448"/>
              <a:ext cx="336" cy="288"/>
            </a:xfrm>
            <a:prstGeom prst="rect">
              <a:avLst/>
            </a:prstGeom>
            <a:noFill/>
            <a:ln w="9525">
              <a:noFill/>
            </a:ln>
          </p:spPr>
          <p:txBody>
            <a:bodyPr anchor="t" anchorCtr="0">
              <a:spAutoFit/>
            </a:bodyPr>
            <a:p>
              <a:pPr>
                <a:spcBef>
                  <a:spcPct val="50000"/>
                </a:spcBef>
              </a:pPr>
              <a:r>
                <a:rPr lang="en-US" altLang="en-US" sz="2400" dirty="0">
                  <a:latin typeface=".VnTime" panose="020B7200000000000000" pitchFamily="34" charset="0"/>
                </a:rPr>
                <a:t>-</a:t>
              </a:r>
              <a:endParaRPr lang="en-US" altLang="en-US" sz="2400" dirty="0">
                <a:latin typeface=".VnTime" panose="020B7200000000000000" pitchFamily="34" charset="0"/>
                <a:ea typeface="Times New Roman" panose="02020603050405020304" pitchFamily="18" charset="0"/>
              </a:endParaRPr>
            </a:p>
          </p:txBody>
        </p:sp>
        <p:sp>
          <p:nvSpPr>
            <p:cNvPr id="7318" name="Text Box 190"/>
            <p:cNvSpPr txBox="1"/>
            <p:nvPr/>
          </p:nvSpPr>
          <p:spPr>
            <a:xfrm>
              <a:off x="2736" y="2448"/>
              <a:ext cx="336" cy="288"/>
            </a:xfrm>
            <a:prstGeom prst="rect">
              <a:avLst/>
            </a:prstGeom>
            <a:noFill/>
            <a:ln w="9525">
              <a:noFill/>
            </a:ln>
          </p:spPr>
          <p:txBody>
            <a:bodyPr anchor="t" anchorCtr="0">
              <a:spAutoFit/>
            </a:bodyPr>
            <a:p>
              <a:pPr>
                <a:spcBef>
                  <a:spcPct val="50000"/>
                </a:spcBef>
              </a:pPr>
              <a:r>
                <a:rPr lang="en-US" altLang="en-US" sz="2400" dirty="0">
                  <a:latin typeface=".VnTime" panose="020B7200000000000000" pitchFamily="34" charset="0"/>
                </a:rPr>
                <a:t>+</a:t>
              </a:r>
              <a:endParaRPr lang="en-US" altLang="en-US" sz="2400" dirty="0">
                <a:latin typeface=".VnTime" panose="020B7200000000000000" pitchFamily="34" charset="0"/>
                <a:ea typeface="Times New Roman" panose="02020603050405020304" pitchFamily="18" charset="0"/>
              </a:endParaRPr>
            </a:p>
          </p:txBody>
        </p:sp>
      </p:grpSp>
      <p:grpSp>
        <p:nvGrpSpPr>
          <p:cNvPr id="89280" name="Group 192"/>
          <p:cNvGrpSpPr/>
          <p:nvPr/>
        </p:nvGrpSpPr>
        <p:grpSpPr>
          <a:xfrm rot="-1062720">
            <a:off x="4724400" y="3340100"/>
            <a:ext cx="939800" cy="635000"/>
            <a:chOff x="1680" y="1440"/>
            <a:chExt cx="592" cy="400"/>
          </a:xfrm>
        </p:grpSpPr>
        <p:sp>
          <p:nvSpPr>
            <p:cNvPr id="7320" name="Oval 193"/>
            <p:cNvSpPr/>
            <p:nvPr/>
          </p:nvSpPr>
          <p:spPr>
            <a:xfrm rot="-4329641">
              <a:off x="1952" y="1604"/>
              <a:ext cx="63" cy="50"/>
            </a:xfrm>
            <a:prstGeom prst="ellipse">
              <a:avLst/>
            </a:prstGeom>
            <a:solidFill>
              <a:schemeClr val="tx1"/>
            </a:solidFill>
            <a:ln w="6350" cap="flat" cmpd="sng">
              <a:solidFill>
                <a:srgbClr val="FF0000"/>
              </a:solidFill>
              <a:prstDash val="solid"/>
              <a:round/>
              <a:headEnd type="none" w="med" len="med"/>
              <a:tailEnd type="none" w="med" len="med"/>
            </a:ln>
          </p:spPr>
          <p:txBody>
            <a:bodyPr vert="eaVert" wrap="none" anchor="ctr" anchorCtr="0"/>
            <a:p>
              <a:pPr algn="ctr"/>
              <a:endParaRPr lang="en-US" altLang="en-US" dirty="0">
                <a:latin typeface=".VnTime" panose="020B7200000000000000" pitchFamily="34" charset="0"/>
                <a:ea typeface="Times New Roman" panose="02020603050405020304" pitchFamily="18" charset="0"/>
              </a:endParaRPr>
            </a:p>
          </p:txBody>
        </p:sp>
        <p:sp>
          <p:nvSpPr>
            <p:cNvPr id="7321" name="Line 194"/>
            <p:cNvSpPr/>
            <p:nvPr/>
          </p:nvSpPr>
          <p:spPr>
            <a:xfrm flipH="1" flipV="1">
              <a:off x="1680" y="1440"/>
              <a:ext cx="288" cy="192"/>
            </a:xfrm>
            <a:prstGeom prst="line">
              <a:avLst/>
            </a:prstGeom>
            <a:ln w="9525" cap="flat" cmpd="sng">
              <a:solidFill>
                <a:srgbClr val="FF0000"/>
              </a:solidFill>
              <a:prstDash val="solid"/>
              <a:round/>
              <a:headEnd type="none" w="med" len="med"/>
              <a:tailEnd type="triangle" w="med" len="med"/>
            </a:ln>
          </p:spPr>
        </p:sp>
        <p:sp>
          <p:nvSpPr>
            <p:cNvPr id="7322" name="Line 195"/>
            <p:cNvSpPr/>
            <p:nvPr/>
          </p:nvSpPr>
          <p:spPr>
            <a:xfrm flipH="1" flipV="1">
              <a:off x="1984" y="1648"/>
              <a:ext cx="288" cy="192"/>
            </a:xfrm>
            <a:prstGeom prst="line">
              <a:avLst/>
            </a:prstGeom>
            <a:ln w="9525" cap="flat" cmpd="sng">
              <a:solidFill>
                <a:schemeClr val="bg1"/>
              </a:solidFill>
              <a:prstDash val="solid"/>
              <a:round/>
              <a:headEnd type="none" w="med" len="med"/>
              <a:tailEnd type="triangle" w="med" len="med"/>
            </a:ln>
          </p:spPr>
        </p:sp>
      </p:grpSp>
      <p:sp>
        <p:nvSpPr>
          <p:cNvPr id="7323" name="Rectangle 197"/>
          <p:cNvSpPr/>
          <p:nvPr/>
        </p:nvSpPr>
        <p:spPr>
          <a:xfrm>
            <a:off x="0" y="1293813"/>
            <a:ext cx="2671763" cy="460375"/>
          </a:xfrm>
          <a:prstGeom prst="rect">
            <a:avLst/>
          </a:prstGeom>
          <a:solidFill>
            <a:schemeClr val="bg1"/>
          </a:solidFill>
          <a:ln w="9525">
            <a:noFill/>
          </a:ln>
        </p:spPr>
        <p:txBody>
          <a:bodyPr wrap="none" anchor="ctr" anchorCtr="0">
            <a:spAutoFit/>
          </a:bodyPr>
          <a:p>
            <a:r>
              <a:rPr lang="en-US" altLang="en-US" sz="2400" b="1" dirty="0">
                <a:latin typeface=".VnTime" panose="020B7200000000000000" pitchFamily="34" charset="0"/>
              </a:rPr>
              <a:t>1. </a:t>
            </a:r>
            <a:r>
              <a:rPr lang="en-US" altLang="en-US" sz="2400" b="1" dirty="0">
                <a:latin typeface="Times New Roman" panose="02020603050405020304" pitchFamily="18" charset="0"/>
              </a:rPr>
              <a:t>Sơ đồ mạch điện</a:t>
            </a:r>
            <a:endParaRPr lang="en-US" altLang="en-US" sz="2400" b="1" dirty="0">
              <a:latin typeface="Times New Roman" panose="02020603050405020304" pitchFamily="18" charset="0"/>
              <a:ea typeface="Times New Roman" panose="02020603050405020304" pitchFamily="18" charset="0"/>
            </a:endParaRPr>
          </a:p>
        </p:txBody>
      </p:sp>
      <p:sp>
        <p:nvSpPr>
          <p:cNvPr id="89286" name="Rectangle 198"/>
          <p:cNvSpPr/>
          <p:nvPr/>
        </p:nvSpPr>
        <p:spPr>
          <a:xfrm>
            <a:off x="0" y="1751013"/>
            <a:ext cx="3117850" cy="460375"/>
          </a:xfrm>
          <a:prstGeom prst="rect">
            <a:avLst/>
          </a:prstGeom>
          <a:solidFill>
            <a:schemeClr val="bg1"/>
          </a:solidFill>
          <a:ln w="9525">
            <a:noFill/>
          </a:ln>
        </p:spPr>
        <p:txBody>
          <a:bodyPr wrap="none" anchor="ctr" anchorCtr="0">
            <a:spAutoFit/>
          </a:bodyPr>
          <a:p>
            <a:r>
              <a:rPr lang="en-US" altLang="en-US" sz="2400" dirty="0">
                <a:latin typeface=".VnTime" panose="020B7200000000000000" pitchFamily="34" charset="0"/>
              </a:rPr>
              <a:t>2. </a:t>
            </a:r>
            <a:r>
              <a:rPr lang="vi-VN" altLang="en-US" sz="2400" dirty="0">
                <a:latin typeface="Times New Roman" panose="02020603050405020304" pitchFamily="18" charset="0"/>
              </a:rPr>
              <a:t>Tiến h</a:t>
            </a:r>
            <a:r>
              <a:rPr lang="vi-VN" altLang="en-US" sz="2400" dirty="0">
                <a:latin typeface="Times New Roman" panose="02020603050405020304" pitchFamily="18" charset="0"/>
                <a:ea typeface="Times New Roman" panose="02020603050405020304" pitchFamily="18" charset="0"/>
              </a:rPr>
              <a:t>à</a:t>
            </a:r>
            <a:r>
              <a:rPr lang="vi-VN" altLang="en-US" sz="2400" dirty="0">
                <a:latin typeface="Times New Roman" panose="02020603050405020304" pitchFamily="18" charset="0"/>
              </a:rPr>
              <a:t>nh thí nghiệm</a:t>
            </a:r>
            <a:endParaRPr lang="en-US" altLang="en-US" sz="2400" dirty="0">
              <a:latin typeface="Times New Roman" panose="02020603050405020304" pitchFamily="18" charset="0"/>
              <a:ea typeface="Times New Roman" panose="02020603050405020304" pitchFamily="18" charset="0"/>
            </a:endParaRPr>
          </a:p>
        </p:txBody>
      </p:sp>
      <p:sp>
        <p:nvSpPr>
          <p:cNvPr id="7325" name="Text Box 199"/>
          <p:cNvSpPr txBox="1"/>
          <p:nvPr/>
        </p:nvSpPr>
        <p:spPr>
          <a:xfrm>
            <a:off x="2819400" y="4648200"/>
            <a:ext cx="609600" cy="366713"/>
          </a:xfrm>
          <a:prstGeom prst="rect">
            <a:avLst/>
          </a:prstGeom>
          <a:noFill/>
          <a:ln w="9525">
            <a:noFill/>
          </a:ln>
        </p:spPr>
        <p:txBody>
          <a:bodyPr anchor="t" anchorCtr="0">
            <a:spAutoFit/>
          </a:bodyPr>
          <a:p>
            <a:pPr>
              <a:spcBef>
                <a:spcPct val="50000"/>
              </a:spcBef>
            </a:pPr>
            <a:r>
              <a:rPr lang="en-US" altLang="en-US" dirty="0">
                <a:latin typeface=".VnTime" panose="020B7200000000000000" pitchFamily="34" charset="0"/>
              </a:rPr>
              <a:t>K</a:t>
            </a:r>
            <a:endParaRPr lang="en-US" altLang="en-US" dirty="0">
              <a:latin typeface=".VnTime" panose="020B7200000000000000" pitchFamily="34" charset="0"/>
              <a:ea typeface="Times New Roman" panose="02020603050405020304" pitchFamily="18" charset="0"/>
            </a:endParaRPr>
          </a:p>
        </p:txBody>
      </p:sp>
      <p:sp>
        <p:nvSpPr>
          <p:cNvPr id="7326" name="Text Box 201"/>
          <p:cNvSpPr txBox="1"/>
          <p:nvPr/>
        </p:nvSpPr>
        <p:spPr>
          <a:xfrm>
            <a:off x="4953000" y="3886200"/>
            <a:ext cx="609600" cy="579438"/>
          </a:xfrm>
          <a:prstGeom prst="rect">
            <a:avLst/>
          </a:prstGeom>
          <a:noFill/>
          <a:ln w="9525">
            <a:noFill/>
          </a:ln>
        </p:spPr>
        <p:txBody>
          <a:bodyPr anchor="t" anchorCtr="0">
            <a:spAutoFit/>
          </a:bodyPr>
          <a:p>
            <a:pPr>
              <a:spcBef>
                <a:spcPct val="50000"/>
              </a:spcBef>
            </a:pPr>
            <a:r>
              <a:rPr lang="en-US" altLang="en-US" sz="3200" b="1" dirty="0">
                <a:solidFill>
                  <a:srgbClr val="FF0000"/>
                </a:solidFill>
                <a:latin typeface=".VnTime" panose="020B7200000000000000" pitchFamily="34" charset="0"/>
              </a:rPr>
              <a:t>V</a:t>
            </a:r>
            <a:endParaRPr lang="en-US" altLang="en-US" sz="3200" b="1" dirty="0">
              <a:solidFill>
                <a:srgbClr val="FF0000"/>
              </a:solidFill>
              <a:latin typeface=".VnTime" panose="020B7200000000000000" pitchFamily="34" charset="0"/>
              <a:ea typeface="Times New Roman" panose="02020603050405020304" pitchFamily="18" charset="0"/>
            </a:endParaRPr>
          </a:p>
        </p:txBody>
      </p:sp>
      <p:sp>
        <p:nvSpPr>
          <p:cNvPr id="7327" name="Line 180"/>
          <p:cNvSpPr/>
          <p:nvPr/>
        </p:nvSpPr>
        <p:spPr>
          <a:xfrm>
            <a:off x="1066800" y="4419600"/>
            <a:ext cx="0" cy="762000"/>
          </a:xfrm>
          <a:prstGeom prst="line">
            <a:avLst/>
          </a:prstGeom>
          <a:ln w="57150" cap="flat" cmpd="sng">
            <a:solidFill>
              <a:srgbClr val="FF0000"/>
            </a:solidFill>
            <a:prstDash val="solid"/>
            <a:round/>
            <a:headEnd type="none" w="med" len="med"/>
            <a:tailEnd type="none" w="med" len="med"/>
          </a:ln>
        </p:spPr>
      </p:sp>
      <p:sp>
        <p:nvSpPr>
          <p:cNvPr id="7328" name="Line 179"/>
          <p:cNvSpPr/>
          <p:nvPr/>
        </p:nvSpPr>
        <p:spPr>
          <a:xfrm>
            <a:off x="2667000" y="4406900"/>
            <a:ext cx="685800" cy="0"/>
          </a:xfrm>
          <a:prstGeom prst="line">
            <a:avLst/>
          </a:prstGeom>
          <a:ln w="57150" cap="flat" cmpd="sng">
            <a:solidFill>
              <a:schemeClr val="tx1"/>
            </a:solidFill>
            <a:prstDash val="solid"/>
            <a:round/>
            <a:headEnd type="none" w="med" len="med"/>
            <a:tailEnd type="none" w="med" len="med"/>
          </a:ln>
        </p:spPr>
      </p:sp>
      <p:sp>
        <p:nvSpPr>
          <p:cNvPr id="89293" name="Text Box 205"/>
          <p:cNvSpPr txBox="1"/>
          <p:nvPr/>
        </p:nvSpPr>
        <p:spPr>
          <a:xfrm>
            <a:off x="304800" y="5410200"/>
            <a:ext cx="8077200" cy="457200"/>
          </a:xfrm>
          <a:prstGeom prst="rect">
            <a:avLst/>
          </a:prstGeom>
          <a:solidFill>
            <a:schemeClr val="bg1"/>
          </a:solidFill>
          <a:ln w="9525">
            <a:noFill/>
          </a:ln>
        </p:spPr>
        <p:txBody>
          <a:bodyPr anchor="t" anchorCtr="0">
            <a:spAutoFit/>
          </a:bodyPr>
          <a:p>
            <a:pPr>
              <a:spcBef>
                <a:spcPct val="50000"/>
              </a:spcBef>
            </a:pPr>
            <a:r>
              <a:rPr lang="vi-VN" altLang="en-US" sz="2400" dirty="0">
                <a:latin typeface="Times New Roman" panose="02020603050405020304" pitchFamily="18" charset="0"/>
              </a:rPr>
              <a:t>Lần đo 1: hiệu điện thế bằng 0</a:t>
            </a:r>
            <a:endParaRPr lang="en-US" altLang="en-US" sz="2400" dirty="0">
              <a:latin typeface="Times New Roman" panose="02020603050405020304" pitchFamily="18" charset="0"/>
              <a:ea typeface="Times New Roman" panose="02020603050405020304" pitchFamily="18" charset="0"/>
            </a:endParaRPr>
          </a:p>
        </p:txBody>
      </p:sp>
      <p:sp>
        <p:nvSpPr>
          <p:cNvPr id="89294" name="Text Box 206"/>
          <p:cNvSpPr txBox="1"/>
          <p:nvPr/>
        </p:nvSpPr>
        <p:spPr>
          <a:xfrm>
            <a:off x="304800" y="5867400"/>
            <a:ext cx="8077200" cy="457200"/>
          </a:xfrm>
          <a:prstGeom prst="rect">
            <a:avLst/>
          </a:prstGeom>
          <a:solidFill>
            <a:schemeClr val="bg1"/>
          </a:solidFill>
          <a:ln w="9525">
            <a:noFill/>
          </a:ln>
        </p:spPr>
        <p:txBody>
          <a:bodyPr anchor="t" anchorCtr="0">
            <a:spAutoFit/>
          </a:bodyPr>
          <a:p>
            <a:pPr>
              <a:spcBef>
                <a:spcPct val="50000"/>
              </a:spcBef>
            </a:pPr>
            <a:r>
              <a:rPr lang="vi-VN" altLang="en-US" sz="2400" dirty="0">
                <a:latin typeface="Times New Roman" panose="02020603050405020304" pitchFamily="18" charset="0"/>
              </a:rPr>
              <a:t>Lần đo 2 : hiệu điện thế = 1,5V.</a:t>
            </a:r>
            <a:endParaRPr lang="en-US" altLang="en-US" sz="2400" dirty="0">
              <a:latin typeface="Times New Roman" panose="02020603050405020304" pitchFamily="18" charset="0"/>
              <a:ea typeface="Times New Roman" panose="02020603050405020304" pitchFamily="18" charset="0"/>
            </a:endParaRPr>
          </a:p>
        </p:txBody>
      </p:sp>
      <p:sp>
        <p:nvSpPr>
          <p:cNvPr id="7331" name="Line 187"/>
          <p:cNvSpPr/>
          <p:nvPr/>
        </p:nvSpPr>
        <p:spPr>
          <a:xfrm>
            <a:off x="3810000" y="4343400"/>
            <a:ext cx="609600" cy="0"/>
          </a:xfrm>
          <a:prstGeom prst="line">
            <a:avLst/>
          </a:prstGeom>
          <a:ln w="57150" cap="flat" cmpd="sng">
            <a:solidFill>
              <a:srgbClr val="FF0000"/>
            </a:solidFill>
            <a:prstDash val="solid"/>
            <a:round/>
            <a:headEnd type="none" w="med" len="med"/>
            <a:tailEnd type="none" w="med" len="med"/>
          </a:ln>
        </p:spPr>
      </p:sp>
      <p:sp>
        <p:nvSpPr>
          <p:cNvPr id="7332" name="Line 188"/>
          <p:cNvSpPr/>
          <p:nvPr/>
        </p:nvSpPr>
        <p:spPr>
          <a:xfrm>
            <a:off x="6096000" y="4330700"/>
            <a:ext cx="609600" cy="0"/>
          </a:xfrm>
          <a:prstGeom prst="line">
            <a:avLst/>
          </a:prstGeom>
          <a:ln w="57150" cap="flat" cmpd="sng">
            <a:solidFill>
              <a:schemeClr val="tx1"/>
            </a:solidFill>
            <a:prstDash val="solid"/>
            <a:round/>
            <a:headEnd type="none" w="med" len="med"/>
            <a:tailEnd type="none" w="med" len="med"/>
          </a:ln>
        </p:spPr>
      </p:sp>
      <p:sp>
        <p:nvSpPr>
          <p:cNvPr id="12297" name="Rectangle 9"/>
          <p:cNvSpPr/>
          <p:nvPr/>
        </p:nvSpPr>
        <p:spPr>
          <a:xfrm>
            <a:off x="304800" y="-3175"/>
            <a:ext cx="8420100" cy="830263"/>
          </a:xfrm>
          <a:prstGeom prst="rect">
            <a:avLst/>
          </a:prstGeom>
          <a:solidFill>
            <a:schemeClr val="bg1"/>
          </a:solidFill>
          <a:ln w="9525">
            <a:noFill/>
          </a:ln>
        </p:spPr>
        <p:txBody>
          <a:bodyPr wrap="square" anchor="ctr" anchorCtr="0">
            <a:spAutoFit/>
          </a:bodyPr>
          <a:p>
            <a:pPr algn="ctr"/>
            <a:r>
              <a:rPr lang="en-US" altLang="en-US" sz="2400" b="1" dirty="0">
                <a:solidFill>
                  <a:srgbClr val="0000FF"/>
                </a:solidFill>
                <a:latin typeface="Times New Roman" panose="02020603050405020304" pitchFamily="18" charset="0"/>
              </a:rPr>
              <a:t>Bài 1. Sự phụ thuộc của cường độ dòng điện v</a:t>
            </a:r>
            <a:r>
              <a:rPr lang="en-US" altLang="en-US" sz="2400" b="1" dirty="0">
                <a:solidFill>
                  <a:srgbClr val="0000FF"/>
                </a:solidFill>
                <a:latin typeface="Times New Roman" panose="02020603050405020304" pitchFamily="18" charset="0"/>
                <a:ea typeface="Times New Roman" panose="02020603050405020304" pitchFamily="18" charset="0"/>
              </a:rPr>
              <a:t>à</a:t>
            </a:r>
            <a:r>
              <a:rPr lang="en-US" altLang="en-US" sz="2400" b="1" dirty="0">
                <a:solidFill>
                  <a:srgbClr val="0000FF"/>
                </a:solidFill>
                <a:latin typeface="Times New Roman" panose="02020603050405020304" pitchFamily="18" charset="0"/>
              </a:rPr>
              <a:t>o hiệu điện thế giữa hai đầu dây dẫn</a:t>
            </a:r>
            <a:endParaRPr lang="en-US" altLang="en-US" sz="2400" b="1"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9286"/>
                                        </p:tgtEl>
                                        <p:attrNameLst>
                                          <p:attrName>style.visibility</p:attrName>
                                        </p:attrNameLst>
                                      </p:cBhvr>
                                      <p:to>
                                        <p:strVal val="visible"/>
                                      </p:to>
                                    </p:set>
                                    <p:anim calcmode="discrete" valueType="clr">
                                      <p:cBhvr override="childStyle">
                                        <p:cTn id="7" dur="80"/>
                                        <p:tgtEl>
                                          <p:spTgt spid="8928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9286"/>
                                        </p:tgtEl>
                                        <p:attrNameLst>
                                          <p:attrName>fillcolor</p:attrName>
                                        </p:attrNameLst>
                                      </p:cBhvr>
                                      <p:tavLst>
                                        <p:tav tm="0">
                                          <p:val>
                                            <p:clrVal>
                                              <a:schemeClr val="accent2"/>
                                            </p:clrVal>
                                          </p:val>
                                        </p:tav>
                                        <p:tav tm="50000">
                                          <p:val>
                                            <p:clrVal>
                                              <a:schemeClr val="hlink"/>
                                            </p:clrVal>
                                          </p:val>
                                        </p:tav>
                                      </p:tavLst>
                                    </p:anim>
                                    <p:set>
                                      <p:cBhvr>
                                        <p:cTn id="9" dur="80"/>
                                        <p:tgtEl>
                                          <p:spTgt spid="8928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8" presetClass="emph" presetSubtype="0" fill="hold" nodeType="clickEffect">
                                  <p:stCondLst>
                                    <p:cond delay="0"/>
                                  </p:stCondLst>
                                  <p:childTnLst>
                                    <p:animRot by="2700000">
                                      <p:cBhvr>
                                        <p:cTn id="13" dur="2000" fill="hold"/>
                                        <p:tgtEl>
                                          <p:spTgt spid="89217"/>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9293"/>
                                        </p:tgtEl>
                                        <p:attrNameLst>
                                          <p:attrName>style.visibility</p:attrName>
                                        </p:attrNameLst>
                                      </p:cBhvr>
                                      <p:to>
                                        <p:strVal val="visible"/>
                                      </p:to>
                                    </p:set>
                                    <p:animEffect transition="in" filter="fade">
                                      <p:cBhvr>
                                        <p:cTn id="18" dur="2000"/>
                                        <p:tgtEl>
                                          <p:spTgt spid="8929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3" fill="hold" nodeType="clickEffect">
                                  <p:stCondLst>
                                    <p:cond delay="0"/>
                                  </p:stCondLst>
                                  <p:childTnLst>
                                    <p:set>
                                      <p:cBhvr>
                                        <p:cTn id="22" dur="1" fill="hold">
                                          <p:stCondLst>
                                            <p:cond delay="0"/>
                                          </p:stCondLst>
                                        </p:cTn>
                                        <p:tgtEl>
                                          <p:spTgt spid="89230"/>
                                        </p:tgtEl>
                                        <p:attrNameLst>
                                          <p:attrName>style.visibility</p:attrName>
                                        </p:attrNameLst>
                                      </p:cBhvr>
                                      <p:to>
                                        <p:strVal val="visible"/>
                                      </p:to>
                                    </p:set>
                                    <p:anim calcmode="lin" valueType="num">
                                      <p:cBhvr additive="base">
                                        <p:cTn id="23" dur="500" fill="hold"/>
                                        <p:tgtEl>
                                          <p:spTgt spid="89230"/>
                                        </p:tgtEl>
                                        <p:attrNameLst>
                                          <p:attrName>ppt_x</p:attrName>
                                        </p:attrNameLst>
                                      </p:cBhvr>
                                      <p:tavLst>
                                        <p:tav tm="0">
                                          <p:val>
                                            <p:strVal val="1+#ppt_w/2"/>
                                          </p:val>
                                        </p:tav>
                                        <p:tav tm="100000">
                                          <p:val>
                                            <p:strVal val="#ppt_x"/>
                                          </p:val>
                                        </p:tav>
                                      </p:tavLst>
                                    </p:anim>
                                    <p:anim calcmode="lin" valueType="num">
                                      <p:cBhvr additive="base">
                                        <p:cTn id="24" dur="500" fill="hold"/>
                                        <p:tgtEl>
                                          <p:spTgt spid="89230"/>
                                        </p:tgtEl>
                                        <p:attrNameLst>
                                          <p:attrName>ppt_y</p:attrName>
                                        </p:attrNameLst>
                                      </p:cBhvr>
                                      <p:tavLst>
                                        <p:tav tm="0">
                                          <p:val>
                                            <p:strVal val="0-#ppt_h/2"/>
                                          </p:val>
                                        </p:tav>
                                        <p:tav tm="100000">
                                          <p:val>
                                            <p:strVal val="#ppt_y"/>
                                          </p:val>
                                        </p:tav>
                                      </p:tavLst>
                                    </p:anim>
                                  </p:childTnLst>
                                </p:cTn>
                              </p:par>
                            </p:childTnLst>
                          </p:cTn>
                        </p:par>
                        <p:par>
                          <p:cTn id="25" fill="hold">
                            <p:stCondLst>
                              <p:cond delay="500"/>
                            </p:stCondLst>
                            <p:childTnLst>
                              <p:par>
                                <p:cTn id="26" presetID="8" presetClass="emph" presetSubtype="0" fill="hold" nodeType="afterEffect">
                                  <p:stCondLst>
                                    <p:cond delay="0"/>
                                  </p:stCondLst>
                                  <p:childTnLst>
                                    <p:animRot by="2400000">
                                      <p:cBhvr>
                                        <p:cTn id="27" dur="2000" fill="hold"/>
                                        <p:tgtEl>
                                          <p:spTgt spid="89280"/>
                                        </p:tgtEl>
                                        <p:attrNameLst>
                                          <p:attrName>r</p:attrName>
                                        </p:attrNameLst>
                                      </p:cBhvr>
                                    </p:animRot>
                                  </p:childTnLst>
                                </p:cTn>
                              </p:par>
                            </p:childTnLst>
                          </p:cTn>
                        </p:par>
                        <p:par>
                          <p:cTn id="28" fill="hold">
                            <p:stCondLst>
                              <p:cond delay="2500"/>
                            </p:stCondLst>
                            <p:childTnLst>
                              <p:par>
                                <p:cTn id="29" presetID="8" presetClass="emph" presetSubtype="0" fill="hold" nodeType="afterEffect">
                                  <p:stCondLst>
                                    <p:cond delay="0"/>
                                  </p:stCondLst>
                                  <p:childTnLst>
                                    <p:animRot by="1620000">
                                      <p:cBhvr>
                                        <p:cTn id="30" dur="2000" fill="hold"/>
                                        <p:tgtEl>
                                          <p:spTgt spid="89263"/>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9294"/>
                                        </p:tgtEl>
                                        <p:attrNameLst>
                                          <p:attrName>style.visibility</p:attrName>
                                        </p:attrNameLst>
                                      </p:cBhvr>
                                      <p:to>
                                        <p:strVal val="visible"/>
                                      </p:to>
                                    </p:set>
                                    <p:animEffect transition="in" filter="fade">
                                      <p:cBhvr>
                                        <p:cTn id="35" dur="2000"/>
                                        <p:tgtEl>
                                          <p:spTgt spid="89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286" grpId="0" animBg="1"/>
      <p:bldP spid="89293" grpId="0" animBg="1"/>
      <p:bldP spid="8929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193" name="Group 2"/>
          <p:cNvGrpSpPr/>
          <p:nvPr/>
        </p:nvGrpSpPr>
        <p:grpSpPr>
          <a:xfrm>
            <a:off x="762000" y="2667000"/>
            <a:ext cx="2286000" cy="1893888"/>
            <a:chOff x="480" y="1680"/>
            <a:chExt cx="1440" cy="1193"/>
          </a:xfrm>
        </p:grpSpPr>
        <p:sp>
          <p:nvSpPr>
            <p:cNvPr id="8194" name="Rectangle 3"/>
            <p:cNvSpPr/>
            <p:nvPr/>
          </p:nvSpPr>
          <p:spPr>
            <a:xfrm>
              <a:off x="512" y="1680"/>
              <a:ext cx="1386" cy="1193"/>
            </a:xfrm>
            <a:prstGeom prst="rect">
              <a:avLst/>
            </a:prstGeom>
            <a:solidFill>
              <a:srgbClr val="FFFF00"/>
            </a:solidFill>
            <a:ln w="57150" cap="flat" cmpd="thickThin">
              <a:solidFill>
                <a:srgbClr val="663300"/>
              </a:solidFill>
              <a:prstDash val="solid"/>
              <a:miter/>
              <a:headEnd type="none" w="med" len="med"/>
              <a:tailEnd type="none" w="med" len="med"/>
            </a:ln>
          </p:spPr>
          <p:txBody>
            <a:bodyPr wrap="none" anchor="ctr" anchorCtr="0"/>
            <a:p>
              <a:endParaRPr lang="en-US" altLang="en-US" dirty="0">
                <a:latin typeface=".VnTime" panose="020B7200000000000000" pitchFamily="34" charset="0"/>
                <a:ea typeface="Times New Roman" panose="02020603050405020304" pitchFamily="18" charset="0"/>
              </a:endParaRPr>
            </a:p>
          </p:txBody>
        </p:sp>
        <p:sp>
          <p:nvSpPr>
            <p:cNvPr id="8195" name="AutoShape 4"/>
            <p:cNvSpPr/>
            <p:nvPr/>
          </p:nvSpPr>
          <p:spPr>
            <a:xfrm>
              <a:off x="602" y="2707"/>
              <a:ext cx="131" cy="126"/>
            </a:xfrm>
            <a:custGeom>
              <a:avLst/>
              <a:gdLst/>
              <a:ahLst/>
              <a:cxnLst>
                <a:cxn ang="0">
                  <a:pos x="0" y="0"/>
                </a:cxn>
                <a:cxn ang="0">
                  <a:pos x="0" y="0"/>
                </a:cxn>
                <a:cxn ang="0">
                  <a:pos x="0" y="0"/>
                </a:cxn>
                <a:cxn ang="0">
                  <a:pos x="0" y="0"/>
                </a:cxn>
                <a:cxn ang="0">
                  <a:pos x="0" y="0"/>
                </a:cxn>
                <a:cxn ang="0">
                  <a:pos x="0" y="0"/>
                </a:cxn>
                <a:cxn ang="0">
                  <a:pos x="0" y="0"/>
                </a:cxn>
                <a:cxn ang="0">
                  <a:pos x="0" y="0"/>
                </a:cxn>
              </a:cxnLst>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12700" cap="flat" cmpd="sng">
              <a:solidFill>
                <a:srgbClr val="0000FF"/>
              </a:solidFill>
              <a:prstDash val="solid"/>
              <a:round/>
              <a:headEnd type="none" w="med" len="med"/>
              <a:tailEnd type="none" w="med" len="med"/>
            </a:ln>
          </p:spPr>
          <p:txBody>
            <a:bodyPr/>
            <a:p>
              <a:endParaRPr lang="en-US"/>
            </a:p>
          </p:txBody>
        </p:sp>
        <p:sp>
          <p:nvSpPr>
            <p:cNvPr id="8196" name="Rectangle 5"/>
            <p:cNvSpPr/>
            <p:nvPr/>
          </p:nvSpPr>
          <p:spPr>
            <a:xfrm>
              <a:off x="480" y="1680"/>
              <a:ext cx="1386" cy="1193"/>
            </a:xfrm>
            <a:prstGeom prst="rect">
              <a:avLst/>
            </a:prstGeom>
            <a:solidFill>
              <a:schemeClr val="tx1"/>
            </a:solidFill>
            <a:ln w="9525"/>
            <a:scene3d>
              <a:camera prst="legacyObliqueTopRight">
                <a:rot lat="0" lon="0" rev="0"/>
              </a:camera>
              <a:lightRig rig="legacyFlat3" dir="b"/>
            </a:scene3d>
            <a:sp3d extrusionH="430200" prstMaterial="legacyMatte">
              <a:bevelT w="13500" h="13500" prst="angle"/>
              <a:bevelB w="13500" h="13500" prst="angle"/>
              <a:extrusionClr>
                <a:schemeClr val="tx1"/>
              </a:extrusionClr>
            </a:sp3d>
          </p:spPr>
          <p:txBody>
            <a:bodyPr wrap="none" anchor="ctr" anchorCtr="0">
              <a:flatTx/>
            </a:bodyPr>
            <a:p>
              <a:endParaRPr lang="en-US" altLang="en-US" dirty="0">
                <a:latin typeface=".VnTime" panose="020B7200000000000000" pitchFamily="34" charset="0"/>
                <a:ea typeface="Times New Roman" panose="02020603050405020304" pitchFamily="18" charset="0"/>
              </a:endParaRPr>
            </a:p>
          </p:txBody>
        </p:sp>
        <p:sp>
          <p:nvSpPr>
            <p:cNvPr id="8197" name="Rectangle 6"/>
            <p:cNvSpPr/>
            <p:nvPr/>
          </p:nvSpPr>
          <p:spPr>
            <a:xfrm>
              <a:off x="480" y="1680"/>
              <a:ext cx="1440" cy="1193"/>
            </a:xfrm>
            <a:prstGeom prst="rect">
              <a:avLst/>
            </a:prstGeom>
            <a:solidFill>
              <a:srgbClr val="FFFFCC"/>
            </a:solidFill>
            <a:ln w="57150" cap="flat" cmpd="thickThin">
              <a:solidFill>
                <a:srgbClr val="663300"/>
              </a:solidFill>
              <a:prstDash val="solid"/>
              <a:miter/>
              <a:headEnd type="none" w="med" len="med"/>
              <a:tailEnd type="none" w="med" len="med"/>
            </a:ln>
          </p:spPr>
          <p:txBody>
            <a:bodyPr wrap="none" anchor="ctr" anchorCtr="0"/>
            <a:p>
              <a:endParaRPr lang="en-US" altLang="en-US" dirty="0">
                <a:latin typeface=".VnTime" panose="020B7200000000000000" pitchFamily="34" charset="0"/>
                <a:ea typeface="Times New Roman" panose="02020603050405020304" pitchFamily="18" charset="0"/>
              </a:endParaRPr>
            </a:p>
          </p:txBody>
        </p:sp>
        <p:sp>
          <p:nvSpPr>
            <p:cNvPr id="8198" name="Oval 7"/>
            <p:cNvSpPr/>
            <p:nvPr/>
          </p:nvSpPr>
          <p:spPr>
            <a:xfrm>
              <a:off x="624" y="1776"/>
              <a:ext cx="1078" cy="1029"/>
            </a:xfrm>
            <a:prstGeom prst="ellipse">
              <a:avLst/>
            </a:prstGeom>
            <a:solidFill>
              <a:schemeClr val="bg1"/>
            </a:solidFill>
            <a:ln w="12700" cap="flat" cmpd="sng">
              <a:solidFill>
                <a:schemeClr val="accent2"/>
              </a:solidFill>
              <a:prstDash val="solid"/>
              <a:round/>
              <a:headEnd type="none" w="med" len="med"/>
              <a:tailEnd type="none" w="med" len="med"/>
            </a:ln>
          </p:spPr>
          <p:txBody>
            <a:bodyPr wrap="none" anchor="ctr" anchorCtr="0"/>
            <a:p>
              <a:endParaRPr lang="en-US" altLang="en-US" dirty="0">
                <a:latin typeface=".VnTime" panose="020B7200000000000000" pitchFamily="34" charset="0"/>
                <a:ea typeface="Times New Roman" panose="02020603050405020304" pitchFamily="18" charset="0"/>
              </a:endParaRPr>
            </a:p>
          </p:txBody>
        </p:sp>
        <p:sp>
          <p:nvSpPr>
            <p:cNvPr id="8199" name="Arc 8"/>
            <p:cNvSpPr/>
            <p:nvPr/>
          </p:nvSpPr>
          <p:spPr>
            <a:xfrm rot="6681726" flipH="1">
              <a:off x="999" y="1767"/>
              <a:ext cx="423" cy="718"/>
            </a:xfrm>
            <a:custGeom>
              <a:avLst/>
              <a:gdLst/>
              <a:ahLst/>
              <a:cxnLst>
                <a:cxn ang="0">
                  <a:pos x="0" y="0"/>
                </a:cxn>
                <a:cxn ang="0">
                  <a:pos x="0" y="0"/>
                </a:cxn>
                <a:cxn ang="0">
                  <a:pos x="0" y="0"/>
                </a:cxn>
              </a:cxnLst>
              <a:pathLst>
                <a:path w="24253" h="39506" fill="none">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lnTo>
                    <a:pt x="14733" y="-1"/>
                  </a:lnTo>
                  <a:close/>
                </a:path>
              </a:pathLst>
            </a:custGeom>
            <a:noFill/>
            <a:ln w="3175" cap="flat" cmpd="sng">
              <a:solidFill>
                <a:srgbClr val="00FFFF"/>
              </a:solidFill>
              <a:prstDash val="solid"/>
              <a:round/>
              <a:headEnd type="none" w="med" len="med"/>
              <a:tailEnd type="none" w="med" len="med"/>
            </a:ln>
          </p:spPr>
          <p:txBody>
            <a:bodyPr/>
            <a:p>
              <a:endParaRPr lang="en-US"/>
            </a:p>
          </p:txBody>
        </p:sp>
        <p:sp>
          <p:nvSpPr>
            <p:cNvPr id="8200" name="Text Box 9"/>
            <p:cNvSpPr txBox="1"/>
            <p:nvPr/>
          </p:nvSpPr>
          <p:spPr>
            <a:xfrm rot="-2206860">
              <a:off x="773" y="1813"/>
              <a:ext cx="371" cy="212"/>
            </a:xfrm>
            <a:prstGeom prst="rect">
              <a:avLst/>
            </a:prstGeom>
            <a:noFill/>
            <a:ln w="3175">
              <a:noFill/>
            </a:ln>
          </p:spPr>
          <p:txBody>
            <a:bodyPr anchor="t" anchorCtr="0">
              <a:spAutoFit/>
            </a:bodyPr>
            <a:p>
              <a:pPr algn="ctr"/>
              <a:r>
                <a:rPr lang="en-US" altLang="en-US" sz="1600" dirty="0">
                  <a:latin typeface=".VnTime" panose="020B7200000000000000" pitchFamily="34" charset="0"/>
                </a:rPr>
                <a:t>0,5</a:t>
              </a:r>
              <a:endParaRPr lang="en-US" altLang="en-US" sz="1600" dirty="0">
                <a:latin typeface=".VnTime" panose="020B7200000000000000" pitchFamily="34" charset="0"/>
                <a:ea typeface="Times New Roman" panose="02020603050405020304" pitchFamily="18" charset="0"/>
              </a:endParaRPr>
            </a:p>
          </p:txBody>
        </p:sp>
        <p:sp>
          <p:nvSpPr>
            <p:cNvPr id="8201" name="Line 10"/>
            <p:cNvSpPr/>
            <p:nvPr/>
          </p:nvSpPr>
          <p:spPr>
            <a:xfrm rot="300000">
              <a:off x="1218" y="1917"/>
              <a:ext cx="0" cy="40"/>
            </a:xfrm>
            <a:prstGeom prst="line">
              <a:avLst/>
            </a:prstGeom>
            <a:ln w="6350" cap="flat" cmpd="sng">
              <a:solidFill>
                <a:srgbClr val="0000FF"/>
              </a:solidFill>
              <a:prstDash val="solid"/>
              <a:round/>
              <a:headEnd type="none" w="med" len="med"/>
              <a:tailEnd type="none" w="med" len="med"/>
            </a:ln>
          </p:spPr>
        </p:sp>
        <p:sp>
          <p:nvSpPr>
            <p:cNvPr id="8202" name="Line 11"/>
            <p:cNvSpPr/>
            <p:nvPr/>
          </p:nvSpPr>
          <p:spPr>
            <a:xfrm rot="900000">
              <a:off x="1283" y="1928"/>
              <a:ext cx="0" cy="41"/>
            </a:xfrm>
            <a:prstGeom prst="line">
              <a:avLst/>
            </a:prstGeom>
            <a:ln w="6350" cap="flat" cmpd="sng">
              <a:solidFill>
                <a:srgbClr val="0000FF"/>
              </a:solidFill>
              <a:prstDash val="solid"/>
              <a:round/>
              <a:headEnd type="none" w="med" len="med"/>
              <a:tailEnd type="none" w="med" len="med"/>
            </a:ln>
          </p:spPr>
        </p:sp>
        <p:sp>
          <p:nvSpPr>
            <p:cNvPr id="8203" name="Line 12"/>
            <p:cNvSpPr/>
            <p:nvPr/>
          </p:nvSpPr>
          <p:spPr>
            <a:xfrm rot="1500000">
              <a:off x="1340" y="1951"/>
              <a:ext cx="0" cy="95"/>
            </a:xfrm>
            <a:prstGeom prst="line">
              <a:avLst/>
            </a:prstGeom>
            <a:ln w="9525" cap="flat" cmpd="sng">
              <a:solidFill>
                <a:srgbClr val="FF0000"/>
              </a:solidFill>
              <a:prstDash val="solid"/>
              <a:round/>
              <a:headEnd type="none" w="med" len="med"/>
              <a:tailEnd type="none" w="med" len="med"/>
            </a:ln>
          </p:spPr>
        </p:sp>
        <p:sp>
          <p:nvSpPr>
            <p:cNvPr id="8204" name="Line 13"/>
            <p:cNvSpPr/>
            <p:nvPr/>
          </p:nvSpPr>
          <p:spPr>
            <a:xfrm rot="2100000">
              <a:off x="1402" y="1987"/>
              <a:ext cx="0" cy="41"/>
            </a:xfrm>
            <a:prstGeom prst="line">
              <a:avLst/>
            </a:prstGeom>
            <a:ln w="6350" cap="flat" cmpd="sng">
              <a:solidFill>
                <a:srgbClr val="0000FF"/>
              </a:solidFill>
              <a:prstDash val="solid"/>
              <a:round/>
              <a:headEnd type="none" w="med" len="med"/>
              <a:tailEnd type="none" w="med" len="med"/>
            </a:ln>
          </p:spPr>
        </p:sp>
        <p:sp>
          <p:nvSpPr>
            <p:cNvPr id="8205" name="Line 14"/>
            <p:cNvSpPr/>
            <p:nvPr/>
          </p:nvSpPr>
          <p:spPr>
            <a:xfrm rot="2700000">
              <a:off x="1452" y="2028"/>
              <a:ext cx="0" cy="45"/>
            </a:xfrm>
            <a:prstGeom prst="line">
              <a:avLst/>
            </a:prstGeom>
            <a:ln w="6350" cap="flat" cmpd="sng">
              <a:solidFill>
                <a:srgbClr val="0000FF"/>
              </a:solidFill>
              <a:prstDash val="solid"/>
              <a:round/>
              <a:headEnd type="none" w="med" len="med"/>
              <a:tailEnd type="none" w="med" len="med"/>
            </a:ln>
          </p:spPr>
        </p:sp>
        <p:sp>
          <p:nvSpPr>
            <p:cNvPr id="8206" name="Line 15"/>
            <p:cNvSpPr/>
            <p:nvPr/>
          </p:nvSpPr>
          <p:spPr>
            <a:xfrm rot="-2700000">
              <a:off x="907" y="2029"/>
              <a:ext cx="0" cy="42"/>
            </a:xfrm>
            <a:prstGeom prst="line">
              <a:avLst/>
            </a:prstGeom>
            <a:ln w="6350" cap="flat" cmpd="sng">
              <a:solidFill>
                <a:srgbClr val="0000FF"/>
              </a:solidFill>
              <a:prstDash val="solid"/>
              <a:round/>
              <a:headEnd type="none" w="med" len="med"/>
              <a:tailEnd type="none" w="med" len="med"/>
            </a:ln>
          </p:spPr>
        </p:sp>
        <p:sp>
          <p:nvSpPr>
            <p:cNvPr id="8207" name="Line 16"/>
            <p:cNvSpPr/>
            <p:nvPr/>
          </p:nvSpPr>
          <p:spPr>
            <a:xfrm rot="-2100000">
              <a:off x="959" y="1989"/>
              <a:ext cx="0" cy="40"/>
            </a:xfrm>
            <a:prstGeom prst="line">
              <a:avLst/>
            </a:prstGeom>
            <a:ln w="6350" cap="flat" cmpd="sng">
              <a:solidFill>
                <a:srgbClr val="0000FF"/>
              </a:solidFill>
              <a:prstDash val="solid"/>
              <a:round/>
              <a:headEnd type="none" w="med" len="med"/>
              <a:tailEnd type="none" w="med" len="med"/>
            </a:ln>
          </p:spPr>
        </p:sp>
        <p:sp>
          <p:nvSpPr>
            <p:cNvPr id="8208" name="Line 17"/>
            <p:cNvSpPr/>
            <p:nvPr/>
          </p:nvSpPr>
          <p:spPr>
            <a:xfrm rot="-1500000" flipH="1">
              <a:off x="1020" y="1952"/>
              <a:ext cx="5" cy="59"/>
            </a:xfrm>
            <a:prstGeom prst="line">
              <a:avLst/>
            </a:prstGeom>
            <a:ln w="9525" cap="flat" cmpd="sng">
              <a:solidFill>
                <a:srgbClr val="FF0000"/>
              </a:solidFill>
              <a:prstDash val="solid"/>
              <a:round/>
              <a:headEnd type="none" w="med" len="med"/>
              <a:tailEnd type="none" w="med" len="med"/>
            </a:ln>
          </p:spPr>
        </p:sp>
        <p:sp>
          <p:nvSpPr>
            <p:cNvPr id="8209" name="Line 18"/>
            <p:cNvSpPr/>
            <p:nvPr/>
          </p:nvSpPr>
          <p:spPr>
            <a:xfrm rot="-900000">
              <a:off x="1077" y="1932"/>
              <a:ext cx="0" cy="42"/>
            </a:xfrm>
            <a:prstGeom prst="line">
              <a:avLst/>
            </a:prstGeom>
            <a:ln w="6350" cap="flat" cmpd="sng">
              <a:solidFill>
                <a:srgbClr val="0000FF"/>
              </a:solidFill>
              <a:prstDash val="solid"/>
              <a:round/>
              <a:headEnd type="none" w="med" len="med"/>
              <a:tailEnd type="none" w="med" len="med"/>
            </a:ln>
          </p:spPr>
        </p:sp>
        <p:sp>
          <p:nvSpPr>
            <p:cNvPr id="8210" name="Line 19"/>
            <p:cNvSpPr/>
            <p:nvPr/>
          </p:nvSpPr>
          <p:spPr>
            <a:xfrm rot="-300000">
              <a:off x="1146" y="1918"/>
              <a:ext cx="0" cy="41"/>
            </a:xfrm>
            <a:prstGeom prst="line">
              <a:avLst/>
            </a:prstGeom>
            <a:ln w="6350" cap="flat" cmpd="sng">
              <a:solidFill>
                <a:srgbClr val="0000FF"/>
              </a:solidFill>
              <a:prstDash val="solid"/>
              <a:round/>
              <a:headEnd type="none" w="med" len="med"/>
              <a:tailEnd type="none" w="med" len="med"/>
            </a:ln>
          </p:spPr>
        </p:sp>
        <p:sp>
          <p:nvSpPr>
            <p:cNvPr id="8211" name="Line 20"/>
            <p:cNvSpPr/>
            <p:nvPr/>
          </p:nvSpPr>
          <p:spPr>
            <a:xfrm rot="6300000">
              <a:off x="843" y="2169"/>
              <a:ext cx="0" cy="108"/>
            </a:xfrm>
            <a:prstGeom prst="line">
              <a:avLst/>
            </a:prstGeom>
            <a:ln w="9525" cap="flat" cmpd="sng">
              <a:solidFill>
                <a:srgbClr val="FF0000"/>
              </a:solidFill>
              <a:prstDash val="solid"/>
              <a:round/>
              <a:headEnd type="none" w="med" len="med"/>
              <a:tailEnd type="none" w="med" len="med"/>
            </a:ln>
          </p:spPr>
        </p:sp>
        <p:sp>
          <p:nvSpPr>
            <p:cNvPr id="8212" name="Line 21"/>
            <p:cNvSpPr/>
            <p:nvPr/>
          </p:nvSpPr>
          <p:spPr>
            <a:xfrm rot="-3900000">
              <a:off x="834" y="2136"/>
              <a:ext cx="0" cy="42"/>
            </a:xfrm>
            <a:prstGeom prst="line">
              <a:avLst/>
            </a:prstGeom>
            <a:ln w="6350" cap="flat" cmpd="sng">
              <a:solidFill>
                <a:srgbClr val="0000FF"/>
              </a:solidFill>
              <a:prstDash val="solid"/>
              <a:round/>
              <a:headEnd type="none" w="med" len="med"/>
              <a:tailEnd type="none" w="med" len="med"/>
            </a:ln>
          </p:spPr>
        </p:sp>
        <p:sp>
          <p:nvSpPr>
            <p:cNvPr id="8213" name="Line 22"/>
            <p:cNvSpPr/>
            <p:nvPr/>
          </p:nvSpPr>
          <p:spPr>
            <a:xfrm rot="-3300000">
              <a:off x="866" y="2078"/>
              <a:ext cx="0" cy="42"/>
            </a:xfrm>
            <a:prstGeom prst="line">
              <a:avLst/>
            </a:prstGeom>
            <a:ln w="6350" cap="flat" cmpd="sng">
              <a:solidFill>
                <a:srgbClr val="0000FF"/>
              </a:solidFill>
              <a:prstDash val="solid"/>
              <a:round/>
              <a:headEnd type="none" w="med" len="med"/>
              <a:tailEnd type="none" w="med" len="med"/>
            </a:ln>
          </p:spPr>
        </p:sp>
        <p:sp>
          <p:nvSpPr>
            <p:cNvPr id="8214" name="Line 23"/>
            <p:cNvSpPr/>
            <p:nvPr/>
          </p:nvSpPr>
          <p:spPr>
            <a:xfrm rot="3300000">
              <a:off x="1491" y="2080"/>
              <a:ext cx="0" cy="42"/>
            </a:xfrm>
            <a:prstGeom prst="line">
              <a:avLst/>
            </a:prstGeom>
            <a:ln w="6350" cap="flat" cmpd="sng">
              <a:solidFill>
                <a:srgbClr val="0000FF"/>
              </a:solidFill>
              <a:prstDash val="solid"/>
              <a:round/>
              <a:headEnd type="none" w="med" len="med"/>
              <a:tailEnd type="none" w="med" len="med"/>
            </a:ln>
          </p:spPr>
        </p:sp>
        <p:sp>
          <p:nvSpPr>
            <p:cNvPr id="8215" name="Line 24"/>
            <p:cNvSpPr/>
            <p:nvPr/>
          </p:nvSpPr>
          <p:spPr>
            <a:xfrm rot="3900000">
              <a:off x="1524" y="2132"/>
              <a:ext cx="0" cy="42"/>
            </a:xfrm>
            <a:prstGeom prst="line">
              <a:avLst/>
            </a:prstGeom>
            <a:ln w="6350" cap="flat" cmpd="sng">
              <a:solidFill>
                <a:srgbClr val="0000FF"/>
              </a:solidFill>
              <a:prstDash val="solid"/>
              <a:round/>
              <a:headEnd type="none" w="med" len="med"/>
              <a:tailEnd type="none" w="med" len="med"/>
            </a:ln>
          </p:spPr>
        </p:sp>
        <p:sp>
          <p:nvSpPr>
            <p:cNvPr id="8216" name="Line 25"/>
            <p:cNvSpPr/>
            <p:nvPr/>
          </p:nvSpPr>
          <p:spPr>
            <a:xfrm rot="4500000">
              <a:off x="1522" y="2174"/>
              <a:ext cx="0" cy="95"/>
            </a:xfrm>
            <a:prstGeom prst="line">
              <a:avLst/>
            </a:prstGeom>
            <a:ln w="9525" cap="flat" cmpd="sng">
              <a:solidFill>
                <a:srgbClr val="FF0000"/>
              </a:solidFill>
              <a:prstDash val="solid"/>
              <a:round/>
              <a:headEnd type="none" w="med" len="med"/>
              <a:tailEnd type="none" w="med" len="med"/>
            </a:ln>
          </p:spPr>
        </p:sp>
        <p:sp>
          <p:nvSpPr>
            <p:cNvPr id="8217" name="Text Box 26"/>
            <p:cNvSpPr txBox="1"/>
            <p:nvPr/>
          </p:nvSpPr>
          <p:spPr>
            <a:xfrm rot="-4196748">
              <a:off x="588" y="2107"/>
              <a:ext cx="317" cy="212"/>
            </a:xfrm>
            <a:prstGeom prst="rect">
              <a:avLst/>
            </a:prstGeom>
            <a:noFill/>
            <a:ln w="12700">
              <a:noFill/>
            </a:ln>
          </p:spPr>
          <p:txBody>
            <a:bodyPr anchor="t" anchorCtr="0">
              <a:spAutoFit/>
            </a:bodyPr>
            <a:p>
              <a:pPr algn="ctr"/>
              <a:r>
                <a:rPr lang="en-US" altLang="en-US" sz="1600" dirty="0">
                  <a:latin typeface=".VnTime" panose="020B7200000000000000" pitchFamily="34" charset="0"/>
                </a:rPr>
                <a:t>0</a:t>
              </a:r>
              <a:endParaRPr lang="en-US" altLang="en-US" sz="1600" dirty="0">
                <a:latin typeface=".VnTime" panose="020B7200000000000000" pitchFamily="34" charset="0"/>
                <a:ea typeface="Times New Roman" panose="02020603050405020304" pitchFamily="18" charset="0"/>
              </a:endParaRPr>
            </a:p>
          </p:txBody>
        </p:sp>
        <p:sp>
          <p:nvSpPr>
            <p:cNvPr id="8218" name="Text Box 27"/>
            <p:cNvSpPr txBox="1"/>
            <p:nvPr/>
          </p:nvSpPr>
          <p:spPr>
            <a:xfrm rot="1500000">
              <a:off x="1218" y="1801"/>
              <a:ext cx="340" cy="212"/>
            </a:xfrm>
            <a:prstGeom prst="rect">
              <a:avLst/>
            </a:prstGeom>
            <a:noFill/>
            <a:ln w="12700">
              <a:noFill/>
            </a:ln>
          </p:spPr>
          <p:txBody>
            <a:bodyPr anchor="t" anchorCtr="0">
              <a:spAutoFit/>
            </a:bodyPr>
            <a:p>
              <a:pPr algn="ctr"/>
              <a:r>
                <a:rPr lang="en-US" altLang="en-US" sz="1600" dirty="0">
                  <a:latin typeface=".VnTime" panose="020B7200000000000000" pitchFamily="34" charset="0"/>
                </a:rPr>
                <a:t>1</a:t>
              </a:r>
              <a:endParaRPr lang="en-US" altLang="en-US" sz="1600" dirty="0">
                <a:latin typeface=".VnTime" panose="020B7200000000000000" pitchFamily="34" charset="0"/>
                <a:ea typeface="Times New Roman" panose="02020603050405020304" pitchFamily="18" charset="0"/>
              </a:endParaRPr>
            </a:p>
          </p:txBody>
        </p:sp>
        <p:sp>
          <p:nvSpPr>
            <p:cNvPr id="8219" name="Text Box 28"/>
            <p:cNvSpPr txBox="1"/>
            <p:nvPr/>
          </p:nvSpPr>
          <p:spPr>
            <a:xfrm rot="4500000">
              <a:off x="1480" y="2072"/>
              <a:ext cx="324" cy="212"/>
            </a:xfrm>
            <a:prstGeom prst="rect">
              <a:avLst/>
            </a:prstGeom>
            <a:noFill/>
            <a:ln w="12700">
              <a:noFill/>
            </a:ln>
          </p:spPr>
          <p:txBody>
            <a:bodyPr anchor="t" anchorCtr="0">
              <a:spAutoFit/>
            </a:bodyPr>
            <a:p>
              <a:pPr algn="ctr"/>
              <a:r>
                <a:rPr lang="en-US" altLang="en-US" sz="1600" dirty="0">
                  <a:latin typeface=".VnTime" panose="020B7200000000000000" pitchFamily="34" charset="0"/>
                </a:rPr>
                <a:t>1,5</a:t>
              </a:r>
              <a:endParaRPr lang="en-US" altLang="en-US" sz="1600" dirty="0">
                <a:latin typeface=".VnTime" panose="020B7200000000000000" pitchFamily="34" charset="0"/>
                <a:ea typeface="Times New Roman" panose="02020603050405020304" pitchFamily="18" charset="0"/>
              </a:endParaRPr>
            </a:p>
          </p:txBody>
        </p:sp>
        <p:sp>
          <p:nvSpPr>
            <p:cNvPr id="8220" name="Text Box 29"/>
            <p:cNvSpPr txBox="1"/>
            <p:nvPr/>
          </p:nvSpPr>
          <p:spPr>
            <a:xfrm>
              <a:off x="883" y="2067"/>
              <a:ext cx="586" cy="231"/>
            </a:xfrm>
            <a:prstGeom prst="rect">
              <a:avLst/>
            </a:prstGeom>
            <a:noFill/>
            <a:ln w="9525">
              <a:noFill/>
            </a:ln>
          </p:spPr>
          <p:txBody>
            <a:bodyPr anchor="t" anchorCtr="0">
              <a:spAutoFit/>
            </a:bodyPr>
            <a:p>
              <a:pPr algn="ctr"/>
              <a:r>
                <a:rPr lang="en-US" altLang="en-US" dirty="0">
                  <a:latin typeface=".VnTime" panose="020B7200000000000000" pitchFamily="34" charset="0"/>
                </a:rPr>
                <a:t>A</a:t>
              </a:r>
              <a:endParaRPr lang="en-US" altLang="en-US" dirty="0">
                <a:latin typeface=".VnTime" panose="020B7200000000000000" pitchFamily="34" charset="0"/>
                <a:ea typeface="Times New Roman" panose="02020603050405020304" pitchFamily="18" charset="0"/>
              </a:endParaRPr>
            </a:p>
          </p:txBody>
        </p:sp>
        <p:sp>
          <p:nvSpPr>
            <p:cNvPr id="8221" name="AutoShape 30"/>
            <p:cNvSpPr/>
            <p:nvPr/>
          </p:nvSpPr>
          <p:spPr>
            <a:xfrm rot="10800000">
              <a:off x="726" y="1908"/>
              <a:ext cx="904" cy="812"/>
            </a:xfrm>
            <a:custGeom>
              <a:avLst/>
              <a:gdLst/>
              <a:ahLst/>
              <a:cxnLst>
                <a:cxn ang="0">
                  <a:pos x="0" y="0"/>
                </a:cxn>
                <a:cxn ang="0">
                  <a:pos x="0" y="0"/>
                </a:cxn>
                <a:cxn ang="0">
                  <a:pos x="0" y="0"/>
                </a:cxn>
                <a:cxn ang="0">
                  <a:pos x="0" y="0"/>
                </a:cxn>
              </a:cxnLst>
              <a:pathLst>
                <a:path w="21600" h="21600">
                  <a:moveTo>
                    <a:pt x="9000" y="10592"/>
                  </a:moveTo>
                  <a:cubicBezTo>
                    <a:pt x="9106" y="9678"/>
                    <a:pt x="9880" y="8989"/>
                    <a:pt x="10800" y="8989"/>
                  </a:cubicBezTo>
                  <a:cubicBezTo>
                    <a:pt x="11719" y="8989"/>
                    <a:pt x="12493" y="9678"/>
                    <a:pt x="12599" y="10592"/>
                  </a:cubicBezTo>
                  <a:lnTo>
                    <a:pt x="21528" y="9560"/>
                  </a:lnTo>
                  <a:cubicBezTo>
                    <a:pt x="20898" y="4111"/>
                    <a:pt x="16285" y="0"/>
                    <a:pt x="10799" y="0"/>
                  </a:cubicBezTo>
                  <a:cubicBezTo>
                    <a:pt x="5314" y="0"/>
                    <a:pt x="701" y="4111"/>
                    <a:pt x="71" y="9560"/>
                  </a:cubicBezTo>
                  <a:lnTo>
                    <a:pt x="9000" y="10592"/>
                  </a:lnTo>
                  <a:close/>
                </a:path>
              </a:pathLst>
            </a:custGeom>
            <a:solidFill>
              <a:srgbClr val="FFFFCC"/>
            </a:solidFill>
            <a:ln w="3175">
              <a:noFill/>
            </a:ln>
          </p:spPr>
          <p:txBody>
            <a:bodyPr/>
            <a:p>
              <a:endParaRPr lang="en-US"/>
            </a:p>
          </p:txBody>
        </p:sp>
        <p:sp>
          <p:nvSpPr>
            <p:cNvPr id="91167" name="Rectangle 31"/>
            <p:cNvSpPr>
              <a:spLocks noChangeArrowheads="1"/>
            </p:cNvSpPr>
            <p:nvPr/>
          </p:nvSpPr>
          <p:spPr bwMode="auto">
            <a:xfrm>
              <a:off x="512" y="2368"/>
              <a:ext cx="1360" cy="480"/>
            </a:xfrm>
            <a:prstGeom prst="rect">
              <a:avLst/>
            </a:prstGeom>
            <a:gradFill rotWithShape="1">
              <a:gsLst>
                <a:gs pos="0">
                  <a:schemeClr val="accent1">
                    <a:gamma/>
                    <a:shade val="46275"/>
                    <a:invGamma/>
                  </a:schemeClr>
                </a:gs>
                <a:gs pos="100000">
                  <a:schemeClr val="accent1"/>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VnTime" panose="020B7200000000000000" pitchFamily="34" charset="0"/>
                <a:ea typeface="+mn-ea"/>
                <a:cs typeface="Times New Roman" panose="02020603050405020304" pitchFamily="18" charset="0"/>
              </a:endParaRPr>
            </a:p>
          </p:txBody>
        </p:sp>
        <p:sp>
          <p:nvSpPr>
            <p:cNvPr id="8223" name="AutoShape 32"/>
            <p:cNvSpPr/>
            <p:nvPr/>
          </p:nvSpPr>
          <p:spPr>
            <a:xfrm>
              <a:off x="1147" y="2444"/>
              <a:ext cx="56" cy="54"/>
            </a:xfrm>
            <a:custGeom>
              <a:avLst/>
              <a:gdLst/>
              <a:ahLst/>
              <a:cxnLst>
                <a:cxn ang="0">
                  <a:pos x="0" y="0"/>
                </a:cxn>
                <a:cxn ang="0">
                  <a:pos x="0" y="0"/>
                </a:cxn>
                <a:cxn ang="0">
                  <a:pos x="0" y="0"/>
                </a:cxn>
                <a:cxn ang="0">
                  <a:pos x="0" y="0"/>
                </a:cxn>
                <a:cxn ang="0">
                  <a:pos x="0" y="0"/>
                </a:cxn>
                <a:cxn ang="0">
                  <a:pos x="0" y="0"/>
                </a:cxn>
                <a:cxn ang="0">
                  <a:pos x="0" y="0"/>
                </a:cxn>
                <a:cxn ang="0">
                  <a:pos x="0" y="0"/>
                </a:cxn>
              </a:cxnLst>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20"/>
                    <a:pt x="8879" y="4536"/>
                    <a:pt x="8006" y="4952"/>
                  </a:cubicBezTo>
                  <a:lnTo>
                    <a:pt x="16647" y="13593"/>
                  </a:lnTo>
                  <a:close/>
                  <a:moveTo>
                    <a:pt x="4952" y="8006"/>
                  </a:moveTo>
                  <a:cubicBezTo>
                    <a:pt x="4536" y="8879"/>
                    <a:pt x="4320" y="9833"/>
                    <a:pt x="4320" y="10800"/>
                  </a:cubicBezTo>
                  <a:cubicBezTo>
                    <a:pt x="4320" y="14378"/>
                    <a:pt x="7221" y="17280"/>
                    <a:pt x="10800" y="17280"/>
                  </a:cubicBezTo>
                  <a:cubicBezTo>
                    <a:pt x="11766" y="17280"/>
                    <a:pt x="12720" y="17063"/>
                    <a:pt x="13593" y="16647"/>
                  </a:cubicBezTo>
                  <a:lnTo>
                    <a:pt x="4952" y="8006"/>
                  </a:lnTo>
                  <a:close/>
                </a:path>
              </a:pathLst>
            </a:custGeom>
            <a:solidFill>
              <a:srgbClr val="FF3300"/>
            </a:solidFill>
            <a:ln w="9525" cap="flat" cmpd="sng">
              <a:solidFill>
                <a:schemeClr val="tx1"/>
              </a:solidFill>
              <a:prstDash val="solid"/>
              <a:miter/>
              <a:headEnd type="none" w="med" len="med"/>
              <a:tailEnd type="none" w="med" len="med"/>
            </a:ln>
          </p:spPr>
          <p:txBody>
            <a:bodyPr/>
            <a:p>
              <a:endParaRPr lang="en-US"/>
            </a:p>
          </p:txBody>
        </p:sp>
        <p:grpSp>
          <p:nvGrpSpPr>
            <p:cNvPr id="8224" name="Group 33"/>
            <p:cNvGrpSpPr/>
            <p:nvPr/>
          </p:nvGrpSpPr>
          <p:grpSpPr>
            <a:xfrm>
              <a:off x="1127" y="2428"/>
              <a:ext cx="96" cy="44"/>
              <a:chOff x="2838" y="2415"/>
              <a:chExt cx="86" cy="40"/>
            </a:xfrm>
          </p:grpSpPr>
          <p:sp>
            <p:nvSpPr>
              <p:cNvPr id="8225" name="Arc 34"/>
              <p:cNvSpPr/>
              <p:nvPr/>
            </p:nvSpPr>
            <p:spPr>
              <a:xfrm flipV="1">
                <a:off x="2841" y="2415"/>
                <a:ext cx="80" cy="40"/>
              </a:xfrm>
              <a:custGeom>
                <a:avLst/>
                <a:gdLst/>
                <a:ahLst/>
                <a:cxnLst>
                  <a:cxn ang="0">
                    <a:pos x="0" y="0"/>
                  </a:cxn>
                  <a:cxn ang="0">
                    <a:pos x="0" y="0"/>
                  </a:cxn>
                  <a:cxn ang="0">
                    <a:pos x="0" y="0"/>
                  </a:cxn>
                </a:cxnLst>
                <a:pathLst>
                  <a:path w="42223" h="21600" fill="none">
                    <a:moveTo>
                      <a:pt x="42223" y="3121"/>
                    </a:moveTo>
                    <a:cubicBezTo>
                      <a:pt x="40673" y="13732"/>
                      <a:pt x="31573" y="21600"/>
                      <a:pt x="20850" y="21600"/>
                    </a:cubicBezTo>
                    <a:cubicBezTo>
                      <a:pt x="11093" y="21600"/>
                      <a:pt x="2548" y="15059"/>
                      <a:pt x="-1" y="5642"/>
                    </a:cubicBezTo>
                  </a:path>
                  <a:path w="42223" h="21600" stroke="0">
                    <a:moveTo>
                      <a:pt x="42223" y="3121"/>
                    </a:moveTo>
                    <a:cubicBezTo>
                      <a:pt x="40673" y="13732"/>
                      <a:pt x="31573" y="21600"/>
                      <a:pt x="20850" y="21600"/>
                    </a:cubicBezTo>
                    <a:cubicBezTo>
                      <a:pt x="11093" y="21600"/>
                      <a:pt x="2548" y="15059"/>
                      <a:pt x="-1" y="5642"/>
                    </a:cubicBezTo>
                    <a:lnTo>
                      <a:pt x="20850" y="0"/>
                    </a:lnTo>
                    <a:lnTo>
                      <a:pt x="42223" y="3121"/>
                    </a:lnTo>
                    <a:close/>
                  </a:path>
                </a:pathLst>
              </a:custGeom>
              <a:noFill/>
              <a:ln w="6350" cap="flat" cmpd="sng">
                <a:solidFill>
                  <a:srgbClr val="0000FF"/>
                </a:solidFill>
                <a:prstDash val="solid"/>
                <a:round/>
                <a:headEnd type="none" w="med" len="med"/>
                <a:tailEnd type="none" w="med" len="med"/>
              </a:ln>
            </p:spPr>
            <p:txBody>
              <a:bodyPr/>
              <a:p>
                <a:endParaRPr lang="en-US"/>
              </a:p>
            </p:txBody>
          </p:sp>
          <p:sp>
            <p:nvSpPr>
              <p:cNvPr id="8226" name="Freeform 35"/>
              <p:cNvSpPr/>
              <p:nvPr/>
            </p:nvSpPr>
            <p:spPr>
              <a:xfrm>
                <a:off x="2838" y="2438"/>
                <a:ext cx="12" cy="12"/>
              </a:xfrm>
              <a:custGeom>
                <a:avLst/>
                <a:gdLst/>
                <a:ahLst/>
                <a:cxnLst>
                  <a:cxn ang="0">
                    <a:pos x="0" y="0"/>
                  </a:cxn>
                  <a:cxn ang="0">
                    <a:pos x="0" y="0"/>
                  </a:cxn>
                  <a:cxn ang="0">
                    <a:pos x="0" y="0"/>
                  </a:cxn>
                </a:cxnLst>
                <a:pathLst>
                  <a:path w="48" h="48">
                    <a:moveTo>
                      <a:pt x="0" y="0"/>
                    </a:moveTo>
                    <a:lnTo>
                      <a:pt x="0" y="48"/>
                    </a:lnTo>
                    <a:lnTo>
                      <a:pt x="48" y="0"/>
                    </a:lnTo>
                  </a:path>
                </a:pathLst>
              </a:custGeom>
              <a:noFill/>
              <a:ln w="6350" cap="flat" cmpd="sng">
                <a:solidFill>
                  <a:srgbClr val="0000FF"/>
                </a:solidFill>
                <a:prstDash val="solid"/>
                <a:round/>
                <a:headEnd type="none" w="med" len="med"/>
                <a:tailEnd type="none" w="med" len="med"/>
              </a:ln>
            </p:spPr>
            <p:txBody>
              <a:bodyPr/>
              <a:p>
                <a:endParaRPr lang="en-US"/>
              </a:p>
            </p:txBody>
          </p:sp>
          <p:sp>
            <p:nvSpPr>
              <p:cNvPr id="8227" name="Freeform 36"/>
              <p:cNvSpPr/>
              <p:nvPr/>
            </p:nvSpPr>
            <p:spPr>
              <a:xfrm>
                <a:off x="2912" y="2442"/>
                <a:ext cx="12" cy="12"/>
              </a:xfrm>
              <a:custGeom>
                <a:avLst/>
                <a:gdLst/>
                <a:ahLst/>
                <a:cxnLst>
                  <a:cxn ang="0">
                    <a:pos x="0" y="0"/>
                  </a:cxn>
                  <a:cxn ang="0">
                    <a:pos x="0" y="0"/>
                  </a:cxn>
                  <a:cxn ang="0">
                    <a:pos x="0" y="0"/>
                  </a:cxn>
                </a:cxnLst>
                <a:pathLst>
                  <a:path w="48" h="48">
                    <a:moveTo>
                      <a:pt x="0" y="0"/>
                    </a:moveTo>
                    <a:lnTo>
                      <a:pt x="48" y="48"/>
                    </a:lnTo>
                    <a:lnTo>
                      <a:pt x="48" y="0"/>
                    </a:lnTo>
                  </a:path>
                </a:pathLst>
              </a:custGeom>
              <a:noFill/>
              <a:ln w="6350" cap="flat" cmpd="sng">
                <a:solidFill>
                  <a:srgbClr val="0000FF"/>
                </a:solidFill>
                <a:prstDash val="solid"/>
                <a:round/>
                <a:headEnd type="none" w="med" len="med"/>
                <a:tailEnd type="none" w="med" len="med"/>
              </a:ln>
            </p:spPr>
            <p:txBody>
              <a:bodyPr/>
              <a:p>
                <a:endParaRPr lang="en-US"/>
              </a:p>
            </p:txBody>
          </p:sp>
        </p:grpSp>
        <p:sp>
          <p:nvSpPr>
            <p:cNvPr id="8228" name="Oval 37"/>
            <p:cNvSpPr/>
            <p:nvPr/>
          </p:nvSpPr>
          <p:spPr>
            <a:xfrm>
              <a:off x="1151" y="2294"/>
              <a:ext cx="48" cy="46"/>
            </a:xfrm>
            <a:prstGeom prst="ellipse">
              <a:avLst/>
            </a:prstGeom>
            <a:solidFill>
              <a:srgbClr val="0000FF"/>
            </a:solidFill>
            <a:ln w="6350" cap="flat" cmpd="sng">
              <a:solidFill>
                <a:srgbClr val="009900"/>
              </a:solidFill>
              <a:prstDash val="solid"/>
              <a:round/>
              <a:headEnd type="none" w="med" len="med"/>
              <a:tailEnd type="none" w="med" len="med"/>
            </a:ln>
          </p:spPr>
          <p:txBody>
            <a:bodyPr wrap="none" anchor="ctr" anchorCtr="0"/>
            <a:p>
              <a:pPr algn="ctr"/>
              <a:endParaRPr lang="en-US" altLang="en-US" dirty="0">
                <a:latin typeface=".VnTime" panose="020B7200000000000000" pitchFamily="34" charset="0"/>
                <a:ea typeface="Times New Roman" panose="02020603050405020304" pitchFamily="18" charset="0"/>
              </a:endParaRPr>
            </a:p>
          </p:txBody>
        </p:sp>
        <p:sp>
          <p:nvSpPr>
            <p:cNvPr id="8229" name="Oval 38"/>
            <p:cNvSpPr/>
            <p:nvPr/>
          </p:nvSpPr>
          <p:spPr>
            <a:xfrm>
              <a:off x="602" y="2707"/>
              <a:ext cx="124" cy="115"/>
            </a:xfrm>
            <a:prstGeom prst="ellipse">
              <a:avLst/>
            </a:prstGeom>
            <a:solidFill>
              <a:srgbClr val="FF0000"/>
            </a:solidFill>
            <a:ln w="9525" cap="flat" cmpd="sng">
              <a:solidFill>
                <a:schemeClr val="tx1"/>
              </a:solidFill>
              <a:prstDash val="solid"/>
              <a:round/>
              <a:headEnd type="none" w="med" len="med"/>
              <a:tailEnd type="none" w="med" len="med"/>
            </a:ln>
          </p:spPr>
          <p:txBody>
            <a:bodyPr wrap="none" anchor="ctr" anchorCtr="0"/>
            <a:p>
              <a:endParaRPr lang="en-US" altLang="en-US" dirty="0">
                <a:latin typeface=".VnTime" panose="020B7200000000000000" pitchFamily="34" charset="0"/>
                <a:ea typeface="Times New Roman" panose="02020603050405020304" pitchFamily="18" charset="0"/>
              </a:endParaRPr>
            </a:p>
          </p:txBody>
        </p:sp>
        <p:sp>
          <p:nvSpPr>
            <p:cNvPr id="8230" name="Oval 39"/>
            <p:cNvSpPr/>
            <p:nvPr/>
          </p:nvSpPr>
          <p:spPr>
            <a:xfrm>
              <a:off x="1585" y="2707"/>
              <a:ext cx="124" cy="115"/>
            </a:xfrm>
            <a:prstGeom prst="ellipse">
              <a:avLst/>
            </a:prstGeom>
            <a:solidFill>
              <a:schemeClr val="tx1"/>
            </a:solidFill>
            <a:ln w="9525" cap="flat" cmpd="sng">
              <a:solidFill>
                <a:schemeClr val="tx1"/>
              </a:solidFill>
              <a:prstDash val="solid"/>
              <a:round/>
              <a:headEnd type="none" w="med" len="med"/>
              <a:tailEnd type="none" w="med" len="med"/>
            </a:ln>
          </p:spPr>
          <p:txBody>
            <a:bodyPr wrap="none" anchor="ctr" anchorCtr="0"/>
            <a:p>
              <a:endParaRPr lang="en-US" altLang="en-US" dirty="0">
                <a:latin typeface=".VnTime" panose="020B7200000000000000" pitchFamily="34" charset="0"/>
                <a:ea typeface="Times New Roman" panose="02020603050405020304" pitchFamily="18" charset="0"/>
              </a:endParaRPr>
            </a:p>
          </p:txBody>
        </p:sp>
        <p:sp>
          <p:nvSpPr>
            <p:cNvPr id="8231" name="Text Box 40"/>
            <p:cNvSpPr txBox="1"/>
            <p:nvPr/>
          </p:nvSpPr>
          <p:spPr>
            <a:xfrm>
              <a:off x="624" y="2544"/>
              <a:ext cx="336" cy="288"/>
            </a:xfrm>
            <a:prstGeom prst="rect">
              <a:avLst/>
            </a:prstGeom>
            <a:noFill/>
            <a:ln w="9525">
              <a:noFill/>
            </a:ln>
          </p:spPr>
          <p:txBody>
            <a:bodyPr anchor="t" anchorCtr="0">
              <a:spAutoFit/>
            </a:bodyPr>
            <a:p>
              <a:pPr>
                <a:spcBef>
                  <a:spcPct val="50000"/>
                </a:spcBef>
              </a:pPr>
              <a:r>
                <a:rPr lang="en-US" altLang="en-US" sz="2400" dirty="0">
                  <a:latin typeface=".VnTime" panose="020B7200000000000000" pitchFamily="34" charset="0"/>
                </a:rPr>
                <a:t>+</a:t>
              </a:r>
              <a:endParaRPr lang="en-US" altLang="en-US" sz="2400" dirty="0">
                <a:latin typeface=".VnTime" panose="020B7200000000000000" pitchFamily="34" charset="0"/>
                <a:ea typeface="Times New Roman" panose="02020603050405020304" pitchFamily="18" charset="0"/>
              </a:endParaRPr>
            </a:p>
          </p:txBody>
        </p:sp>
        <p:sp>
          <p:nvSpPr>
            <p:cNvPr id="8232" name="Text Box 41"/>
            <p:cNvSpPr txBox="1"/>
            <p:nvPr/>
          </p:nvSpPr>
          <p:spPr>
            <a:xfrm>
              <a:off x="1440" y="2496"/>
              <a:ext cx="336" cy="288"/>
            </a:xfrm>
            <a:prstGeom prst="rect">
              <a:avLst/>
            </a:prstGeom>
            <a:noFill/>
            <a:ln w="9525">
              <a:noFill/>
            </a:ln>
          </p:spPr>
          <p:txBody>
            <a:bodyPr anchor="t" anchorCtr="0">
              <a:spAutoFit/>
            </a:bodyPr>
            <a:p>
              <a:pPr>
                <a:spcBef>
                  <a:spcPct val="50000"/>
                </a:spcBef>
              </a:pPr>
              <a:r>
                <a:rPr lang="en-US" altLang="en-US" sz="2400" dirty="0">
                  <a:latin typeface=".VnTime" panose="020B7200000000000000" pitchFamily="34" charset="0"/>
                </a:rPr>
                <a:t>-</a:t>
              </a:r>
              <a:endParaRPr lang="en-US" altLang="en-US" sz="2400" dirty="0">
                <a:latin typeface=".VnTime" panose="020B7200000000000000" pitchFamily="34" charset="0"/>
                <a:ea typeface="Times New Roman" panose="02020603050405020304" pitchFamily="18" charset="0"/>
              </a:endParaRPr>
            </a:p>
          </p:txBody>
        </p:sp>
        <p:sp>
          <p:nvSpPr>
            <p:cNvPr id="8233" name="Text Box 42"/>
            <p:cNvSpPr txBox="1"/>
            <p:nvPr/>
          </p:nvSpPr>
          <p:spPr>
            <a:xfrm>
              <a:off x="1056" y="2496"/>
              <a:ext cx="384" cy="365"/>
            </a:xfrm>
            <a:prstGeom prst="rect">
              <a:avLst/>
            </a:prstGeom>
            <a:noFill/>
            <a:ln w="9525">
              <a:noFill/>
            </a:ln>
          </p:spPr>
          <p:txBody>
            <a:bodyPr anchor="t" anchorCtr="0">
              <a:spAutoFit/>
            </a:bodyPr>
            <a:p>
              <a:pPr>
                <a:spcBef>
                  <a:spcPct val="50000"/>
                </a:spcBef>
              </a:pPr>
              <a:r>
                <a:rPr lang="en-US" altLang="en-US" sz="3200" b="1" dirty="0">
                  <a:solidFill>
                    <a:srgbClr val="FF0000"/>
                  </a:solidFill>
                  <a:latin typeface=".VnTime" panose="020B7200000000000000" pitchFamily="34" charset="0"/>
                </a:rPr>
                <a:t>A</a:t>
              </a:r>
              <a:endParaRPr lang="en-US" altLang="en-US" sz="3200" b="1" dirty="0">
                <a:solidFill>
                  <a:srgbClr val="FF0000"/>
                </a:solidFill>
                <a:latin typeface=".VnTime" panose="020B7200000000000000" pitchFamily="34" charset="0"/>
                <a:ea typeface="Times New Roman" panose="02020603050405020304" pitchFamily="18" charset="0"/>
              </a:endParaRPr>
            </a:p>
          </p:txBody>
        </p:sp>
        <p:sp>
          <p:nvSpPr>
            <p:cNvPr id="8234" name="Rectangle 43"/>
            <p:cNvSpPr/>
            <p:nvPr/>
          </p:nvSpPr>
          <p:spPr>
            <a:xfrm>
              <a:off x="512" y="1728"/>
              <a:ext cx="1368" cy="624"/>
            </a:xfrm>
            <a:prstGeom prst="rect">
              <a:avLst/>
            </a:prstGeom>
            <a:noFill/>
            <a:ln w="28575" cap="flat" cmpd="sng">
              <a:solidFill>
                <a:srgbClr val="0000CC"/>
              </a:solidFill>
              <a:prstDash val="solid"/>
              <a:miter/>
              <a:headEnd type="none" w="med" len="med"/>
              <a:tailEnd type="none" w="med" len="med"/>
            </a:ln>
          </p:spPr>
          <p:txBody>
            <a:bodyPr wrap="none" anchor="ctr" anchorCtr="0"/>
            <a:p>
              <a:pPr algn="ctr"/>
              <a:endParaRPr lang="en-US" altLang="en-US" dirty="0">
                <a:latin typeface=".VnTime" panose="020B7200000000000000" pitchFamily="34" charset="0"/>
                <a:ea typeface="Times New Roman" panose="02020603050405020304" pitchFamily="18" charset="0"/>
              </a:endParaRPr>
            </a:p>
          </p:txBody>
        </p:sp>
      </p:grpSp>
      <p:sp>
        <p:nvSpPr>
          <p:cNvPr id="8235" name="Rectangle 45"/>
          <p:cNvSpPr/>
          <p:nvPr/>
        </p:nvSpPr>
        <p:spPr>
          <a:xfrm>
            <a:off x="0" y="836613"/>
            <a:ext cx="1954213" cy="460375"/>
          </a:xfrm>
          <a:prstGeom prst="rect">
            <a:avLst/>
          </a:prstGeom>
          <a:solidFill>
            <a:schemeClr val="bg1"/>
          </a:solidFill>
          <a:ln w="9525">
            <a:noFill/>
          </a:ln>
        </p:spPr>
        <p:txBody>
          <a:bodyPr wrap="none" anchor="ctr" anchorCtr="0">
            <a:spAutoFit/>
          </a:bodyPr>
          <a:p>
            <a:r>
              <a:rPr lang="en-US" altLang="en-US" sz="2400" dirty="0">
                <a:latin typeface=".VnTime" panose="020B7200000000000000" pitchFamily="34" charset="0"/>
              </a:rPr>
              <a:t>I. </a:t>
            </a:r>
            <a:r>
              <a:rPr lang="en-US" altLang="en-US" sz="2400" b="1" dirty="0">
                <a:latin typeface="Times New Roman" panose="02020603050405020304" pitchFamily="18" charset="0"/>
              </a:rPr>
              <a:t>Thí nghiệm</a:t>
            </a:r>
            <a:endParaRPr lang="en-US" altLang="en-US" sz="2400" dirty="0">
              <a:latin typeface=".VnTime" panose="020B7200000000000000" pitchFamily="34" charset="0"/>
              <a:ea typeface="Times New Roman" panose="02020603050405020304" pitchFamily="18" charset="0"/>
            </a:endParaRPr>
          </a:p>
        </p:txBody>
      </p:sp>
      <p:sp>
        <p:nvSpPr>
          <p:cNvPr id="8236" name="Line 46"/>
          <p:cNvSpPr/>
          <p:nvPr/>
        </p:nvSpPr>
        <p:spPr>
          <a:xfrm>
            <a:off x="1041400" y="5181600"/>
            <a:ext cx="2133600" cy="0"/>
          </a:xfrm>
          <a:prstGeom prst="line">
            <a:avLst/>
          </a:prstGeom>
          <a:ln w="57150" cap="flat" cmpd="sng">
            <a:solidFill>
              <a:srgbClr val="660033"/>
            </a:solidFill>
            <a:prstDash val="solid"/>
            <a:round/>
            <a:headEnd type="none" w="med" len="med"/>
            <a:tailEnd type="oval" w="med" len="med"/>
          </a:ln>
        </p:spPr>
      </p:sp>
      <p:sp>
        <p:nvSpPr>
          <p:cNvPr id="8237" name="Line 47"/>
          <p:cNvSpPr/>
          <p:nvPr/>
        </p:nvSpPr>
        <p:spPr>
          <a:xfrm>
            <a:off x="6019800" y="5181600"/>
            <a:ext cx="2590800" cy="0"/>
          </a:xfrm>
          <a:prstGeom prst="line">
            <a:avLst/>
          </a:prstGeom>
          <a:ln w="57150" cap="flat" cmpd="sng">
            <a:solidFill>
              <a:srgbClr val="660033"/>
            </a:solidFill>
            <a:prstDash val="solid"/>
            <a:round/>
            <a:headEnd type="oval" w="med" len="med"/>
            <a:tailEnd type="none" w="med" len="med"/>
          </a:ln>
        </p:spPr>
      </p:sp>
      <p:sp>
        <p:nvSpPr>
          <p:cNvPr id="8238" name="Line 48"/>
          <p:cNvSpPr/>
          <p:nvPr/>
        </p:nvSpPr>
        <p:spPr>
          <a:xfrm>
            <a:off x="3352800" y="1600200"/>
            <a:ext cx="0" cy="2819400"/>
          </a:xfrm>
          <a:prstGeom prst="line">
            <a:avLst/>
          </a:prstGeom>
          <a:ln w="57150" cap="flat" cmpd="sng">
            <a:solidFill>
              <a:srgbClr val="660033"/>
            </a:solidFill>
            <a:prstDash val="solid"/>
            <a:round/>
            <a:headEnd type="none" w="med" len="med"/>
            <a:tailEnd type="none" w="med" len="med"/>
          </a:ln>
        </p:spPr>
      </p:sp>
      <p:sp>
        <p:nvSpPr>
          <p:cNvPr id="8239" name="Line 49"/>
          <p:cNvSpPr/>
          <p:nvPr/>
        </p:nvSpPr>
        <p:spPr>
          <a:xfrm flipH="1">
            <a:off x="8610600" y="1600200"/>
            <a:ext cx="0" cy="3581400"/>
          </a:xfrm>
          <a:prstGeom prst="line">
            <a:avLst/>
          </a:prstGeom>
          <a:ln w="57150" cap="flat" cmpd="sng">
            <a:solidFill>
              <a:srgbClr val="660033"/>
            </a:solidFill>
            <a:prstDash val="solid"/>
            <a:round/>
            <a:headEnd type="none" w="med" len="med"/>
            <a:tailEnd type="none" w="med" len="med"/>
          </a:ln>
        </p:spPr>
      </p:sp>
      <p:grpSp>
        <p:nvGrpSpPr>
          <p:cNvPr id="8240" name="Group 50"/>
          <p:cNvGrpSpPr/>
          <p:nvPr/>
        </p:nvGrpSpPr>
        <p:grpSpPr>
          <a:xfrm>
            <a:off x="4267200" y="1295400"/>
            <a:ext cx="2209800" cy="533400"/>
            <a:chOff x="3984" y="912"/>
            <a:chExt cx="1008" cy="144"/>
          </a:xfrm>
        </p:grpSpPr>
        <p:sp>
          <p:nvSpPr>
            <p:cNvPr id="8241" name="Line 51"/>
            <p:cNvSpPr/>
            <p:nvPr/>
          </p:nvSpPr>
          <p:spPr>
            <a:xfrm flipH="1">
              <a:off x="4032" y="912"/>
              <a:ext cx="96" cy="144"/>
            </a:xfrm>
            <a:prstGeom prst="line">
              <a:avLst/>
            </a:prstGeom>
            <a:ln w="57150" cap="flat" cmpd="sng">
              <a:solidFill>
                <a:srgbClr val="FF0000"/>
              </a:solidFill>
              <a:prstDash val="solid"/>
              <a:round/>
              <a:headEnd type="none" w="med" len="med"/>
              <a:tailEnd type="none" w="med" len="med"/>
            </a:ln>
          </p:spPr>
        </p:sp>
        <p:sp>
          <p:nvSpPr>
            <p:cNvPr id="8242" name="Line 52"/>
            <p:cNvSpPr/>
            <p:nvPr/>
          </p:nvSpPr>
          <p:spPr>
            <a:xfrm flipH="1">
              <a:off x="4176" y="912"/>
              <a:ext cx="96" cy="144"/>
            </a:xfrm>
            <a:prstGeom prst="line">
              <a:avLst/>
            </a:prstGeom>
            <a:ln w="57150" cap="flat" cmpd="sng">
              <a:solidFill>
                <a:srgbClr val="FF0000"/>
              </a:solidFill>
              <a:prstDash val="solid"/>
              <a:round/>
              <a:headEnd type="none" w="med" len="med"/>
              <a:tailEnd type="none" w="med" len="med"/>
            </a:ln>
          </p:spPr>
        </p:sp>
        <p:sp>
          <p:nvSpPr>
            <p:cNvPr id="8243" name="Line 53"/>
            <p:cNvSpPr/>
            <p:nvPr/>
          </p:nvSpPr>
          <p:spPr>
            <a:xfrm flipH="1">
              <a:off x="4320" y="912"/>
              <a:ext cx="96" cy="144"/>
            </a:xfrm>
            <a:prstGeom prst="line">
              <a:avLst/>
            </a:prstGeom>
            <a:ln w="57150" cap="flat" cmpd="sng">
              <a:solidFill>
                <a:srgbClr val="FF0000"/>
              </a:solidFill>
              <a:prstDash val="solid"/>
              <a:round/>
              <a:headEnd type="none" w="med" len="med"/>
              <a:tailEnd type="none" w="med" len="med"/>
            </a:ln>
          </p:spPr>
        </p:sp>
        <p:sp>
          <p:nvSpPr>
            <p:cNvPr id="8244" name="Line 54"/>
            <p:cNvSpPr/>
            <p:nvPr/>
          </p:nvSpPr>
          <p:spPr>
            <a:xfrm flipH="1">
              <a:off x="4464" y="912"/>
              <a:ext cx="96" cy="144"/>
            </a:xfrm>
            <a:prstGeom prst="line">
              <a:avLst/>
            </a:prstGeom>
            <a:ln w="57150" cap="flat" cmpd="sng">
              <a:solidFill>
                <a:srgbClr val="FF0000"/>
              </a:solidFill>
              <a:prstDash val="solid"/>
              <a:round/>
              <a:headEnd type="none" w="med" len="med"/>
              <a:tailEnd type="none" w="med" len="med"/>
            </a:ln>
          </p:spPr>
        </p:sp>
        <p:sp>
          <p:nvSpPr>
            <p:cNvPr id="8245" name="Line 55"/>
            <p:cNvSpPr/>
            <p:nvPr/>
          </p:nvSpPr>
          <p:spPr>
            <a:xfrm flipH="1">
              <a:off x="4608" y="912"/>
              <a:ext cx="96" cy="144"/>
            </a:xfrm>
            <a:prstGeom prst="line">
              <a:avLst/>
            </a:prstGeom>
            <a:ln w="57150" cap="flat" cmpd="sng">
              <a:solidFill>
                <a:srgbClr val="FF0000"/>
              </a:solidFill>
              <a:prstDash val="solid"/>
              <a:round/>
              <a:headEnd type="none" w="med" len="med"/>
              <a:tailEnd type="none" w="med" len="med"/>
            </a:ln>
          </p:spPr>
        </p:sp>
        <p:sp>
          <p:nvSpPr>
            <p:cNvPr id="8246" name="Line 56"/>
            <p:cNvSpPr/>
            <p:nvPr/>
          </p:nvSpPr>
          <p:spPr>
            <a:xfrm>
              <a:off x="4896" y="1008"/>
              <a:ext cx="96" cy="0"/>
            </a:xfrm>
            <a:prstGeom prst="line">
              <a:avLst/>
            </a:prstGeom>
            <a:ln w="57150" cap="flat" cmpd="sng">
              <a:solidFill>
                <a:srgbClr val="FF0000"/>
              </a:solidFill>
              <a:prstDash val="solid"/>
              <a:round/>
              <a:headEnd type="none" w="med" len="med"/>
              <a:tailEnd type="none" w="med" len="med"/>
            </a:ln>
          </p:spPr>
        </p:sp>
        <p:sp>
          <p:nvSpPr>
            <p:cNvPr id="8247" name="Line 57"/>
            <p:cNvSpPr/>
            <p:nvPr/>
          </p:nvSpPr>
          <p:spPr>
            <a:xfrm>
              <a:off x="4128" y="912"/>
              <a:ext cx="48" cy="144"/>
            </a:xfrm>
            <a:prstGeom prst="line">
              <a:avLst/>
            </a:prstGeom>
            <a:ln w="57150" cap="flat" cmpd="sng">
              <a:solidFill>
                <a:srgbClr val="FF0000"/>
              </a:solidFill>
              <a:prstDash val="solid"/>
              <a:round/>
              <a:headEnd type="none" w="med" len="med"/>
              <a:tailEnd type="none" w="med" len="med"/>
            </a:ln>
          </p:spPr>
        </p:sp>
        <p:sp>
          <p:nvSpPr>
            <p:cNvPr id="8248" name="Line 58"/>
            <p:cNvSpPr/>
            <p:nvPr/>
          </p:nvSpPr>
          <p:spPr>
            <a:xfrm>
              <a:off x="4272" y="912"/>
              <a:ext cx="48" cy="144"/>
            </a:xfrm>
            <a:prstGeom prst="line">
              <a:avLst/>
            </a:prstGeom>
            <a:ln w="57150" cap="flat" cmpd="sng">
              <a:solidFill>
                <a:srgbClr val="FF0000"/>
              </a:solidFill>
              <a:prstDash val="solid"/>
              <a:round/>
              <a:headEnd type="none" w="med" len="med"/>
              <a:tailEnd type="none" w="med" len="med"/>
            </a:ln>
          </p:spPr>
        </p:sp>
        <p:sp>
          <p:nvSpPr>
            <p:cNvPr id="8249" name="Line 59"/>
            <p:cNvSpPr/>
            <p:nvPr/>
          </p:nvSpPr>
          <p:spPr>
            <a:xfrm>
              <a:off x="4416" y="912"/>
              <a:ext cx="48" cy="144"/>
            </a:xfrm>
            <a:prstGeom prst="line">
              <a:avLst/>
            </a:prstGeom>
            <a:ln w="57150" cap="flat" cmpd="sng">
              <a:solidFill>
                <a:srgbClr val="FF0000"/>
              </a:solidFill>
              <a:prstDash val="solid"/>
              <a:round/>
              <a:headEnd type="none" w="med" len="med"/>
              <a:tailEnd type="none" w="med" len="med"/>
            </a:ln>
          </p:spPr>
        </p:sp>
        <p:sp>
          <p:nvSpPr>
            <p:cNvPr id="8250" name="Line 60"/>
            <p:cNvSpPr/>
            <p:nvPr/>
          </p:nvSpPr>
          <p:spPr>
            <a:xfrm>
              <a:off x="4560" y="912"/>
              <a:ext cx="48" cy="144"/>
            </a:xfrm>
            <a:prstGeom prst="line">
              <a:avLst/>
            </a:prstGeom>
            <a:ln w="57150" cap="flat" cmpd="sng">
              <a:solidFill>
                <a:srgbClr val="FF0000"/>
              </a:solidFill>
              <a:prstDash val="solid"/>
              <a:round/>
              <a:headEnd type="none" w="med" len="med"/>
              <a:tailEnd type="none" w="med" len="med"/>
            </a:ln>
          </p:spPr>
        </p:sp>
        <p:sp>
          <p:nvSpPr>
            <p:cNvPr id="8251" name="Line 61"/>
            <p:cNvSpPr/>
            <p:nvPr/>
          </p:nvSpPr>
          <p:spPr>
            <a:xfrm>
              <a:off x="4704" y="912"/>
              <a:ext cx="48" cy="144"/>
            </a:xfrm>
            <a:prstGeom prst="line">
              <a:avLst/>
            </a:prstGeom>
            <a:ln w="57150" cap="flat" cmpd="sng">
              <a:solidFill>
                <a:srgbClr val="FF0000"/>
              </a:solidFill>
              <a:prstDash val="solid"/>
              <a:round/>
              <a:headEnd type="none" w="med" len="med"/>
              <a:tailEnd type="none" w="med" len="med"/>
            </a:ln>
          </p:spPr>
        </p:sp>
        <p:sp>
          <p:nvSpPr>
            <p:cNvPr id="8252" name="Line 62"/>
            <p:cNvSpPr/>
            <p:nvPr/>
          </p:nvSpPr>
          <p:spPr>
            <a:xfrm flipH="1">
              <a:off x="4752" y="912"/>
              <a:ext cx="96" cy="144"/>
            </a:xfrm>
            <a:prstGeom prst="line">
              <a:avLst/>
            </a:prstGeom>
            <a:ln w="57150" cap="flat" cmpd="sng">
              <a:solidFill>
                <a:srgbClr val="FF0000"/>
              </a:solidFill>
              <a:prstDash val="solid"/>
              <a:round/>
              <a:headEnd type="none" w="med" len="med"/>
              <a:tailEnd type="none" w="med" len="med"/>
            </a:ln>
          </p:spPr>
        </p:sp>
        <p:sp>
          <p:nvSpPr>
            <p:cNvPr id="8253" name="Line 63"/>
            <p:cNvSpPr/>
            <p:nvPr/>
          </p:nvSpPr>
          <p:spPr>
            <a:xfrm>
              <a:off x="4848" y="912"/>
              <a:ext cx="48" cy="96"/>
            </a:xfrm>
            <a:prstGeom prst="line">
              <a:avLst/>
            </a:prstGeom>
            <a:ln w="57150" cap="flat" cmpd="sng">
              <a:solidFill>
                <a:srgbClr val="FF0000"/>
              </a:solidFill>
              <a:prstDash val="solid"/>
              <a:round/>
              <a:headEnd type="none" w="med" len="med"/>
              <a:tailEnd type="none" w="med" len="med"/>
            </a:ln>
          </p:spPr>
        </p:sp>
        <p:sp>
          <p:nvSpPr>
            <p:cNvPr id="8254" name="Line 64"/>
            <p:cNvSpPr/>
            <p:nvPr/>
          </p:nvSpPr>
          <p:spPr>
            <a:xfrm>
              <a:off x="3984" y="960"/>
              <a:ext cx="48" cy="96"/>
            </a:xfrm>
            <a:prstGeom prst="line">
              <a:avLst/>
            </a:prstGeom>
            <a:ln w="57150" cap="flat" cmpd="sng">
              <a:solidFill>
                <a:srgbClr val="FF0000"/>
              </a:solidFill>
              <a:prstDash val="solid"/>
              <a:round/>
              <a:headEnd type="none" w="med" len="med"/>
              <a:tailEnd type="none" w="med" len="med"/>
            </a:ln>
          </p:spPr>
        </p:sp>
      </p:grpSp>
      <p:sp>
        <p:nvSpPr>
          <p:cNvPr id="8255" name="Text Box 65"/>
          <p:cNvSpPr txBox="1"/>
          <p:nvPr/>
        </p:nvSpPr>
        <p:spPr>
          <a:xfrm>
            <a:off x="4572000" y="4724400"/>
            <a:ext cx="609600" cy="366713"/>
          </a:xfrm>
          <a:prstGeom prst="rect">
            <a:avLst/>
          </a:prstGeom>
          <a:noFill/>
          <a:ln w="9525">
            <a:noFill/>
          </a:ln>
        </p:spPr>
        <p:txBody>
          <a:bodyPr anchor="t" anchorCtr="0">
            <a:spAutoFit/>
          </a:bodyPr>
          <a:p>
            <a:pPr>
              <a:spcBef>
                <a:spcPct val="50000"/>
              </a:spcBef>
            </a:pPr>
            <a:r>
              <a:rPr lang="en-US" altLang="en-US" dirty="0">
                <a:latin typeface=".VnTime" panose="020B7200000000000000" pitchFamily="34" charset="0"/>
              </a:rPr>
              <a:t>A</a:t>
            </a:r>
            <a:endParaRPr lang="en-US" altLang="en-US" dirty="0">
              <a:latin typeface=".VnTime" panose="020B7200000000000000" pitchFamily="34" charset="0"/>
              <a:ea typeface="Times New Roman" panose="02020603050405020304" pitchFamily="18" charset="0"/>
            </a:endParaRPr>
          </a:p>
        </p:txBody>
      </p:sp>
      <p:sp>
        <p:nvSpPr>
          <p:cNvPr id="8256" name="Text Box 66"/>
          <p:cNvSpPr txBox="1"/>
          <p:nvPr/>
        </p:nvSpPr>
        <p:spPr>
          <a:xfrm>
            <a:off x="6096000" y="4724400"/>
            <a:ext cx="609600" cy="366713"/>
          </a:xfrm>
          <a:prstGeom prst="rect">
            <a:avLst/>
          </a:prstGeom>
          <a:noFill/>
          <a:ln w="9525">
            <a:noFill/>
          </a:ln>
        </p:spPr>
        <p:txBody>
          <a:bodyPr anchor="t" anchorCtr="0">
            <a:spAutoFit/>
          </a:bodyPr>
          <a:p>
            <a:pPr>
              <a:spcBef>
                <a:spcPct val="50000"/>
              </a:spcBef>
            </a:pPr>
            <a:r>
              <a:rPr lang="en-US" altLang="en-US" dirty="0">
                <a:latin typeface=".VnTime" panose="020B7200000000000000" pitchFamily="34" charset="0"/>
              </a:rPr>
              <a:t>B</a:t>
            </a:r>
            <a:endParaRPr lang="en-US" altLang="en-US" dirty="0">
              <a:latin typeface=".VnTime" panose="020B7200000000000000" pitchFamily="34" charset="0"/>
              <a:ea typeface="Times New Roman" panose="02020603050405020304" pitchFamily="18" charset="0"/>
            </a:endParaRPr>
          </a:p>
        </p:txBody>
      </p:sp>
      <p:sp>
        <p:nvSpPr>
          <p:cNvPr id="8257" name="Line 67"/>
          <p:cNvSpPr/>
          <p:nvPr/>
        </p:nvSpPr>
        <p:spPr>
          <a:xfrm rot="1070359" flipV="1">
            <a:off x="3505200" y="1981200"/>
            <a:ext cx="495300" cy="12700"/>
          </a:xfrm>
          <a:prstGeom prst="line">
            <a:avLst/>
          </a:prstGeom>
          <a:ln w="28575" cap="flat" cmpd="sng">
            <a:solidFill>
              <a:schemeClr val="bg1"/>
            </a:solidFill>
            <a:prstDash val="solid"/>
            <a:round/>
            <a:headEnd type="stealth" w="sm" len="lg"/>
            <a:tailEnd type="stealth" w="sm" len="lg"/>
          </a:ln>
        </p:spPr>
      </p:sp>
      <p:grpSp>
        <p:nvGrpSpPr>
          <p:cNvPr id="91204" name="Group 68"/>
          <p:cNvGrpSpPr/>
          <p:nvPr/>
        </p:nvGrpSpPr>
        <p:grpSpPr>
          <a:xfrm>
            <a:off x="2743200" y="4829175"/>
            <a:ext cx="838200" cy="787400"/>
            <a:chOff x="3120" y="1968"/>
            <a:chExt cx="576" cy="400"/>
          </a:xfrm>
        </p:grpSpPr>
        <p:sp>
          <p:nvSpPr>
            <p:cNvPr id="8259" name="Line 69"/>
            <p:cNvSpPr/>
            <p:nvPr/>
          </p:nvSpPr>
          <p:spPr>
            <a:xfrm flipV="1">
              <a:off x="3408" y="1968"/>
              <a:ext cx="288" cy="192"/>
            </a:xfrm>
            <a:prstGeom prst="line">
              <a:avLst/>
            </a:prstGeom>
            <a:ln w="57150" cap="flat" cmpd="sng">
              <a:solidFill>
                <a:srgbClr val="660033"/>
              </a:solidFill>
              <a:prstDash val="solid"/>
              <a:round/>
              <a:headEnd type="oval" w="med" len="med"/>
              <a:tailEnd type="oval" w="med" len="med"/>
            </a:ln>
          </p:spPr>
        </p:sp>
        <p:sp>
          <p:nvSpPr>
            <p:cNvPr id="8260" name="Line 70"/>
            <p:cNvSpPr/>
            <p:nvPr/>
          </p:nvSpPr>
          <p:spPr>
            <a:xfrm flipV="1">
              <a:off x="3120" y="2176"/>
              <a:ext cx="288" cy="192"/>
            </a:xfrm>
            <a:prstGeom prst="line">
              <a:avLst/>
            </a:prstGeom>
            <a:ln w="57150" cap="flat" cmpd="sng">
              <a:solidFill>
                <a:schemeClr val="bg1"/>
              </a:solidFill>
              <a:prstDash val="solid"/>
              <a:round/>
              <a:headEnd type="none" w="med" len="med"/>
              <a:tailEnd type="none" w="med" len="med"/>
            </a:ln>
          </p:spPr>
        </p:sp>
      </p:grpSp>
      <p:sp>
        <p:nvSpPr>
          <p:cNvPr id="8261" name="Line 82"/>
          <p:cNvSpPr/>
          <p:nvPr/>
        </p:nvSpPr>
        <p:spPr>
          <a:xfrm flipH="1" flipV="1">
            <a:off x="3505200" y="2057400"/>
            <a:ext cx="304800" cy="182563"/>
          </a:xfrm>
          <a:prstGeom prst="line">
            <a:avLst/>
          </a:prstGeom>
          <a:ln w="9525" cap="flat" cmpd="sng">
            <a:solidFill>
              <a:schemeClr val="bg1"/>
            </a:solidFill>
            <a:prstDash val="solid"/>
            <a:round/>
            <a:headEnd type="none" w="med" len="med"/>
            <a:tailEnd type="triangle" w="med" len="med"/>
          </a:ln>
        </p:spPr>
      </p:sp>
      <p:grpSp>
        <p:nvGrpSpPr>
          <p:cNvPr id="91219" name="Group 83"/>
          <p:cNvGrpSpPr/>
          <p:nvPr/>
        </p:nvGrpSpPr>
        <p:grpSpPr>
          <a:xfrm rot="-1062720">
            <a:off x="1371600" y="3352800"/>
            <a:ext cx="939800" cy="635000"/>
            <a:chOff x="1680" y="1440"/>
            <a:chExt cx="592" cy="400"/>
          </a:xfrm>
        </p:grpSpPr>
        <p:sp>
          <p:nvSpPr>
            <p:cNvPr id="8263" name="Oval 84"/>
            <p:cNvSpPr/>
            <p:nvPr/>
          </p:nvSpPr>
          <p:spPr>
            <a:xfrm rot="-4329641">
              <a:off x="1952" y="1604"/>
              <a:ext cx="63" cy="50"/>
            </a:xfrm>
            <a:prstGeom prst="ellipse">
              <a:avLst/>
            </a:prstGeom>
            <a:solidFill>
              <a:schemeClr val="tx1"/>
            </a:solidFill>
            <a:ln w="6350" cap="flat" cmpd="sng">
              <a:solidFill>
                <a:srgbClr val="FF0000"/>
              </a:solidFill>
              <a:prstDash val="solid"/>
              <a:round/>
              <a:headEnd type="none" w="med" len="med"/>
              <a:tailEnd type="none" w="med" len="med"/>
            </a:ln>
          </p:spPr>
          <p:txBody>
            <a:bodyPr vert="eaVert" wrap="none" anchor="ctr" anchorCtr="0"/>
            <a:p>
              <a:pPr algn="ctr"/>
              <a:endParaRPr lang="en-US" altLang="en-US" dirty="0">
                <a:latin typeface=".VnTime" panose="020B7200000000000000" pitchFamily="34" charset="0"/>
                <a:ea typeface="Times New Roman" panose="02020603050405020304" pitchFamily="18" charset="0"/>
              </a:endParaRPr>
            </a:p>
          </p:txBody>
        </p:sp>
        <p:sp>
          <p:nvSpPr>
            <p:cNvPr id="8264" name="Line 85"/>
            <p:cNvSpPr/>
            <p:nvPr/>
          </p:nvSpPr>
          <p:spPr>
            <a:xfrm flipH="1" flipV="1">
              <a:off x="1680" y="1440"/>
              <a:ext cx="288" cy="192"/>
            </a:xfrm>
            <a:prstGeom prst="line">
              <a:avLst/>
            </a:prstGeom>
            <a:ln w="9525" cap="flat" cmpd="sng">
              <a:solidFill>
                <a:srgbClr val="FF0000"/>
              </a:solidFill>
              <a:prstDash val="solid"/>
              <a:round/>
              <a:headEnd type="none" w="med" len="med"/>
              <a:tailEnd type="triangle" w="med" len="med"/>
            </a:ln>
          </p:spPr>
        </p:sp>
        <p:sp>
          <p:nvSpPr>
            <p:cNvPr id="8265" name="Line 86"/>
            <p:cNvSpPr/>
            <p:nvPr/>
          </p:nvSpPr>
          <p:spPr>
            <a:xfrm flipH="1" flipV="1">
              <a:off x="1984" y="1648"/>
              <a:ext cx="288" cy="192"/>
            </a:xfrm>
            <a:prstGeom prst="line">
              <a:avLst/>
            </a:prstGeom>
            <a:ln w="9525" cap="flat" cmpd="sng">
              <a:solidFill>
                <a:schemeClr val="bg1"/>
              </a:solidFill>
              <a:prstDash val="solid"/>
              <a:round/>
              <a:headEnd type="none" w="med" len="med"/>
              <a:tailEnd type="triangle" w="med" len="med"/>
            </a:ln>
          </p:spPr>
        </p:sp>
      </p:grpSp>
      <p:sp>
        <p:nvSpPr>
          <p:cNvPr id="8266" name="Line 87"/>
          <p:cNvSpPr/>
          <p:nvPr/>
        </p:nvSpPr>
        <p:spPr>
          <a:xfrm>
            <a:off x="3352800" y="1600200"/>
            <a:ext cx="927100" cy="0"/>
          </a:xfrm>
          <a:prstGeom prst="line">
            <a:avLst/>
          </a:prstGeom>
          <a:ln w="57150" cap="flat" cmpd="sng">
            <a:solidFill>
              <a:srgbClr val="660033"/>
            </a:solidFill>
            <a:prstDash val="solid"/>
            <a:round/>
            <a:headEnd type="none" w="med" len="med"/>
            <a:tailEnd type="oval" w="med" len="med"/>
          </a:ln>
        </p:spPr>
      </p:sp>
      <p:sp>
        <p:nvSpPr>
          <p:cNvPr id="8267" name="Line 88"/>
          <p:cNvSpPr/>
          <p:nvPr/>
        </p:nvSpPr>
        <p:spPr>
          <a:xfrm>
            <a:off x="6324600" y="1600200"/>
            <a:ext cx="2286000" cy="0"/>
          </a:xfrm>
          <a:prstGeom prst="line">
            <a:avLst/>
          </a:prstGeom>
          <a:ln w="57150" cap="flat" cmpd="sng">
            <a:solidFill>
              <a:srgbClr val="660033"/>
            </a:solidFill>
            <a:prstDash val="solid"/>
            <a:round/>
            <a:headEnd type="oval" w="med" len="med"/>
            <a:tailEnd type="none" w="med" len="med"/>
          </a:ln>
        </p:spPr>
      </p:sp>
      <p:sp>
        <p:nvSpPr>
          <p:cNvPr id="8268" name="Line 89"/>
          <p:cNvSpPr/>
          <p:nvPr/>
        </p:nvSpPr>
        <p:spPr>
          <a:xfrm>
            <a:off x="3810000" y="5181600"/>
            <a:ext cx="990600" cy="0"/>
          </a:xfrm>
          <a:prstGeom prst="line">
            <a:avLst/>
          </a:prstGeom>
          <a:ln w="57150" cap="flat" cmpd="sng">
            <a:solidFill>
              <a:srgbClr val="660033"/>
            </a:solidFill>
            <a:prstDash val="solid"/>
            <a:round/>
            <a:headEnd type="oval" w="med" len="med"/>
            <a:tailEnd type="oval" w="med" len="med"/>
          </a:ln>
        </p:spPr>
      </p:sp>
      <p:sp>
        <p:nvSpPr>
          <p:cNvPr id="8269" name="Line 90"/>
          <p:cNvSpPr/>
          <p:nvPr/>
        </p:nvSpPr>
        <p:spPr>
          <a:xfrm>
            <a:off x="3810000" y="1600200"/>
            <a:ext cx="0" cy="2743200"/>
          </a:xfrm>
          <a:prstGeom prst="line">
            <a:avLst/>
          </a:prstGeom>
          <a:ln w="57150" cap="flat" cmpd="sng">
            <a:solidFill>
              <a:srgbClr val="660033"/>
            </a:solidFill>
            <a:prstDash val="solid"/>
            <a:round/>
            <a:headEnd type="none" w="med" len="med"/>
            <a:tailEnd type="none" w="med" len="med"/>
          </a:ln>
        </p:spPr>
      </p:sp>
      <p:sp>
        <p:nvSpPr>
          <p:cNvPr id="8270" name="Line 91"/>
          <p:cNvSpPr/>
          <p:nvPr/>
        </p:nvSpPr>
        <p:spPr>
          <a:xfrm>
            <a:off x="6705600" y="1600200"/>
            <a:ext cx="0" cy="2743200"/>
          </a:xfrm>
          <a:prstGeom prst="line">
            <a:avLst/>
          </a:prstGeom>
          <a:ln w="57150" cap="flat" cmpd="sng">
            <a:solidFill>
              <a:srgbClr val="660033"/>
            </a:solidFill>
            <a:prstDash val="solid"/>
            <a:round/>
            <a:headEnd type="none" w="med" len="med"/>
            <a:tailEnd type="none" w="med" len="med"/>
          </a:ln>
        </p:spPr>
      </p:sp>
      <p:grpSp>
        <p:nvGrpSpPr>
          <p:cNvPr id="8271" name="Group 94"/>
          <p:cNvGrpSpPr/>
          <p:nvPr/>
        </p:nvGrpSpPr>
        <p:grpSpPr>
          <a:xfrm>
            <a:off x="4114800" y="2667000"/>
            <a:ext cx="2222500" cy="1822450"/>
            <a:chOff x="2592" y="1680"/>
            <a:chExt cx="1400" cy="1148"/>
          </a:xfrm>
        </p:grpSpPr>
        <p:sp>
          <p:nvSpPr>
            <p:cNvPr id="8272" name="Text Box 95"/>
            <p:cNvSpPr txBox="1"/>
            <p:nvPr/>
          </p:nvSpPr>
          <p:spPr>
            <a:xfrm>
              <a:off x="3456" y="1776"/>
              <a:ext cx="384" cy="231"/>
            </a:xfrm>
            <a:prstGeom prst="rect">
              <a:avLst/>
            </a:prstGeom>
            <a:noFill/>
            <a:ln w="9525">
              <a:noFill/>
            </a:ln>
          </p:spPr>
          <p:txBody>
            <a:bodyPr anchor="t" anchorCtr="0">
              <a:spAutoFit/>
            </a:bodyPr>
            <a:p>
              <a:pPr>
                <a:spcBef>
                  <a:spcPct val="50000"/>
                </a:spcBef>
              </a:pPr>
              <a:r>
                <a:rPr lang="en-US" altLang="en-US" dirty="0">
                  <a:latin typeface=".VnTime" panose="020B7200000000000000" pitchFamily="34" charset="0"/>
                </a:rPr>
                <a:t>K</a:t>
              </a:r>
              <a:endParaRPr lang="en-US" altLang="en-US" dirty="0">
                <a:latin typeface=".VnTime" panose="020B7200000000000000" pitchFamily="34" charset="0"/>
                <a:ea typeface="Times New Roman" panose="02020603050405020304" pitchFamily="18" charset="0"/>
              </a:endParaRPr>
            </a:p>
          </p:txBody>
        </p:sp>
        <p:sp>
          <p:nvSpPr>
            <p:cNvPr id="8273" name="Oval 96"/>
            <p:cNvSpPr/>
            <p:nvPr/>
          </p:nvSpPr>
          <p:spPr>
            <a:xfrm rot="-4329641">
              <a:off x="2992" y="2336"/>
              <a:ext cx="66" cy="64"/>
            </a:xfrm>
            <a:prstGeom prst="ellipse">
              <a:avLst/>
            </a:prstGeom>
            <a:solidFill>
              <a:srgbClr val="0000FF"/>
            </a:solidFill>
            <a:ln w="6350" cap="flat" cmpd="sng">
              <a:solidFill>
                <a:srgbClr val="FF00FF"/>
              </a:solidFill>
              <a:prstDash val="solid"/>
              <a:round/>
              <a:headEnd type="none" w="med" len="med"/>
              <a:tailEnd type="none" w="med" len="med"/>
            </a:ln>
          </p:spPr>
          <p:txBody>
            <a:bodyPr vert="eaVert" wrap="none" anchor="ctr" anchorCtr="0"/>
            <a:p>
              <a:pPr algn="ctr"/>
              <a:endParaRPr lang="en-US" altLang="en-US" dirty="0">
                <a:latin typeface=".VnTime" panose="020B7200000000000000" pitchFamily="34" charset="0"/>
                <a:ea typeface="Times New Roman" panose="02020603050405020304" pitchFamily="18" charset="0"/>
              </a:endParaRPr>
            </a:p>
          </p:txBody>
        </p:sp>
        <p:sp>
          <p:nvSpPr>
            <p:cNvPr id="8274" name="Rectangle 97"/>
            <p:cNvSpPr/>
            <p:nvPr/>
          </p:nvSpPr>
          <p:spPr>
            <a:xfrm>
              <a:off x="2599" y="1680"/>
              <a:ext cx="1393" cy="1142"/>
            </a:xfrm>
            <a:prstGeom prst="rect">
              <a:avLst/>
            </a:prstGeom>
            <a:solidFill>
              <a:schemeClr val="tx1"/>
            </a:solidFill>
            <a:ln w="9525"/>
            <a:scene3d>
              <a:camera prst="legacyObliqueTopRight">
                <a:rot lat="0" lon="0" rev="0"/>
              </a:camera>
              <a:lightRig rig="legacyFlat3" dir="b"/>
            </a:scene3d>
            <a:sp3d extrusionH="430200" prstMaterial="legacyMatte">
              <a:bevelT w="13500" h="13500" prst="angle"/>
              <a:bevelB w="13500" h="13500" prst="angle"/>
              <a:extrusionClr>
                <a:schemeClr val="tx1"/>
              </a:extrusionClr>
            </a:sp3d>
          </p:spPr>
          <p:txBody>
            <a:bodyPr wrap="none" anchor="ctr" anchorCtr="0">
              <a:flatTx/>
            </a:bodyPr>
            <a:p>
              <a:endParaRPr lang="en-US" altLang="en-US" dirty="0">
                <a:latin typeface=".VnTime" panose="020B7200000000000000" pitchFamily="34" charset="0"/>
                <a:ea typeface="Times New Roman" panose="02020603050405020304" pitchFamily="18" charset="0"/>
              </a:endParaRPr>
            </a:p>
          </p:txBody>
        </p:sp>
        <p:sp>
          <p:nvSpPr>
            <p:cNvPr id="8275" name="Rectangle 98"/>
            <p:cNvSpPr/>
            <p:nvPr/>
          </p:nvSpPr>
          <p:spPr>
            <a:xfrm>
              <a:off x="2592" y="1686"/>
              <a:ext cx="1393" cy="1142"/>
            </a:xfrm>
            <a:prstGeom prst="rect">
              <a:avLst/>
            </a:prstGeom>
            <a:solidFill>
              <a:schemeClr val="bg1"/>
            </a:solidFill>
            <a:ln w="57150" cap="flat" cmpd="thickThin">
              <a:solidFill>
                <a:srgbClr val="663300"/>
              </a:solidFill>
              <a:prstDash val="solid"/>
              <a:miter/>
              <a:headEnd type="none" w="med" len="med"/>
              <a:tailEnd type="none" w="med" len="med"/>
            </a:ln>
          </p:spPr>
          <p:txBody>
            <a:bodyPr wrap="none" anchor="ctr" anchorCtr="0"/>
            <a:p>
              <a:endParaRPr lang="en-US" altLang="en-US" dirty="0">
                <a:latin typeface=".VnTime" panose="020B7200000000000000" pitchFamily="34" charset="0"/>
                <a:ea typeface="Times New Roman" panose="02020603050405020304" pitchFamily="18" charset="0"/>
              </a:endParaRPr>
            </a:p>
          </p:txBody>
        </p:sp>
        <p:sp>
          <p:nvSpPr>
            <p:cNvPr id="8276" name="Rectangle 99"/>
            <p:cNvSpPr/>
            <p:nvPr/>
          </p:nvSpPr>
          <p:spPr>
            <a:xfrm>
              <a:off x="2652" y="1725"/>
              <a:ext cx="1280" cy="646"/>
            </a:xfrm>
            <a:prstGeom prst="rect">
              <a:avLst/>
            </a:prstGeom>
            <a:solidFill>
              <a:schemeClr val="bg1">
                <a:alpha val="38039"/>
              </a:schemeClr>
            </a:solidFill>
            <a:ln w="19050" cap="flat" cmpd="sng">
              <a:solidFill>
                <a:schemeClr val="tx1"/>
              </a:solidFill>
              <a:prstDash val="solid"/>
              <a:miter/>
              <a:headEnd type="none" w="med" len="med"/>
              <a:tailEnd type="none" w="med" len="med"/>
            </a:ln>
          </p:spPr>
          <p:txBody>
            <a:bodyPr wrap="none" anchor="ctr" anchorCtr="0"/>
            <a:p>
              <a:endParaRPr lang="en-US" altLang="en-US" dirty="0">
                <a:latin typeface=".VnTime" panose="020B7200000000000000" pitchFamily="34" charset="0"/>
                <a:ea typeface="Times New Roman" panose="02020603050405020304" pitchFamily="18" charset="0"/>
              </a:endParaRPr>
            </a:p>
          </p:txBody>
        </p:sp>
        <p:sp>
          <p:nvSpPr>
            <p:cNvPr id="8277" name="Oval 100"/>
            <p:cNvSpPr/>
            <p:nvPr/>
          </p:nvSpPr>
          <p:spPr>
            <a:xfrm>
              <a:off x="2729" y="1789"/>
              <a:ext cx="1082" cy="985"/>
            </a:xfrm>
            <a:prstGeom prst="ellipse">
              <a:avLst/>
            </a:prstGeom>
            <a:solidFill>
              <a:srgbClr val="FFFFCC"/>
            </a:solidFill>
            <a:ln w="12700" cap="flat" cmpd="sng">
              <a:solidFill>
                <a:schemeClr val="accent2"/>
              </a:solidFill>
              <a:prstDash val="solid"/>
              <a:round/>
              <a:headEnd type="none" w="med" len="med"/>
              <a:tailEnd type="none" w="med" len="med"/>
            </a:ln>
          </p:spPr>
          <p:txBody>
            <a:bodyPr wrap="none" anchor="ctr" anchorCtr="0"/>
            <a:p>
              <a:endParaRPr lang="en-US" altLang="en-US" dirty="0">
                <a:latin typeface=".VnTime" panose="020B7200000000000000" pitchFamily="34" charset="0"/>
                <a:ea typeface="Times New Roman" panose="02020603050405020304" pitchFamily="18" charset="0"/>
              </a:endParaRPr>
            </a:p>
          </p:txBody>
        </p:sp>
        <p:sp>
          <p:nvSpPr>
            <p:cNvPr id="8278" name="Text Box 101"/>
            <p:cNvSpPr txBox="1"/>
            <p:nvPr/>
          </p:nvSpPr>
          <p:spPr>
            <a:xfrm rot="810395">
              <a:off x="3547" y="1938"/>
              <a:ext cx="255" cy="173"/>
            </a:xfrm>
            <a:prstGeom prst="rect">
              <a:avLst/>
            </a:prstGeom>
            <a:noFill/>
            <a:ln w="6350">
              <a:noFill/>
            </a:ln>
          </p:spPr>
          <p:txBody>
            <a:bodyPr anchor="t" anchorCtr="0">
              <a:spAutoFit/>
            </a:bodyPr>
            <a:p>
              <a:pPr algn="ctr"/>
              <a:r>
                <a:rPr lang="en-US" altLang="en-US" sz="1200" dirty="0">
                  <a:solidFill>
                    <a:srgbClr val="0000FF"/>
                  </a:solidFill>
                  <a:latin typeface=".VnTime" panose="020B7200000000000000" pitchFamily="34" charset="0"/>
                </a:rPr>
                <a:t>5</a:t>
              </a:r>
              <a:endParaRPr lang="en-US" altLang="en-US" dirty="0">
                <a:latin typeface=".VnTime" panose="020B7200000000000000" pitchFamily="34" charset="0"/>
                <a:ea typeface="Times New Roman" panose="02020603050405020304" pitchFamily="18" charset="0"/>
              </a:endParaRPr>
            </a:p>
          </p:txBody>
        </p:sp>
        <p:sp>
          <p:nvSpPr>
            <p:cNvPr id="8279" name="Oval 102"/>
            <p:cNvSpPr/>
            <p:nvPr/>
          </p:nvSpPr>
          <p:spPr>
            <a:xfrm rot="5400000">
              <a:off x="2747" y="1719"/>
              <a:ext cx="1051" cy="1155"/>
            </a:xfrm>
            <a:prstGeom prst="ellipse">
              <a:avLst/>
            </a:prstGeom>
            <a:noFill/>
            <a:ln w="12700" cap="flat" cmpd="sng">
              <a:solidFill>
                <a:srgbClr val="003300"/>
              </a:solidFill>
              <a:prstDash val="solid"/>
              <a:round/>
              <a:headEnd type="none" w="med" len="med"/>
              <a:tailEnd type="none" w="med" len="med"/>
            </a:ln>
          </p:spPr>
          <p:txBody>
            <a:bodyPr wrap="none" anchor="ctr" anchorCtr="0"/>
            <a:p>
              <a:endParaRPr lang="en-US" altLang="en-US" dirty="0">
                <a:latin typeface=".VnTime" panose="020B7200000000000000" pitchFamily="34" charset="0"/>
                <a:ea typeface="Times New Roman" panose="02020603050405020304" pitchFamily="18" charset="0"/>
              </a:endParaRPr>
            </a:p>
          </p:txBody>
        </p:sp>
        <p:sp>
          <p:nvSpPr>
            <p:cNvPr id="8280" name="Arc 103"/>
            <p:cNvSpPr/>
            <p:nvPr/>
          </p:nvSpPr>
          <p:spPr>
            <a:xfrm rot="6681726" flipH="1">
              <a:off x="3119" y="1749"/>
              <a:ext cx="406" cy="723"/>
            </a:xfrm>
            <a:custGeom>
              <a:avLst/>
              <a:gdLst/>
              <a:ahLst/>
              <a:cxnLst>
                <a:cxn ang="0">
                  <a:pos x="0" y="0"/>
                </a:cxn>
                <a:cxn ang="0">
                  <a:pos x="0" y="0"/>
                </a:cxn>
                <a:cxn ang="0">
                  <a:pos x="0" y="0"/>
                </a:cxn>
              </a:cxnLst>
              <a:pathLst>
                <a:path w="24253" h="39506" fill="none">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lnTo>
                    <a:pt x="14733" y="-1"/>
                  </a:lnTo>
                  <a:close/>
                </a:path>
              </a:pathLst>
            </a:custGeom>
            <a:noFill/>
            <a:ln w="3175" cap="flat" cmpd="sng">
              <a:solidFill>
                <a:srgbClr val="00FFFF"/>
              </a:solidFill>
              <a:prstDash val="solid"/>
              <a:round/>
              <a:headEnd type="none" w="med" len="med"/>
              <a:tailEnd type="none" w="med" len="med"/>
            </a:ln>
          </p:spPr>
          <p:txBody>
            <a:bodyPr/>
            <a:p>
              <a:endParaRPr lang="en-US"/>
            </a:p>
          </p:txBody>
        </p:sp>
        <p:sp>
          <p:nvSpPr>
            <p:cNvPr id="8281" name="Line 104"/>
            <p:cNvSpPr/>
            <p:nvPr/>
          </p:nvSpPr>
          <p:spPr>
            <a:xfrm rot="10800000">
              <a:off x="3293" y="1910"/>
              <a:ext cx="0" cy="96"/>
            </a:xfrm>
            <a:prstGeom prst="line">
              <a:avLst/>
            </a:prstGeom>
            <a:ln w="9525" cap="flat" cmpd="sng">
              <a:solidFill>
                <a:srgbClr val="FF0000"/>
              </a:solidFill>
              <a:prstDash val="solid"/>
              <a:round/>
              <a:headEnd type="none" w="med" len="med"/>
              <a:tailEnd type="none" w="med" len="med"/>
            </a:ln>
          </p:spPr>
        </p:sp>
        <p:sp>
          <p:nvSpPr>
            <p:cNvPr id="8282" name="Text Box 105"/>
            <p:cNvSpPr txBox="1"/>
            <p:nvPr/>
          </p:nvSpPr>
          <p:spPr>
            <a:xfrm rot="-466213">
              <a:off x="3156" y="1748"/>
              <a:ext cx="250" cy="173"/>
            </a:xfrm>
            <a:prstGeom prst="rect">
              <a:avLst/>
            </a:prstGeom>
            <a:noFill/>
            <a:ln w="3175">
              <a:noFill/>
            </a:ln>
          </p:spPr>
          <p:txBody>
            <a:bodyPr anchor="t" anchorCtr="0">
              <a:spAutoFit/>
            </a:bodyPr>
            <a:p>
              <a:pPr algn="ctr"/>
              <a:r>
                <a:rPr lang="en-US" altLang="en-US" sz="1200" dirty="0">
                  <a:latin typeface=".VnTime" panose="020B7200000000000000" pitchFamily="34" charset="0"/>
                </a:rPr>
                <a:t>3</a:t>
              </a:r>
              <a:endParaRPr lang="en-US" altLang="en-US" sz="1200" dirty="0">
                <a:latin typeface=".VnTime" panose="020B7200000000000000" pitchFamily="34" charset="0"/>
                <a:ea typeface="Times New Roman" panose="02020603050405020304" pitchFamily="18" charset="0"/>
              </a:endParaRPr>
            </a:p>
          </p:txBody>
        </p:sp>
        <p:sp>
          <p:nvSpPr>
            <p:cNvPr id="8283" name="Text Box 106"/>
            <p:cNvSpPr txBox="1"/>
            <p:nvPr/>
          </p:nvSpPr>
          <p:spPr>
            <a:xfrm rot="-1500000">
              <a:off x="2920" y="1811"/>
              <a:ext cx="342" cy="173"/>
            </a:xfrm>
            <a:prstGeom prst="rect">
              <a:avLst/>
            </a:prstGeom>
            <a:noFill/>
            <a:ln w="12700">
              <a:noFill/>
            </a:ln>
          </p:spPr>
          <p:txBody>
            <a:bodyPr anchor="t" anchorCtr="0">
              <a:spAutoFit/>
            </a:bodyPr>
            <a:p>
              <a:pPr algn="ctr"/>
              <a:r>
                <a:rPr lang="en-US" altLang="en-US" sz="1200" dirty="0">
                  <a:solidFill>
                    <a:srgbClr val="0000FF"/>
                  </a:solidFill>
                  <a:latin typeface=".VnTime" panose="020B7200000000000000" pitchFamily="34" charset="0"/>
                </a:rPr>
                <a:t>2</a:t>
              </a:r>
              <a:endParaRPr lang="en-US" altLang="en-US" dirty="0">
                <a:latin typeface=".VnTime" panose="020B7200000000000000" pitchFamily="34" charset="0"/>
                <a:ea typeface="Times New Roman" panose="02020603050405020304" pitchFamily="18" charset="0"/>
              </a:endParaRPr>
            </a:p>
          </p:txBody>
        </p:sp>
        <p:sp>
          <p:nvSpPr>
            <p:cNvPr id="8284" name="Line 107"/>
            <p:cNvSpPr/>
            <p:nvPr/>
          </p:nvSpPr>
          <p:spPr>
            <a:xfrm rot="300000">
              <a:off x="3329" y="1910"/>
              <a:ext cx="0" cy="40"/>
            </a:xfrm>
            <a:prstGeom prst="line">
              <a:avLst/>
            </a:prstGeom>
            <a:ln w="6350" cap="flat" cmpd="sng">
              <a:solidFill>
                <a:srgbClr val="0000FF"/>
              </a:solidFill>
              <a:prstDash val="solid"/>
              <a:round/>
              <a:headEnd type="none" w="med" len="med"/>
              <a:tailEnd type="none" w="med" len="med"/>
            </a:ln>
          </p:spPr>
        </p:sp>
        <p:sp>
          <p:nvSpPr>
            <p:cNvPr id="8285" name="Line 108"/>
            <p:cNvSpPr/>
            <p:nvPr/>
          </p:nvSpPr>
          <p:spPr>
            <a:xfrm rot="600000">
              <a:off x="3362" y="1914"/>
              <a:ext cx="0" cy="41"/>
            </a:xfrm>
            <a:prstGeom prst="line">
              <a:avLst/>
            </a:prstGeom>
            <a:ln w="6350" cap="flat" cmpd="sng">
              <a:solidFill>
                <a:srgbClr val="0000FF"/>
              </a:solidFill>
              <a:prstDash val="solid"/>
              <a:round/>
              <a:headEnd type="none" w="med" len="med"/>
              <a:tailEnd type="none" w="med" len="med"/>
            </a:ln>
          </p:spPr>
        </p:sp>
        <p:sp>
          <p:nvSpPr>
            <p:cNvPr id="8286" name="Line 109"/>
            <p:cNvSpPr/>
            <p:nvPr/>
          </p:nvSpPr>
          <p:spPr>
            <a:xfrm rot="900000">
              <a:off x="3395" y="1922"/>
              <a:ext cx="0" cy="39"/>
            </a:xfrm>
            <a:prstGeom prst="line">
              <a:avLst/>
            </a:prstGeom>
            <a:ln w="6350" cap="flat" cmpd="sng">
              <a:solidFill>
                <a:srgbClr val="0000FF"/>
              </a:solidFill>
              <a:prstDash val="solid"/>
              <a:round/>
              <a:headEnd type="none" w="med" len="med"/>
              <a:tailEnd type="none" w="med" len="med"/>
            </a:ln>
          </p:spPr>
        </p:sp>
        <p:sp>
          <p:nvSpPr>
            <p:cNvPr id="8287" name="Line 110"/>
            <p:cNvSpPr/>
            <p:nvPr/>
          </p:nvSpPr>
          <p:spPr>
            <a:xfrm rot="1200000">
              <a:off x="3427" y="1932"/>
              <a:ext cx="0" cy="41"/>
            </a:xfrm>
            <a:prstGeom prst="line">
              <a:avLst/>
            </a:prstGeom>
            <a:ln w="6350" cap="flat" cmpd="sng">
              <a:solidFill>
                <a:srgbClr val="0000FF"/>
              </a:solidFill>
              <a:prstDash val="solid"/>
              <a:round/>
              <a:headEnd type="none" w="med" len="med"/>
              <a:tailEnd type="none" w="med" len="med"/>
            </a:ln>
          </p:spPr>
        </p:sp>
        <p:sp>
          <p:nvSpPr>
            <p:cNvPr id="8288" name="Line 111"/>
            <p:cNvSpPr/>
            <p:nvPr/>
          </p:nvSpPr>
          <p:spPr>
            <a:xfrm rot="1500000">
              <a:off x="3452" y="1944"/>
              <a:ext cx="0" cy="89"/>
            </a:xfrm>
            <a:prstGeom prst="line">
              <a:avLst/>
            </a:prstGeom>
            <a:ln w="9525" cap="flat" cmpd="sng">
              <a:solidFill>
                <a:srgbClr val="FF0000"/>
              </a:solidFill>
              <a:prstDash val="solid"/>
              <a:round/>
              <a:headEnd type="none" w="med" len="med"/>
              <a:tailEnd type="none" w="med" len="med"/>
            </a:ln>
          </p:spPr>
        </p:sp>
        <p:sp>
          <p:nvSpPr>
            <p:cNvPr id="8289" name="Line 112"/>
            <p:cNvSpPr/>
            <p:nvPr/>
          </p:nvSpPr>
          <p:spPr>
            <a:xfrm rot="1800000">
              <a:off x="3488" y="1962"/>
              <a:ext cx="0" cy="41"/>
            </a:xfrm>
            <a:prstGeom prst="line">
              <a:avLst/>
            </a:prstGeom>
            <a:ln w="6350" cap="flat" cmpd="sng">
              <a:solidFill>
                <a:srgbClr val="0000FF"/>
              </a:solidFill>
              <a:prstDash val="solid"/>
              <a:round/>
              <a:headEnd type="none" w="med" len="med"/>
              <a:tailEnd type="none" w="med" len="med"/>
            </a:ln>
          </p:spPr>
        </p:sp>
        <p:sp>
          <p:nvSpPr>
            <p:cNvPr id="8290" name="Line 113"/>
            <p:cNvSpPr/>
            <p:nvPr/>
          </p:nvSpPr>
          <p:spPr>
            <a:xfrm rot="2100000">
              <a:off x="3513" y="1978"/>
              <a:ext cx="0" cy="39"/>
            </a:xfrm>
            <a:prstGeom prst="line">
              <a:avLst/>
            </a:prstGeom>
            <a:ln w="6350" cap="flat" cmpd="sng">
              <a:solidFill>
                <a:srgbClr val="0000FF"/>
              </a:solidFill>
              <a:prstDash val="solid"/>
              <a:round/>
              <a:headEnd type="none" w="med" len="med"/>
              <a:tailEnd type="none" w="med" len="med"/>
            </a:ln>
          </p:spPr>
        </p:sp>
        <p:sp>
          <p:nvSpPr>
            <p:cNvPr id="8291" name="Line 114"/>
            <p:cNvSpPr/>
            <p:nvPr/>
          </p:nvSpPr>
          <p:spPr>
            <a:xfrm rot="2400000">
              <a:off x="3542" y="1997"/>
              <a:ext cx="0" cy="39"/>
            </a:xfrm>
            <a:prstGeom prst="line">
              <a:avLst/>
            </a:prstGeom>
            <a:ln w="6350" cap="flat" cmpd="sng">
              <a:solidFill>
                <a:srgbClr val="0000FF"/>
              </a:solidFill>
              <a:prstDash val="solid"/>
              <a:round/>
              <a:headEnd type="none" w="med" len="med"/>
              <a:tailEnd type="none" w="med" len="med"/>
            </a:ln>
          </p:spPr>
        </p:sp>
        <p:sp>
          <p:nvSpPr>
            <p:cNvPr id="8292" name="Line 115"/>
            <p:cNvSpPr/>
            <p:nvPr/>
          </p:nvSpPr>
          <p:spPr>
            <a:xfrm rot="2700000">
              <a:off x="3565" y="2018"/>
              <a:ext cx="0" cy="44"/>
            </a:xfrm>
            <a:prstGeom prst="line">
              <a:avLst/>
            </a:prstGeom>
            <a:ln w="6350" cap="flat" cmpd="sng">
              <a:solidFill>
                <a:srgbClr val="0000FF"/>
              </a:solidFill>
              <a:prstDash val="solid"/>
              <a:round/>
              <a:headEnd type="none" w="med" len="med"/>
              <a:tailEnd type="none" w="med" len="med"/>
            </a:ln>
          </p:spPr>
        </p:sp>
        <p:sp>
          <p:nvSpPr>
            <p:cNvPr id="8293" name="Line 116"/>
            <p:cNvSpPr/>
            <p:nvPr/>
          </p:nvSpPr>
          <p:spPr>
            <a:xfrm rot="3000000">
              <a:off x="3570" y="2029"/>
              <a:ext cx="0" cy="98"/>
            </a:xfrm>
            <a:prstGeom prst="line">
              <a:avLst/>
            </a:prstGeom>
            <a:ln w="9525" cap="flat" cmpd="sng">
              <a:solidFill>
                <a:srgbClr val="FF0000"/>
              </a:solidFill>
              <a:prstDash val="solid"/>
              <a:round/>
              <a:headEnd type="none" w="med" len="med"/>
              <a:tailEnd type="none" w="med" len="med"/>
            </a:ln>
          </p:spPr>
        </p:sp>
        <p:sp>
          <p:nvSpPr>
            <p:cNvPr id="8294" name="Line 117"/>
            <p:cNvSpPr/>
            <p:nvPr/>
          </p:nvSpPr>
          <p:spPr>
            <a:xfrm rot="7800000">
              <a:off x="3017" y="2027"/>
              <a:ext cx="0" cy="106"/>
            </a:xfrm>
            <a:prstGeom prst="line">
              <a:avLst/>
            </a:prstGeom>
            <a:ln w="9525" cap="flat" cmpd="sng">
              <a:solidFill>
                <a:srgbClr val="FF0000"/>
              </a:solidFill>
              <a:prstDash val="solid"/>
              <a:round/>
              <a:headEnd type="none" w="med" len="med"/>
              <a:tailEnd type="none" w="med" len="med"/>
            </a:ln>
          </p:spPr>
        </p:sp>
        <p:sp>
          <p:nvSpPr>
            <p:cNvPr id="8295" name="Line 118"/>
            <p:cNvSpPr/>
            <p:nvPr/>
          </p:nvSpPr>
          <p:spPr>
            <a:xfrm rot="-2700000">
              <a:off x="3017" y="2018"/>
              <a:ext cx="0" cy="40"/>
            </a:xfrm>
            <a:prstGeom prst="line">
              <a:avLst/>
            </a:prstGeom>
            <a:ln w="6350" cap="flat" cmpd="sng">
              <a:solidFill>
                <a:srgbClr val="0000FF"/>
              </a:solidFill>
              <a:prstDash val="solid"/>
              <a:round/>
              <a:headEnd type="none" w="med" len="med"/>
              <a:tailEnd type="none" w="med" len="med"/>
            </a:ln>
          </p:spPr>
        </p:sp>
        <p:sp>
          <p:nvSpPr>
            <p:cNvPr id="8296" name="Line 119"/>
            <p:cNvSpPr/>
            <p:nvPr/>
          </p:nvSpPr>
          <p:spPr>
            <a:xfrm rot="-2400000">
              <a:off x="3040" y="1999"/>
              <a:ext cx="0" cy="38"/>
            </a:xfrm>
            <a:prstGeom prst="line">
              <a:avLst/>
            </a:prstGeom>
            <a:ln w="6350" cap="flat" cmpd="sng">
              <a:solidFill>
                <a:srgbClr val="0000FF"/>
              </a:solidFill>
              <a:prstDash val="solid"/>
              <a:round/>
              <a:headEnd type="none" w="med" len="med"/>
              <a:tailEnd type="none" w="med" len="med"/>
            </a:ln>
          </p:spPr>
        </p:sp>
        <p:sp>
          <p:nvSpPr>
            <p:cNvPr id="8297" name="Line 120"/>
            <p:cNvSpPr/>
            <p:nvPr/>
          </p:nvSpPr>
          <p:spPr>
            <a:xfrm rot="-2100000">
              <a:off x="3069" y="1979"/>
              <a:ext cx="0" cy="39"/>
            </a:xfrm>
            <a:prstGeom prst="line">
              <a:avLst/>
            </a:prstGeom>
            <a:ln w="6350" cap="flat" cmpd="sng">
              <a:solidFill>
                <a:srgbClr val="0000FF"/>
              </a:solidFill>
              <a:prstDash val="solid"/>
              <a:round/>
              <a:headEnd type="none" w="med" len="med"/>
              <a:tailEnd type="none" w="med" len="med"/>
            </a:ln>
          </p:spPr>
        </p:sp>
        <p:sp>
          <p:nvSpPr>
            <p:cNvPr id="8298" name="Line 121"/>
            <p:cNvSpPr/>
            <p:nvPr/>
          </p:nvSpPr>
          <p:spPr>
            <a:xfrm rot="-1800000">
              <a:off x="3095" y="1961"/>
              <a:ext cx="0" cy="39"/>
            </a:xfrm>
            <a:prstGeom prst="line">
              <a:avLst/>
            </a:prstGeom>
            <a:ln w="6350" cap="flat" cmpd="sng">
              <a:solidFill>
                <a:srgbClr val="0000FF"/>
              </a:solidFill>
              <a:prstDash val="solid"/>
              <a:round/>
              <a:headEnd type="none" w="med" len="med"/>
              <a:tailEnd type="none" w="med" len="med"/>
            </a:ln>
          </p:spPr>
        </p:sp>
        <p:sp>
          <p:nvSpPr>
            <p:cNvPr id="8299" name="Line 122"/>
            <p:cNvSpPr/>
            <p:nvPr/>
          </p:nvSpPr>
          <p:spPr>
            <a:xfrm rot="-1500000">
              <a:off x="3139" y="1943"/>
              <a:ext cx="0" cy="88"/>
            </a:xfrm>
            <a:prstGeom prst="line">
              <a:avLst/>
            </a:prstGeom>
            <a:ln w="9525" cap="flat" cmpd="sng">
              <a:solidFill>
                <a:srgbClr val="FF0000"/>
              </a:solidFill>
              <a:prstDash val="solid"/>
              <a:round/>
              <a:headEnd type="none" w="med" len="med"/>
              <a:tailEnd type="none" w="med" len="med"/>
            </a:ln>
          </p:spPr>
        </p:sp>
        <p:sp>
          <p:nvSpPr>
            <p:cNvPr id="8300" name="Line 123"/>
            <p:cNvSpPr/>
            <p:nvPr/>
          </p:nvSpPr>
          <p:spPr>
            <a:xfrm rot="-1200000">
              <a:off x="3159" y="1932"/>
              <a:ext cx="0" cy="41"/>
            </a:xfrm>
            <a:prstGeom prst="line">
              <a:avLst/>
            </a:prstGeom>
            <a:ln w="6350" cap="flat" cmpd="sng">
              <a:solidFill>
                <a:srgbClr val="0000FF"/>
              </a:solidFill>
              <a:prstDash val="solid"/>
              <a:round/>
              <a:headEnd type="none" w="med" len="med"/>
              <a:tailEnd type="none" w="med" len="med"/>
            </a:ln>
          </p:spPr>
        </p:sp>
        <p:sp>
          <p:nvSpPr>
            <p:cNvPr id="8301" name="Line 124"/>
            <p:cNvSpPr/>
            <p:nvPr/>
          </p:nvSpPr>
          <p:spPr>
            <a:xfrm rot="-900000">
              <a:off x="3187" y="1925"/>
              <a:ext cx="0" cy="40"/>
            </a:xfrm>
            <a:prstGeom prst="line">
              <a:avLst/>
            </a:prstGeom>
            <a:ln w="6350" cap="flat" cmpd="sng">
              <a:solidFill>
                <a:srgbClr val="0000FF"/>
              </a:solidFill>
              <a:prstDash val="solid"/>
              <a:round/>
              <a:headEnd type="none" w="med" len="med"/>
              <a:tailEnd type="none" w="med" len="med"/>
            </a:ln>
          </p:spPr>
        </p:sp>
        <p:sp>
          <p:nvSpPr>
            <p:cNvPr id="8302" name="Line 125"/>
            <p:cNvSpPr/>
            <p:nvPr/>
          </p:nvSpPr>
          <p:spPr>
            <a:xfrm rot="-600000">
              <a:off x="3221" y="1918"/>
              <a:ext cx="0" cy="39"/>
            </a:xfrm>
            <a:prstGeom prst="line">
              <a:avLst/>
            </a:prstGeom>
            <a:ln w="6350" cap="flat" cmpd="sng">
              <a:solidFill>
                <a:srgbClr val="0000FF"/>
              </a:solidFill>
              <a:prstDash val="solid"/>
              <a:round/>
              <a:headEnd type="none" w="med" len="med"/>
              <a:tailEnd type="none" w="med" len="med"/>
            </a:ln>
          </p:spPr>
        </p:sp>
        <p:sp>
          <p:nvSpPr>
            <p:cNvPr id="8303" name="Line 126"/>
            <p:cNvSpPr/>
            <p:nvPr/>
          </p:nvSpPr>
          <p:spPr>
            <a:xfrm rot="-300000">
              <a:off x="3256" y="1912"/>
              <a:ext cx="0" cy="39"/>
            </a:xfrm>
            <a:prstGeom prst="line">
              <a:avLst/>
            </a:prstGeom>
            <a:ln w="6350" cap="flat" cmpd="sng">
              <a:solidFill>
                <a:srgbClr val="0000FF"/>
              </a:solidFill>
              <a:prstDash val="solid"/>
              <a:round/>
              <a:headEnd type="none" w="med" len="med"/>
              <a:tailEnd type="none" w="med" len="med"/>
            </a:ln>
          </p:spPr>
        </p:sp>
        <p:sp>
          <p:nvSpPr>
            <p:cNvPr id="8304" name="Line 127"/>
            <p:cNvSpPr/>
            <p:nvPr/>
          </p:nvSpPr>
          <p:spPr>
            <a:xfrm rot="6300000">
              <a:off x="2950" y="2149"/>
              <a:ext cx="0" cy="107"/>
            </a:xfrm>
            <a:prstGeom prst="line">
              <a:avLst/>
            </a:prstGeom>
            <a:ln w="9525" cap="flat" cmpd="sng">
              <a:solidFill>
                <a:srgbClr val="FF0000"/>
              </a:solidFill>
              <a:prstDash val="solid"/>
              <a:round/>
              <a:headEnd type="none" w="med" len="med"/>
              <a:tailEnd type="none" w="med" len="med"/>
            </a:ln>
          </p:spPr>
        </p:sp>
        <p:sp>
          <p:nvSpPr>
            <p:cNvPr id="8305" name="Line 128"/>
            <p:cNvSpPr/>
            <p:nvPr/>
          </p:nvSpPr>
          <p:spPr>
            <a:xfrm rot="-4200000">
              <a:off x="2931" y="2146"/>
              <a:ext cx="0" cy="42"/>
            </a:xfrm>
            <a:prstGeom prst="line">
              <a:avLst/>
            </a:prstGeom>
            <a:ln w="6350" cap="flat" cmpd="sng">
              <a:solidFill>
                <a:srgbClr val="0000FF"/>
              </a:solidFill>
              <a:prstDash val="solid"/>
              <a:round/>
              <a:headEnd type="none" w="med" len="med"/>
              <a:tailEnd type="none" w="med" len="med"/>
            </a:ln>
          </p:spPr>
        </p:sp>
        <p:sp>
          <p:nvSpPr>
            <p:cNvPr id="8306" name="Line 129"/>
            <p:cNvSpPr/>
            <p:nvPr/>
          </p:nvSpPr>
          <p:spPr>
            <a:xfrm rot="-3900000">
              <a:off x="2941" y="2117"/>
              <a:ext cx="0" cy="43"/>
            </a:xfrm>
            <a:prstGeom prst="line">
              <a:avLst/>
            </a:prstGeom>
            <a:ln w="6350" cap="flat" cmpd="sng">
              <a:solidFill>
                <a:srgbClr val="0000FF"/>
              </a:solidFill>
              <a:prstDash val="solid"/>
              <a:round/>
              <a:headEnd type="none" w="med" len="med"/>
              <a:tailEnd type="none" w="med" len="med"/>
            </a:ln>
          </p:spPr>
        </p:sp>
        <p:sp>
          <p:nvSpPr>
            <p:cNvPr id="8307" name="Line 130"/>
            <p:cNvSpPr/>
            <p:nvPr/>
          </p:nvSpPr>
          <p:spPr>
            <a:xfrm rot="-3600000">
              <a:off x="2959" y="2094"/>
              <a:ext cx="0" cy="42"/>
            </a:xfrm>
            <a:prstGeom prst="line">
              <a:avLst/>
            </a:prstGeom>
            <a:ln w="6350" cap="flat" cmpd="sng">
              <a:solidFill>
                <a:srgbClr val="0000FF"/>
              </a:solidFill>
              <a:prstDash val="solid"/>
              <a:round/>
              <a:headEnd type="none" w="med" len="med"/>
              <a:tailEnd type="none" w="med" len="med"/>
            </a:ln>
          </p:spPr>
        </p:sp>
        <p:sp>
          <p:nvSpPr>
            <p:cNvPr id="8308" name="Line 131"/>
            <p:cNvSpPr/>
            <p:nvPr/>
          </p:nvSpPr>
          <p:spPr>
            <a:xfrm rot="-3300000">
              <a:off x="2975" y="2064"/>
              <a:ext cx="0" cy="42"/>
            </a:xfrm>
            <a:prstGeom prst="line">
              <a:avLst/>
            </a:prstGeom>
            <a:ln w="6350" cap="flat" cmpd="sng">
              <a:solidFill>
                <a:srgbClr val="0000FF"/>
              </a:solidFill>
              <a:prstDash val="solid"/>
              <a:round/>
              <a:headEnd type="none" w="med" len="med"/>
              <a:tailEnd type="none" w="med" len="med"/>
            </a:ln>
          </p:spPr>
        </p:sp>
        <p:sp>
          <p:nvSpPr>
            <p:cNvPr id="8309" name="Line 132"/>
            <p:cNvSpPr/>
            <p:nvPr/>
          </p:nvSpPr>
          <p:spPr>
            <a:xfrm rot="3300000">
              <a:off x="3604" y="2067"/>
              <a:ext cx="0" cy="42"/>
            </a:xfrm>
            <a:prstGeom prst="line">
              <a:avLst/>
            </a:prstGeom>
            <a:ln w="6350" cap="flat" cmpd="sng">
              <a:solidFill>
                <a:srgbClr val="0000FF"/>
              </a:solidFill>
              <a:prstDash val="solid"/>
              <a:round/>
              <a:headEnd type="none" w="med" len="med"/>
              <a:tailEnd type="none" w="med" len="med"/>
            </a:ln>
          </p:spPr>
        </p:sp>
        <p:sp>
          <p:nvSpPr>
            <p:cNvPr id="8310" name="Line 133"/>
            <p:cNvSpPr/>
            <p:nvPr/>
          </p:nvSpPr>
          <p:spPr>
            <a:xfrm rot="3600000">
              <a:off x="3618" y="2088"/>
              <a:ext cx="0" cy="44"/>
            </a:xfrm>
            <a:prstGeom prst="line">
              <a:avLst/>
            </a:prstGeom>
            <a:ln w="6350" cap="flat" cmpd="sng">
              <a:solidFill>
                <a:srgbClr val="0000FF"/>
              </a:solidFill>
              <a:prstDash val="solid"/>
              <a:round/>
              <a:headEnd type="none" w="med" len="med"/>
              <a:tailEnd type="none" w="med" len="med"/>
            </a:ln>
          </p:spPr>
        </p:sp>
        <p:sp>
          <p:nvSpPr>
            <p:cNvPr id="8311" name="Line 134"/>
            <p:cNvSpPr/>
            <p:nvPr/>
          </p:nvSpPr>
          <p:spPr>
            <a:xfrm rot="3900000">
              <a:off x="3637" y="2116"/>
              <a:ext cx="0" cy="42"/>
            </a:xfrm>
            <a:prstGeom prst="line">
              <a:avLst/>
            </a:prstGeom>
            <a:ln w="6350" cap="flat" cmpd="sng">
              <a:solidFill>
                <a:srgbClr val="0000FF"/>
              </a:solidFill>
              <a:prstDash val="solid"/>
              <a:round/>
              <a:headEnd type="none" w="med" len="med"/>
              <a:tailEnd type="none" w="med" len="med"/>
            </a:ln>
          </p:spPr>
        </p:sp>
        <p:sp>
          <p:nvSpPr>
            <p:cNvPr id="8312" name="Line 135"/>
            <p:cNvSpPr/>
            <p:nvPr/>
          </p:nvSpPr>
          <p:spPr>
            <a:xfrm rot="4200000">
              <a:off x="3649" y="2146"/>
              <a:ext cx="0" cy="42"/>
            </a:xfrm>
            <a:prstGeom prst="line">
              <a:avLst/>
            </a:prstGeom>
            <a:ln w="6350" cap="flat" cmpd="sng">
              <a:solidFill>
                <a:srgbClr val="0000FF"/>
              </a:solidFill>
              <a:prstDash val="solid"/>
              <a:round/>
              <a:headEnd type="none" w="med" len="med"/>
              <a:tailEnd type="none" w="med" len="med"/>
            </a:ln>
          </p:spPr>
        </p:sp>
        <p:sp>
          <p:nvSpPr>
            <p:cNvPr id="8313" name="Line 136"/>
            <p:cNvSpPr/>
            <p:nvPr/>
          </p:nvSpPr>
          <p:spPr>
            <a:xfrm rot="4500000">
              <a:off x="3636" y="2155"/>
              <a:ext cx="0" cy="98"/>
            </a:xfrm>
            <a:prstGeom prst="line">
              <a:avLst/>
            </a:prstGeom>
            <a:ln w="9525" cap="flat" cmpd="sng">
              <a:solidFill>
                <a:srgbClr val="FF0000"/>
              </a:solidFill>
              <a:prstDash val="solid"/>
              <a:round/>
              <a:headEnd type="none" w="med" len="med"/>
              <a:tailEnd type="none" w="med" len="med"/>
            </a:ln>
          </p:spPr>
        </p:sp>
        <p:sp>
          <p:nvSpPr>
            <p:cNvPr id="8314" name="Text Box 137"/>
            <p:cNvSpPr txBox="1"/>
            <p:nvPr/>
          </p:nvSpPr>
          <p:spPr>
            <a:xfrm>
              <a:off x="2674" y="2088"/>
              <a:ext cx="343" cy="173"/>
            </a:xfrm>
            <a:prstGeom prst="rect">
              <a:avLst/>
            </a:prstGeom>
            <a:noFill/>
            <a:ln w="12700">
              <a:noFill/>
            </a:ln>
          </p:spPr>
          <p:txBody>
            <a:bodyPr anchor="t" anchorCtr="0">
              <a:spAutoFit/>
            </a:bodyPr>
            <a:p>
              <a:pPr algn="ctr"/>
              <a:r>
                <a:rPr lang="en-US" altLang="en-US" sz="1200" dirty="0">
                  <a:solidFill>
                    <a:srgbClr val="0000FF"/>
                  </a:solidFill>
                  <a:latin typeface=".VnTime" panose="020B7200000000000000" pitchFamily="34" charset="0"/>
                </a:rPr>
                <a:t>0</a:t>
              </a:r>
              <a:endParaRPr lang="en-US" altLang="en-US" dirty="0">
                <a:latin typeface=".VnTime" panose="020B7200000000000000" pitchFamily="34" charset="0"/>
                <a:ea typeface="Times New Roman" panose="02020603050405020304" pitchFamily="18" charset="0"/>
              </a:endParaRPr>
            </a:p>
          </p:txBody>
        </p:sp>
        <p:sp>
          <p:nvSpPr>
            <p:cNvPr id="8315" name="Text Box 138"/>
            <p:cNvSpPr txBox="1"/>
            <p:nvPr/>
          </p:nvSpPr>
          <p:spPr>
            <a:xfrm rot="-2443161">
              <a:off x="2760" y="1939"/>
              <a:ext cx="342" cy="173"/>
            </a:xfrm>
            <a:prstGeom prst="rect">
              <a:avLst/>
            </a:prstGeom>
            <a:noFill/>
            <a:ln w="12700">
              <a:noFill/>
            </a:ln>
          </p:spPr>
          <p:txBody>
            <a:bodyPr anchor="t" anchorCtr="0">
              <a:spAutoFit/>
            </a:bodyPr>
            <a:p>
              <a:pPr algn="ctr"/>
              <a:r>
                <a:rPr lang="en-US" altLang="en-US" sz="1200" dirty="0">
                  <a:latin typeface=".VnTime" panose="020B7200000000000000" pitchFamily="34" charset="0"/>
                </a:rPr>
                <a:t>1</a:t>
              </a:r>
              <a:endParaRPr lang="en-US" altLang="en-US" sz="1200" dirty="0">
                <a:latin typeface=".VnTime" panose="020B7200000000000000" pitchFamily="34" charset="0"/>
                <a:ea typeface="Times New Roman" panose="02020603050405020304" pitchFamily="18" charset="0"/>
              </a:endParaRPr>
            </a:p>
          </p:txBody>
        </p:sp>
        <p:sp>
          <p:nvSpPr>
            <p:cNvPr id="8316" name="Text Box 139"/>
            <p:cNvSpPr txBox="1"/>
            <p:nvPr/>
          </p:nvSpPr>
          <p:spPr>
            <a:xfrm rot="3000000">
              <a:off x="3391" y="1799"/>
              <a:ext cx="307" cy="173"/>
            </a:xfrm>
            <a:prstGeom prst="rect">
              <a:avLst/>
            </a:prstGeom>
            <a:noFill/>
            <a:ln w="12700">
              <a:noFill/>
            </a:ln>
          </p:spPr>
          <p:txBody>
            <a:bodyPr anchor="t" anchorCtr="0">
              <a:spAutoFit/>
            </a:bodyPr>
            <a:p>
              <a:pPr algn="ctr"/>
              <a:r>
                <a:rPr lang="en-US" altLang="en-US" sz="1200" dirty="0">
                  <a:solidFill>
                    <a:srgbClr val="0000FF"/>
                  </a:solidFill>
                  <a:latin typeface=".VnTime" panose="020B7200000000000000" pitchFamily="34" charset="0"/>
                </a:rPr>
                <a:t>4</a:t>
              </a:r>
              <a:endParaRPr lang="en-US" altLang="en-US" dirty="0">
                <a:latin typeface=".VnTime" panose="020B7200000000000000" pitchFamily="34" charset="0"/>
                <a:ea typeface="Times New Roman" panose="02020603050405020304" pitchFamily="18" charset="0"/>
              </a:endParaRPr>
            </a:p>
          </p:txBody>
        </p:sp>
        <p:sp>
          <p:nvSpPr>
            <p:cNvPr id="8317" name="Text Box 140"/>
            <p:cNvSpPr txBox="1"/>
            <p:nvPr/>
          </p:nvSpPr>
          <p:spPr>
            <a:xfrm rot="4500000">
              <a:off x="3610" y="2103"/>
              <a:ext cx="309" cy="173"/>
            </a:xfrm>
            <a:prstGeom prst="rect">
              <a:avLst/>
            </a:prstGeom>
            <a:noFill/>
            <a:ln w="12700">
              <a:noFill/>
            </a:ln>
          </p:spPr>
          <p:txBody>
            <a:bodyPr anchor="t" anchorCtr="0">
              <a:spAutoFit/>
            </a:bodyPr>
            <a:p>
              <a:pPr algn="ctr"/>
              <a:r>
                <a:rPr lang="en-US" altLang="en-US" sz="1200" dirty="0">
                  <a:solidFill>
                    <a:srgbClr val="0000FF"/>
                  </a:solidFill>
                  <a:latin typeface=".VnTime" panose="020B7200000000000000" pitchFamily="34" charset="0"/>
                </a:rPr>
                <a:t>6</a:t>
              </a:r>
              <a:endParaRPr lang="en-US" altLang="en-US" dirty="0">
                <a:latin typeface=".VnTime" panose="020B7200000000000000" pitchFamily="34" charset="0"/>
                <a:ea typeface="Times New Roman" panose="02020603050405020304" pitchFamily="18" charset="0"/>
              </a:endParaRPr>
            </a:p>
          </p:txBody>
        </p:sp>
        <p:sp>
          <p:nvSpPr>
            <p:cNvPr id="8318" name="Text Box 141"/>
            <p:cNvSpPr txBox="1"/>
            <p:nvPr/>
          </p:nvSpPr>
          <p:spPr>
            <a:xfrm>
              <a:off x="2997" y="2051"/>
              <a:ext cx="590" cy="231"/>
            </a:xfrm>
            <a:prstGeom prst="rect">
              <a:avLst/>
            </a:prstGeom>
            <a:noFill/>
            <a:ln w="9525">
              <a:noFill/>
            </a:ln>
          </p:spPr>
          <p:txBody>
            <a:bodyPr anchor="t" anchorCtr="0">
              <a:spAutoFit/>
            </a:bodyPr>
            <a:p>
              <a:pPr algn="ctr"/>
              <a:r>
                <a:rPr lang="en-US" altLang="en-US" dirty="0">
                  <a:latin typeface=".VnTime" panose="020B7200000000000000" pitchFamily="34" charset="0"/>
                </a:rPr>
                <a:t>V</a:t>
              </a:r>
              <a:endParaRPr lang="en-US" altLang="en-US" dirty="0">
                <a:latin typeface=".VnTime" panose="020B7200000000000000" pitchFamily="34" charset="0"/>
                <a:ea typeface="Times New Roman" panose="02020603050405020304" pitchFamily="18" charset="0"/>
              </a:endParaRPr>
            </a:p>
          </p:txBody>
        </p:sp>
        <p:sp>
          <p:nvSpPr>
            <p:cNvPr id="8319" name="AutoShape 142"/>
            <p:cNvSpPr/>
            <p:nvPr/>
          </p:nvSpPr>
          <p:spPr>
            <a:xfrm rot="10800000">
              <a:off x="2841" y="1895"/>
              <a:ext cx="910" cy="776"/>
            </a:xfrm>
            <a:custGeom>
              <a:avLst/>
              <a:gdLst/>
              <a:ahLst/>
              <a:cxnLst>
                <a:cxn ang="0">
                  <a:pos x="0" y="0"/>
                </a:cxn>
                <a:cxn ang="0">
                  <a:pos x="0" y="0"/>
                </a:cxn>
                <a:cxn ang="0">
                  <a:pos x="0" y="0"/>
                </a:cxn>
                <a:cxn ang="0">
                  <a:pos x="0" y="0"/>
                </a:cxn>
              </a:cxnLst>
              <a:pathLst>
                <a:path w="21600" h="21600">
                  <a:moveTo>
                    <a:pt x="9000" y="10592"/>
                  </a:moveTo>
                  <a:cubicBezTo>
                    <a:pt x="9106" y="9678"/>
                    <a:pt x="9880" y="8989"/>
                    <a:pt x="10800" y="8989"/>
                  </a:cubicBezTo>
                  <a:cubicBezTo>
                    <a:pt x="11719" y="8989"/>
                    <a:pt x="12493" y="9678"/>
                    <a:pt x="12599" y="10592"/>
                  </a:cubicBezTo>
                  <a:lnTo>
                    <a:pt x="21528" y="9560"/>
                  </a:lnTo>
                  <a:cubicBezTo>
                    <a:pt x="20898" y="4111"/>
                    <a:pt x="16285" y="0"/>
                    <a:pt x="10799" y="0"/>
                  </a:cubicBezTo>
                  <a:cubicBezTo>
                    <a:pt x="5314" y="0"/>
                    <a:pt x="701" y="4111"/>
                    <a:pt x="71" y="9560"/>
                  </a:cubicBezTo>
                  <a:lnTo>
                    <a:pt x="9000" y="10592"/>
                  </a:lnTo>
                  <a:close/>
                </a:path>
              </a:pathLst>
            </a:custGeom>
            <a:solidFill>
              <a:srgbClr val="FFFFCC"/>
            </a:solidFill>
            <a:ln w="3175">
              <a:noFill/>
            </a:ln>
          </p:spPr>
          <p:txBody>
            <a:bodyPr/>
            <a:p>
              <a:endParaRPr lang="en-US"/>
            </a:p>
          </p:txBody>
        </p:sp>
        <p:sp>
          <p:nvSpPr>
            <p:cNvPr id="8320" name="Rectangle 143"/>
            <p:cNvSpPr/>
            <p:nvPr/>
          </p:nvSpPr>
          <p:spPr>
            <a:xfrm>
              <a:off x="2620" y="2336"/>
              <a:ext cx="1283" cy="481"/>
            </a:xfrm>
            <a:prstGeom prst="rect">
              <a:avLst/>
            </a:prstGeom>
            <a:solidFill>
              <a:schemeClr val="bg1"/>
            </a:solidFill>
            <a:ln w="57150">
              <a:noFill/>
            </a:ln>
          </p:spPr>
          <p:txBody>
            <a:bodyPr wrap="none" anchor="ctr" anchorCtr="0"/>
            <a:p>
              <a:endParaRPr lang="en-US" altLang="en-US" dirty="0">
                <a:latin typeface=".VnTime" panose="020B7200000000000000" pitchFamily="34" charset="0"/>
                <a:ea typeface="Times New Roman" panose="02020603050405020304" pitchFamily="18" charset="0"/>
              </a:endParaRPr>
            </a:p>
          </p:txBody>
        </p:sp>
        <p:sp>
          <p:nvSpPr>
            <p:cNvPr id="8321" name="Rectangle 144"/>
            <p:cNvSpPr/>
            <p:nvPr/>
          </p:nvSpPr>
          <p:spPr>
            <a:xfrm>
              <a:off x="2655" y="1728"/>
              <a:ext cx="1273" cy="645"/>
            </a:xfrm>
            <a:prstGeom prst="rect">
              <a:avLst/>
            </a:prstGeom>
            <a:noFill/>
            <a:ln w="28575" cap="flat" cmpd="sng">
              <a:solidFill>
                <a:srgbClr val="0000FF"/>
              </a:solidFill>
              <a:prstDash val="solid"/>
              <a:miter/>
              <a:headEnd type="none" w="med" len="med"/>
              <a:tailEnd type="none" w="med" len="med"/>
            </a:ln>
          </p:spPr>
          <p:txBody>
            <a:bodyPr wrap="none" anchor="ctr" anchorCtr="0"/>
            <a:p>
              <a:pPr algn="ctr"/>
              <a:endParaRPr lang="en-US" altLang="en-US" dirty="0">
                <a:latin typeface=".VnTime" panose="020B7200000000000000" pitchFamily="34" charset="0"/>
                <a:ea typeface="Times New Roman" panose="02020603050405020304" pitchFamily="18" charset="0"/>
              </a:endParaRPr>
            </a:p>
          </p:txBody>
        </p:sp>
        <p:sp>
          <p:nvSpPr>
            <p:cNvPr id="8322" name="Rectangle 145"/>
            <p:cNvSpPr/>
            <p:nvPr/>
          </p:nvSpPr>
          <p:spPr>
            <a:xfrm>
              <a:off x="2592" y="1686"/>
              <a:ext cx="1393" cy="1142"/>
            </a:xfrm>
            <a:prstGeom prst="rect">
              <a:avLst/>
            </a:prstGeom>
            <a:noFill/>
            <a:ln w="57150" cap="flat" cmpd="thickThin">
              <a:solidFill>
                <a:srgbClr val="663300"/>
              </a:solidFill>
              <a:prstDash val="solid"/>
              <a:miter/>
              <a:headEnd type="none" w="med" len="med"/>
              <a:tailEnd type="none" w="med" len="med"/>
            </a:ln>
          </p:spPr>
          <p:txBody>
            <a:bodyPr wrap="none" anchor="ctr" anchorCtr="0"/>
            <a:p>
              <a:endParaRPr lang="en-US" altLang="en-US" dirty="0">
                <a:latin typeface=".VnTime" panose="020B7200000000000000" pitchFamily="34" charset="0"/>
                <a:ea typeface="Times New Roman" panose="02020603050405020304" pitchFamily="18" charset="0"/>
              </a:endParaRPr>
            </a:p>
          </p:txBody>
        </p:sp>
        <p:sp>
          <p:nvSpPr>
            <p:cNvPr id="8323" name="AutoShape 146"/>
            <p:cNvSpPr/>
            <p:nvPr/>
          </p:nvSpPr>
          <p:spPr>
            <a:xfrm>
              <a:off x="3263" y="2411"/>
              <a:ext cx="57" cy="52"/>
            </a:xfrm>
            <a:custGeom>
              <a:avLst/>
              <a:gdLst/>
              <a:ahLst/>
              <a:cxnLst>
                <a:cxn ang="0">
                  <a:pos x="0" y="0"/>
                </a:cxn>
                <a:cxn ang="0">
                  <a:pos x="0" y="0"/>
                </a:cxn>
                <a:cxn ang="0">
                  <a:pos x="0" y="0"/>
                </a:cxn>
                <a:cxn ang="0">
                  <a:pos x="0" y="0"/>
                </a:cxn>
                <a:cxn ang="0">
                  <a:pos x="0" y="0"/>
                </a:cxn>
                <a:cxn ang="0">
                  <a:pos x="0" y="0"/>
                </a:cxn>
                <a:cxn ang="0">
                  <a:pos x="0" y="0"/>
                </a:cxn>
                <a:cxn ang="0">
                  <a:pos x="0" y="0"/>
                </a:cxn>
              </a:cxnLst>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20"/>
                    <a:pt x="8879" y="4536"/>
                    <a:pt x="8006" y="4952"/>
                  </a:cubicBezTo>
                  <a:lnTo>
                    <a:pt x="16647" y="13593"/>
                  </a:lnTo>
                  <a:close/>
                  <a:moveTo>
                    <a:pt x="4952" y="8006"/>
                  </a:moveTo>
                  <a:cubicBezTo>
                    <a:pt x="4536" y="8879"/>
                    <a:pt x="4320" y="9833"/>
                    <a:pt x="4320" y="10800"/>
                  </a:cubicBezTo>
                  <a:cubicBezTo>
                    <a:pt x="4320" y="14378"/>
                    <a:pt x="7221" y="17280"/>
                    <a:pt x="10800" y="17280"/>
                  </a:cubicBezTo>
                  <a:cubicBezTo>
                    <a:pt x="11766" y="17280"/>
                    <a:pt x="12720" y="17063"/>
                    <a:pt x="13593" y="16647"/>
                  </a:cubicBezTo>
                  <a:lnTo>
                    <a:pt x="4952" y="8006"/>
                  </a:lnTo>
                  <a:close/>
                </a:path>
              </a:pathLst>
            </a:custGeom>
            <a:solidFill>
              <a:srgbClr val="FF3300"/>
            </a:solidFill>
            <a:ln w="9525" cap="flat" cmpd="sng">
              <a:solidFill>
                <a:schemeClr val="tx1"/>
              </a:solidFill>
              <a:prstDash val="solid"/>
              <a:miter/>
              <a:headEnd type="none" w="med" len="med"/>
              <a:tailEnd type="none" w="med" len="med"/>
            </a:ln>
          </p:spPr>
          <p:txBody>
            <a:bodyPr/>
            <a:p>
              <a:endParaRPr lang="en-US"/>
            </a:p>
          </p:txBody>
        </p:sp>
        <p:sp>
          <p:nvSpPr>
            <p:cNvPr id="8324" name="Arc 147"/>
            <p:cNvSpPr/>
            <p:nvPr/>
          </p:nvSpPr>
          <p:spPr>
            <a:xfrm flipV="1">
              <a:off x="3246" y="2396"/>
              <a:ext cx="91" cy="41"/>
            </a:xfrm>
            <a:custGeom>
              <a:avLst/>
              <a:gdLst/>
              <a:ahLst/>
              <a:cxnLst>
                <a:cxn ang="0">
                  <a:pos x="0" y="0"/>
                </a:cxn>
                <a:cxn ang="0">
                  <a:pos x="0" y="0"/>
                </a:cxn>
                <a:cxn ang="0">
                  <a:pos x="0" y="0"/>
                </a:cxn>
              </a:cxnLst>
              <a:pathLst>
                <a:path w="42223" h="21600" fill="none">
                  <a:moveTo>
                    <a:pt x="42223" y="3121"/>
                  </a:moveTo>
                  <a:cubicBezTo>
                    <a:pt x="40673" y="13732"/>
                    <a:pt x="31573" y="21600"/>
                    <a:pt x="20850" y="21600"/>
                  </a:cubicBezTo>
                  <a:cubicBezTo>
                    <a:pt x="11093" y="21600"/>
                    <a:pt x="2548" y="15059"/>
                    <a:pt x="-1" y="5642"/>
                  </a:cubicBezTo>
                </a:path>
                <a:path w="42223" h="21600" stroke="0">
                  <a:moveTo>
                    <a:pt x="42223" y="3121"/>
                  </a:moveTo>
                  <a:cubicBezTo>
                    <a:pt x="40673" y="13732"/>
                    <a:pt x="31573" y="21600"/>
                    <a:pt x="20850" y="21600"/>
                  </a:cubicBezTo>
                  <a:cubicBezTo>
                    <a:pt x="11093" y="21600"/>
                    <a:pt x="2548" y="15059"/>
                    <a:pt x="-1" y="5642"/>
                  </a:cubicBezTo>
                  <a:lnTo>
                    <a:pt x="20850" y="0"/>
                  </a:lnTo>
                  <a:lnTo>
                    <a:pt x="42223" y="3121"/>
                  </a:lnTo>
                  <a:close/>
                </a:path>
              </a:pathLst>
            </a:custGeom>
            <a:noFill/>
            <a:ln w="6350" cap="flat" cmpd="sng">
              <a:solidFill>
                <a:srgbClr val="0000FF"/>
              </a:solidFill>
              <a:prstDash val="solid"/>
              <a:round/>
              <a:headEnd type="none" w="med" len="med"/>
              <a:tailEnd type="none" w="med" len="med"/>
            </a:ln>
          </p:spPr>
          <p:txBody>
            <a:bodyPr/>
            <a:p>
              <a:endParaRPr lang="en-US"/>
            </a:p>
          </p:txBody>
        </p:sp>
        <p:sp>
          <p:nvSpPr>
            <p:cNvPr id="8325" name="Freeform 148"/>
            <p:cNvSpPr/>
            <p:nvPr/>
          </p:nvSpPr>
          <p:spPr>
            <a:xfrm>
              <a:off x="3243" y="2419"/>
              <a:ext cx="13" cy="13"/>
            </a:xfrm>
            <a:custGeom>
              <a:avLst/>
              <a:gdLst/>
              <a:ahLst/>
              <a:cxnLst>
                <a:cxn ang="0">
                  <a:pos x="0" y="0"/>
                </a:cxn>
                <a:cxn ang="0">
                  <a:pos x="0" y="0"/>
                </a:cxn>
                <a:cxn ang="0">
                  <a:pos x="0" y="0"/>
                </a:cxn>
              </a:cxnLst>
              <a:pathLst>
                <a:path w="48" h="48">
                  <a:moveTo>
                    <a:pt x="0" y="0"/>
                  </a:moveTo>
                  <a:lnTo>
                    <a:pt x="0" y="48"/>
                  </a:lnTo>
                  <a:lnTo>
                    <a:pt x="48" y="0"/>
                  </a:lnTo>
                </a:path>
              </a:pathLst>
            </a:custGeom>
            <a:noFill/>
            <a:ln w="6350" cap="flat" cmpd="sng">
              <a:solidFill>
                <a:srgbClr val="0000FF"/>
              </a:solidFill>
              <a:prstDash val="solid"/>
              <a:round/>
              <a:headEnd type="none" w="med" len="med"/>
              <a:tailEnd type="none" w="med" len="med"/>
            </a:ln>
          </p:spPr>
          <p:txBody>
            <a:bodyPr/>
            <a:p>
              <a:endParaRPr lang="en-US"/>
            </a:p>
          </p:txBody>
        </p:sp>
        <p:sp>
          <p:nvSpPr>
            <p:cNvPr id="8326" name="Freeform 149"/>
            <p:cNvSpPr/>
            <p:nvPr/>
          </p:nvSpPr>
          <p:spPr>
            <a:xfrm>
              <a:off x="3327" y="2424"/>
              <a:ext cx="14" cy="12"/>
            </a:xfrm>
            <a:custGeom>
              <a:avLst/>
              <a:gdLst/>
              <a:ahLst/>
              <a:cxnLst>
                <a:cxn ang="0">
                  <a:pos x="0" y="0"/>
                </a:cxn>
                <a:cxn ang="0">
                  <a:pos x="0" y="0"/>
                </a:cxn>
                <a:cxn ang="0">
                  <a:pos x="0" y="0"/>
                </a:cxn>
              </a:cxnLst>
              <a:pathLst>
                <a:path w="48" h="48">
                  <a:moveTo>
                    <a:pt x="0" y="0"/>
                  </a:moveTo>
                  <a:lnTo>
                    <a:pt x="48" y="48"/>
                  </a:lnTo>
                  <a:lnTo>
                    <a:pt x="48" y="0"/>
                  </a:lnTo>
                </a:path>
              </a:pathLst>
            </a:custGeom>
            <a:noFill/>
            <a:ln w="6350" cap="flat" cmpd="sng">
              <a:solidFill>
                <a:srgbClr val="0000FF"/>
              </a:solidFill>
              <a:prstDash val="solid"/>
              <a:round/>
              <a:headEnd type="none" w="med" len="med"/>
              <a:tailEnd type="none" w="med" len="med"/>
            </a:ln>
          </p:spPr>
          <p:txBody>
            <a:bodyPr/>
            <a:p>
              <a:endParaRPr lang="en-US"/>
            </a:p>
          </p:txBody>
        </p:sp>
        <p:sp>
          <p:nvSpPr>
            <p:cNvPr id="8327" name="AutoShape 150"/>
            <p:cNvSpPr/>
            <p:nvPr/>
          </p:nvSpPr>
          <p:spPr>
            <a:xfrm>
              <a:off x="2680" y="2655"/>
              <a:ext cx="132" cy="120"/>
            </a:xfrm>
            <a:custGeom>
              <a:avLst/>
              <a:gdLst/>
              <a:ahLst/>
              <a:cxnLst>
                <a:cxn ang="0">
                  <a:pos x="0" y="0"/>
                </a:cxn>
                <a:cxn ang="0">
                  <a:pos x="0" y="0"/>
                </a:cxn>
                <a:cxn ang="0">
                  <a:pos x="0" y="0"/>
                </a:cxn>
                <a:cxn ang="0">
                  <a:pos x="0" y="0"/>
                </a:cxn>
                <a:cxn ang="0">
                  <a:pos x="0" y="0"/>
                </a:cxn>
                <a:cxn ang="0">
                  <a:pos x="0" y="0"/>
                </a:cxn>
                <a:cxn ang="0">
                  <a:pos x="0" y="0"/>
                </a:cxn>
                <a:cxn ang="0">
                  <a:pos x="0" y="0"/>
                </a:cxn>
              </a:cxnLst>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12700" cap="flat" cmpd="sng">
              <a:solidFill>
                <a:srgbClr val="0000FF"/>
              </a:solidFill>
              <a:prstDash val="solid"/>
              <a:round/>
              <a:headEnd type="none" w="med" len="med"/>
              <a:tailEnd type="none" w="med" len="med"/>
            </a:ln>
          </p:spPr>
          <p:txBody>
            <a:bodyPr/>
            <a:p>
              <a:endParaRPr lang="en-US"/>
            </a:p>
          </p:txBody>
        </p:sp>
        <p:sp>
          <p:nvSpPr>
            <p:cNvPr id="8328" name="Oval 151"/>
            <p:cNvSpPr/>
            <p:nvPr/>
          </p:nvSpPr>
          <p:spPr>
            <a:xfrm>
              <a:off x="2672" y="2648"/>
              <a:ext cx="144" cy="138"/>
            </a:xfrm>
            <a:prstGeom prst="ellipse">
              <a:avLst/>
            </a:prstGeom>
            <a:solidFill>
              <a:srgbClr val="FF0000"/>
            </a:solidFill>
            <a:ln w="9525" cap="flat" cmpd="sng">
              <a:solidFill>
                <a:schemeClr val="tx1"/>
              </a:solidFill>
              <a:prstDash val="solid"/>
              <a:round/>
              <a:headEnd type="none" w="med" len="med"/>
              <a:tailEnd type="none" w="med" len="med"/>
            </a:ln>
          </p:spPr>
          <p:txBody>
            <a:bodyPr wrap="none" anchor="ctr" anchorCtr="0"/>
            <a:p>
              <a:endParaRPr lang="en-US" altLang="en-US" dirty="0">
                <a:latin typeface=".VnTime" panose="020B7200000000000000" pitchFamily="34" charset="0"/>
                <a:ea typeface="Times New Roman" panose="02020603050405020304" pitchFamily="18" charset="0"/>
              </a:endParaRPr>
            </a:p>
          </p:txBody>
        </p:sp>
        <p:sp>
          <p:nvSpPr>
            <p:cNvPr id="8329" name="Oval 152"/>
            <p:cNvSpPr/>
            <p:nvPr/>
          </p:nvSpPr>
          <p:spPr>
            <a:xfrm>
              <a:off x="3752" y="2648"/>
              <a:ext cx="144" cy="138"/>
            </a:xfrm>
            <a:prstGeom prst="ellipse">
              <a:avLst/>
            </a:prstGeom>
            <a:solidFill>
              <a:schemeClr val="tx1"/>
            </a:solidFill>
            <a:ln w="9525" cap="flat" cmpd="sng">
              <a:solidFill>
                <a:schemeClr val="tx1"/>
              </a:solidFill>
              <a:prstDash val="solid"/>
              <a:round/>
              <a:headEnd type="none" w="med" len="med"/>
              <a:tailEnd type="none" w="med" len="med"/>
            </a:ln>
          </p:spPr>
          <p:txBody>
            <a:bodyPr wrap="none" anchor="ctr" anchorCtr="0"/>
            <a:p>
              <a:endParaRPr lang="en-US" altLang="en-US" dirty="0">
                <a:latin typeface=".VnTime" panose="020B7200000000000000" pitchFamily="34" charset="0"/>
                <a:ea typeface="Times New Roman" panose="02020603050405020304" pitchFamily="18" charset="0"/>
              </a:endParaRPr>
            </a:p>
          </p:txBody>
        </p:sp>
        <p:sp>
          <p:nvSpPr>
            <p:cNvPr id="8330" name="Text Box 153"/>
            <p:cNvSpPr txBox="1"/>
            <p:nvPr/>
          </p:nvSpPr>
          <p:spPr>
            <a:xfrm>
              <a:off x="3600" y="2448"/>
              <a:ext cx="336" cy="288"/>
            </a:xfrm>
            <a:prstGeom prst="rect">
              <a:avLst/>
            </a:prstGeom>
            <a:noFill/>
            <a:ln w="9525">
              <a:noFill/>
            </a:ln>
          </p:spPr>
          <p:txBody>
            <a:bodyPr anchor="t" anchorCtr="0">
              <a:spAutoFit/>
            </a:bodyPr>
            <a:p>
              <a:pPr>
                <a:spcBef>
                  <a:spcPct val="50000"/>
                </a:spcBef>
              </a:pPr>
              <a:r>
                <a:rPr lang="en-US" altLang="en-US" sz="2400" dirty="0">
                  <a:latin typeface=".VnTime" panose="020B7200000000000000" pitchFamily="34" charset="0"/>
                </a:rPr>
                <a:t>-</a:t>
              </a:r>
              <a:endParaRPr lang="en-US" altLang="en-US" sz="2400" dirty="0">
                <a:latin typeface=".VnTime" panose="020B7200000000000000" pitchFamily="34" charset="0"/>
                <a:ea typeface="Times New Roman" panose="02020603050405020304" pitchFamily="18" charset="0"/>
              </a:endParaRPr>
            </a:p>
          </p:txBody>
        </p:sp>
        <p:sp>
          <p:nvSpPr>
            <p:cNvPr id="8331" name="Text Box 154"/>
            <p:cNvSpPr txBox="1"/>
            <p:nvPr/>
          </p:nvSpPr>
          <p:spPr>
            <a:xfrm>
              <a:off x="2736" y="2448"/>
              <a:ext cx="336" cy="288"/>
            </a:xfrm>
            <a:prstGeom prst="rect">
              <a:avLst/>
            </a:prstGeom>
            <a:noFill/>
            <a:ln w="9525">
              <a:noFill/>
            </a:ln>
          </p:spPr>
          <p:txBody>
            <a:bodyPr anchor="t" anchorCtr="0">
              <a:spAutoFit/>
            </a:bodyPr>
            <a:p>
              <a:pPr>
                <a:spcBef>
                  <a:spcPct val="50000"/>
                </a:spcBef>
              </a:pPr>
              <a:r>
                <a:rPr lang="en-US" altLang="en-US" sz="2400" dirty="0">
                  <a:latin typeface=".VnTime" panose="020B7200000000000000" pitchFamily="34" charset="0"/>
                </a:rPr>
                <a:t>+</a:t>
              </a:r>
              <a:endParaRPr lang="en-US" altLang="en-US" sz="2400" dirty="0">
                <a:latin typeface=".VnTime" panose="020B7200000000000000" pitchFamily="34" charset="0"/>
                <a:ea typeface="Times New Roman" panose="02020603050405020304" pitchFamily="18" charset="0"/>
              </a:endParaRPr>
            </a:p>
          </p:txBody>
        </p:sp>
      </p:grpSp>
      <p:grpSp>
        <p:nvGrpSpPr>
          <p:cNvPr id="91291" name="Group 155"/>
          <p:cNvGrpSpPr/>
          <p:nvPr/>
        </p:nvGrpSpPr>
        <p:grpSpPr>
          <a:xfrm rot="-1062720">
            <a:off x="4724400" y="3340100"/>
            <a:ext cx="939800" cy="635000"/>
            <a:chOff x="1680" y="1440"/>
            <a:chExt cx="592" cy="400"/>
          </a:xfrm>
        </p:grpSpPr>
        <p:sp>
          <p:nvSpPr>
            <p:cNvPr id="8333" name="Oval 156"/>
            <p:cNvSpPr/>
            <p:nvPr/>
          </p:nvSpPr>
          <p:spPr>
            <a:xfrm rot="-4329641">
              <a:off x="1952" y="1604"/>
              <a:ext cx="63" cy="50"/>
            </a:xfrm>
            <a:prstGeom prst="ellipse">
              <a:avLst/>
            </a:prstGeom>
            <a:solidFill>
              <a:schemeClr val="tx1"/>
            </a:solidFill>
            <a:ln w="6350" cap="flat" cmpd="sng">
              <a:solidFill>
                <a:srgbClr val="FF0000"/>
              </a:solidFill>
              <a:prstDash val="solid"/>
              <a:round/>
              <a:headEnd type="none" w="med" len="med"/>
              <a:tailEnd type="none" w="med" len="med"/>
            </a:ln>
          </p:spPr>
          <p:txBody>
            <a:bodyPr vert="eaVert" wrap="none" anchor="ctr" anchorCtr="0"/>
            <a:p>
              <a:pPr algn="ctr"/>
              <a:endParaRPr lang="en-US" altLang="en-US" dirty="0">
                <a:latin typeface=".VnTime" panose="020B7200000000000000" pitchFamily="34" charset="0"/>
                <a:ea typeface="Times New Roman" panose="02020603050405020304" pitchFamily="18" charset="0"/>
              </a:endParaRPr>
            </a:p>
          </p:txBody>
        </p:sp>
        <p:sp>
          <p:nvSpPr>
            <p:cNvPr id="8334" name="Line 157"/>
            <p:cNvSpPr/>
            <p:nvPr/>
          </p:nvSpPr>
          <p:spPr>
            <a:xfrm flipH="1" flipV="1">
              <a:off x="1680" y="1440"/>
              <a:ext cx="288" cy="192"/>
            </a:xfrm>
            <a:prstGeom prst="line">
              <a:avLst/>
            </a:prstGeom>
            <a:ln w="9525" cap="flat" cmpd="sng">
              <a:solidFill>
                <a:srgbClr val="FF0000"/>
              </a:solidFill>
              <a:prstDash val="solid"/>
              <a:round/>
              <a:headEnd type="none" w="med" len="med"/>
              <a:tailEnd type="triangle" w="med" len="med"/>
            </a:ln>
          </p:spPr>
        </p:sp>
        <p:sp>
          <p:nvSpPr>
            <p:cNvPr id="8335" name="Line 158"/>
            <p:cNvSpPr/>
            <p:nvPr/>
          </p:nvSpPr>
          <p:spPr>
            <a:xfrm flipH="1" flipV="1">
              <a:off x="1984" y="1648"/>
              <a:ext cx="288" cy="192"/>
            </a:xfrm>
            <a:prstGeom prst="line">
              <a:avLst/>
            </a:prstGeom>
            <a:ln w="9525" cap="flat" cmpd="sng">
              <a:solidFill>
                <a:schemeClr val="bg1"/>
              </a:solidFill>
              <a:prstDash val="solid"/>
              <a:round/>
              <a:headEnd type="none" w="med" len="med"/>
              <a:tailEnd type="triangle" w="med" len="med"/>
            </a:ln>
          </p:spPr>
        </p:sp>
      </p:grpSp>
      <p:sp>
        <p:nvSpPr>
          <p:cNvPr id="8336" name="Rectangle 159"/>
          <p:cNvSpPr/>
          <p:nvPr/>
        </p:nvSpPr>
        <p:spPr>
          <a:xfrm>
            <a:off x="0" y="1293813"/>
            <a:ext cx="2560638" cy="460375"/>
          </a:xfrm>
          <a:prstGeom prst="rect">
            <a:avLst/>
          </a:prstGeom>
          <a:solidFill>
            <a:schemeClr val="bg1"/>
          </a:solidFill>
          <a:ln w="9525">
            <a:noFill/>
          </a:ln>
        </p:spPr>
        <p:txBody>
          <a:bodyPr wrap="none" anchor="ctr" anchorCtr="0">
            <a:spAutoFit/>
          </a:bodyPr>
          <a:p>
            <a:r>
              <a:rPr lang="en-US" altLang="en-US" sz="2400" dirty="0">
                <a:latin typeface=".VnTime" panose="020B7200000000000000" pitchFamily="34" charset="0"/>
              </a:rPr>
              <a:t>1</a:t>
            </a:r>
            <a:r>
              <a:rPr lang="vi-VN" altLang="en-US" sz="2400" dirty="0">
                <a:latin typeface=".VnTime" panose="020B7200000000000000" pitchFamily="34" charset="0"/>
              </a:rPr>
              <a:t>. </a:t>
            </a:r>
            <a:r>
              <a:rPr lang="vi-VN" altLang="en-US" sz="2400" dirty="0">
                <a:latin typeface="Times New Roman" panose="02020603050405020304" pitchFamily="18" charset="0"/>
              </a:rPr>
              <a:t>Sơ đồ mạch điện</a:t>
            </a:r>
            <a:endParaRPr lang="en-US" altLang="en-US" sz="2400" dirty="0">
              <a:latin typeface="Times New Roman" panose="02020603050405020304" pitchFamily="18" charset="0"/>
              <a:ea typeface="Times New Roman" panose="02020603050405020304" pitchFamily="18" charset="0"/>
            </a:endParaRPr>
          </a:p>
        </p:txBody>
      </p:sp>
      <p:sp>
        <p:nvSpPr>
          <p:cNvPr id="8337" name="Rectangle 160"/>
          <p:cNvSpPr/>
          <p:nvPr/>
        </p:nvSpPr>
        <p:spPr>
          <a:xfrm>
            <a:off x="0" y="1751013"/>
            <a:ext cx="3195638" cy="460375"/>
          </a:xfrm>
          <a:prstGeom prst="rect">
            <a:avLst/>
          </a:prstGeom>
          <a:solidFill>
            <a:schemeClr val="bg1"/>
          </a:solidFill>
          <a:ln w="9525">
            <a:noFill/>
          </a:ln>
        </p:spPr>
        <p:txBody>
          <a:bodyPr wrap="none" anchor="ctr" anchorCtr="0">
            <a:spAutoFit/>
          </a:bodyPr>
          <a:p>
            <a:r>
              <a:rPr lang="en-US" altLang="en-US" sz="2400" dirty="0">
                <a:latin typeface=".VnTime" panose="020B7200000000000000" pitchFamily="34" charset="0"/>
              </a:rPr>
              <a:t>2. </a:t>
            </a:r>
            <a:r>
              <a:rPr lang="vi-VN" altLang="en-US" sz="2400" dirty="0">
                <a:latin typeface="Times New Roman" panose="02020603050405020304" pitchFamily="18" charset="0"/>
              </a:rPr>
              <a:t>Tiến h</a:t>
            </a:r>
            <a:r>
              <a:rPr lang="vi-VN" altLang="en-US" sz="2400" dirty="0">
                <a:latin typeface="Times New Roman" panose="02020603050405020304" pitchFamily="18" charset="0"/>
                <a:ea typeface="Times New Roman" panose="02020603050405020304" pitchFamily="18" charset="0"/>
              </a:rPr>
              <a:t>à</a:t>
            </a:r>
            <a:r>
              <a:rPr lang="vi-VN" altLang="en-US" sz="2400" dirty="0">
                <a:latin typeface="Times New Roman" panose="02020603050405020304" pitchFamily="18" charset="0"/>
              </a:rPr>
              <a:t>nh thí nghiệm.</a:t>
            </a:r>
            <a:endParaRPr lang="en-US" altLang="en-US" sz="2400" dirty="0">
              <a:latin typeface="Times New Roman" panose="02020603050405020304" pitchFamily="18" charset="0"/>
              <a:ea typeface="Times New Roman" panose="02020603050405020304" pitchFamily="18" charset="0"/>
            </a:endParaRPr>
          </a:p>
        </p:txBody>
      </p:sp>
      <p:sp>
        <p:nvSpPr>
          <p:cNvPr id="8338" name="Text Box 161"/>
          <p:cNvSpPr txBox="1"/>
          <p:nvPr/>
        </p:nvSpPr>
        <p:spPr>
          <a:xfrm>
            <a:off x="2819400" y="4648200"/>
            <a:ext cx="609600" cy="366713"/>
          </a:xfrm>
          <a:prstGeom prst="rect">
            <a:avLst/>
          </a:prstGeom>
          <a:noFill/>
          <a:ln w="9525">
            <a:noFill/>
          </a:ln>
        </p:spPr>
        <p:txBody>
          <a:bodyPr anchor="t" anchorCtr="0">
            <a:spAutoFit/>
          </a:bodyPr>
          <a:p>
            <a:pPr>
              <a:spcBef>
                <a:spcPct val="50000"/>
              </a:spcBef>
            </a:pPr>
            <a:r>
              <a:rPr lang="en-US" altLang="en-US" dirty="0">
                <a:latin typeface=".VnTime" panose="020B7200000000000000" pitchFamily="34" charset="0"/>
              </a:rPr>
              <a:t>K</a:t>
            </a:r>
            <a:endParaRPr lang="en-US" altLang="en-US" dirty="0">
              <a:latin typeface=".VnTime" panose="020B7200000000000000" pitchFamily="34" charset="0"/>
              <a:ea typeface="Times New Roman" panose="02020603050405020304" pitchFamily="18" charset="0"/>
            </a:endParaRPr>
          </a:p>
        </p:txBody>
      </p:sp>
      <p:sp>
        <p:nvSpPr>
          <p:cNvPr id="8339" name="Text Box 162"/>
          <p:cNvSpPr txBox="1"/>
          <p:nvPr/>
        </p:nvSpPr>
        <p:spPr>
          <a:xfrm>
            <a:off x="4953000" y="3886200"/>
            <a:ext cx="609600" cy="579438"/>
          </a:xfrm>
          <a:prstGeom prst="rect">
            <a:avLst/>
          </a:prstGeom>
          <a:noFill/>
          <a:ln w="9525">
            <a:noFill/>
          </a:ln>
        </p:spPr>
        <p:txBody>
          <a:bodyPr anchor="t" anchorCtr="0">
            <a:spAutoFit/>
          </a:bodyPr>
          <a:p>
            <a:pPr>
              <a:spcBef>
                <a:spcPct val="50000"/>
              </a:spcBef>
            </a:pPr>
            <a:r>
              <a:rPr lang="en-US" altLang="en-US" sz="3200" b="1" dirty="0">
                <a:solidFill>
                  <a:srgbClr val="FF0000"/>
                </a:solidFill>
                <a:latin typeface=".VnTime" panose="020B7200000000000000" pitchFamily="34" charset="0"/>
              </a:rPr>
              <a:t>V</a:t>
            </a:r>
            <a:endParaRPr lang="en-US" altLang="en-US" sz="3200" b="1" dirty="0">
              <a:solidFill>
                <a:srgbClr val="FF0000"/>
              </a:solidFill>
              <a:latin typeface=".VnTime" panose="020B7200000000000000" pitchFamily="34" charset="0"/>
              <a:ea typeface="Times New Roman" panose="02020603050405020304" pitchFamily="18" charset="0"/>
            </a:endParaRPr>
          </a:p>
        </p:txBody>
      </p:sp>
      <p:sp>
        <p:nvSpPr>
          <p:cNvPr id="8340" name="Line 163"/>
          <p:cNvSpPr/>
          <p:nvPr/>
        </p:nvSpPr>
        <p:spPr>
          <a:xfrm>
            <a:off x="1066800" y="4419600"/>
            <a:ext cx="0" cy="762000"/>
          </a:xfrm>
          <a:prstGeom prst="line">
            <a:avLst/>
          </a:prstGeom>
          <a:ln w="57150" cap="flat" cmpd="sng">
            <a:solidFill>
              <a:srgbClr val="FF0000"/>
            </a:solidFill>
            <a:prstDash val="solid"/>
            <a:round/>
            <a:headEnd type="none" w="med" len="med"/>
            <a:tailEnd type="none" w="med" len="med"/>
          </a:ln>
        </p:spPr>
      </p:sp>
      <p:sp>
        <p:nvSpPr>
          <p:cNvPr id="8341" name="Line 164"/>
          <p:cNvSpPr/>
          <p:nvPr/>
        </p:nvSpPr>
        <p:spPr>
          <a:xfrm>
            <a:off x="2667000" y="4406900"/>
            <a:ext cx="685800" cy="0"/>
          </a:xfrm>
          <a:prstGeom prst="line">
            <a:avLst/>
          </a:prstGeom>
          <a:ln w="57150" cap="flat" cmpd="sng">
            <a:solidFill>
              <a:srgbClr val="660033"/>
            </a:solidFill>
            <a:prstDash val="solid"/>
            <a:round/>
            <a:headEnd type="none" w="med" len="med"/>
            <a:tailEnd type="none" w="med" len="med"/>
          </a:ln>
        </p:spPr>
      </p:sp>
      <p:sp>
        <p:nvSpPr>
          <p:cNvPr id="91302" name="Text Box 166"/>
          <p:cNvSpPr txBox="1"/>
          <p:nvPr/>
        </p:nvSpPr>
        <p:spPr>
          <a:xfrm>
            <a:off x="304800" y="5867400"/>
            <a:ext cx="8077200" cy="457200"/>
          </a:xfrm>
          <a:prstGeom prst="rect">
            <a:avLst/>
          </a:prstGeom>
          <a:solidFill>
            <a:schemeClr val="bg1"/>
          </a:solidFill>
          <a:ln w="9525">
            <a:noFill/>
          </a:ln>
        </p:spPr>
        <p:txBody>
          <a:bodyPr anchor="t" anchorCtr="0">
            <a:spAutoFit/>
          </a:bodyPr>
          <a:p>
            <a:pPr>
              <a:spcBef>
                <a:spcPct val="50000"/>
              </a:spcBef>
            </a:pPr>
            <a:r>
              <a:rPr lang="vi-VN" altLang="en-US" sz="2400" dirty="0">
                <a:latin typeface="Times New Roman" panose="02020603050405020304" pitchFamily="18" charset="0"/>
              </a:rPr>
              <a:t>Lần đo 3 U=3V</a:t>
            </a:r>
            <a:endParaRPr lang="en-US" altLang="en-US" sz="2400" dirty="0">
              <a:latin typeface="Times New Roman" panose="02020603050405020304" pitchFamily="18" charset="0"/>
              <a:ea typeface="Times New Roman" panose="02020603050405020304" pitchFamily="18" charset="0"/>
            </a:endParaRPr>
          </a:p>
        </p:txBody>
      </p:sp>
      <p:grpSp>
        <p:nvGrpSpPr>
          <p:cNvPr id="91325" name="Group 189"/>
          <p:cNvGrpSpPr/>
          <p:nvPr/>
        </p:nvGrpSpPr>
        <p:grpSpPr>
          <a:xfrm>
            <a:off x="4876800" y="5029200"/>
            <a:ext cx="565150" cy="304800"/>
            <a:chOff x="1248" y="3648"/>
            <a:chExt cx="356" cy="192"/>
          </a:xfrm>
        </p:grpSpPr>
        <p:grpSp>
          <p:nvGrpSpPr>
            <p:cNvPr id="8344" name="Group 190"/>
            <p:cNvGrpSpPr/>
            <p:nvPr/>
          </p:nvGrpSpPr>
          <p:grpSpPr>
            <a:xfrm rot="10800000">
              <a:off x="1248" y="3648"/>
              <a:ext cx="356" cy="192"/>
              <a:chOff x="1776" y="1536"/>
              <a:chExt cx="1039" cy="240"/>
            </a:xfrm>
          </p:grpSpPr>
          <p:grpSp>
            <p:nvGrpSpPr>
              <p:cNvPr id="8345" name="Group 191"/>
              <p:cNvGrpSpPr/>
              <p:nvPr/>
            </p:nvGrpSpPr>
            <p:grpSpPr>
              <a:xfrm rot="10800000">
                <a:off x="1872" y="1536"/>
                <a:ext cx="816" cy="240"/>
                <a:chOff x="2364" y="2976"/>
                <a:chExt cx="1140" cy="672"/>
              </a:xfrm>
            </p:grpSpPr>
            <p:sp>
              <p:nvSpPr>
                <p:cNvPr id="8346" name="Line 192"/>
                <p:cNvSpPr/>
                <p:nvPr/>
              </p:nvSpPr>
              <p:spPr>
                <a:xfrm>
                  <a:off x="2364" y="3168"/>
                  <a:ext cx="0" cy="288"/>
                </a:xfrm>
                <a:prstGeom prst="line">
                  <a:avLst/>
                </a:prstGeom>
                <a:ln w="114300" cap="flat" cmpd="sng">
                  <a:solidFill>
                    <a:schemeClr val="tx1"/>
                  </a:solidFill>
                  <a:prstDash val="solid"/>
                  <a:round/>
                  <a:headEnd type="none" w="med" len="med"/>
                  <a:tailEnd type="none" w="med" len="med"/>
                </a:ln>
              </p:spPr>
            </p:sp>
            <p:sp>
              <p:nvSpPr>
                <p:cNvPr id="8347" name="Rectangle 193"/>
                <p:cNvSpPr/>
                <p:nvPr/>
              </p:nvSpPr>
              <p:spPr>
                <a:xfrm>
                  <a:off x="2400" y="2976"/>
                  <a:ext cx="1104" cy="672"/>
                </a:xfrm>
                <a:prstGeom prst="rect">
                  <a:avLst/>
                </a:prstGeom>
                <a:gradFill rotWithShape="1">
                  <a:gsLst>
                    <a:gs pos="0">
                      <a:srgbClr val="CCFFFF"/>
                    </a:gs>
                    <a:gs pos="100000">
                      <a:srgbClr val="5E7676"/>
                    </a:gs>
                  </a:gsLst>
                  <a:lin ang="5400000" scaled="1"/>
                  <a:tileRect/>
                </a:gradFill>
                <a:ln w="9525" cap="flat" cmpd="sng">
                  <a:solidFill>
                    <a:schemeClr val="tx1"/>
                  </a:solidFill>
                  <a:prstDash val="solid"/>
                  <a:miter/>
                  <a:headEnd type="none" w="med" len="med"/>
                  <a:tailEnd type="none" w="med" len="med"/>
                </a:ln>
              </p:spPr>
              <p:txBody>
                <a:bodyPr wrap="none" anchor="ctr" anchorCtr="0"/>
                <a:p>
                  <a:pPr algn="ctr" eaLnBrk="0" hangingPunct="0"/>
                  <a:endParaRPr lang="en-US" altLang="en-US" dirty="0">
                    <a:latin typeface=".VnTime" panose="020B7200000000000000" pitchFamily="34" charset="0"/>
                    <a:ea typeface="Times New Roman" panose="02020603050405020304" pitchFamily="18" charset="0"/>
                  </a:endParaRPr>
                </a:p>
              </p:txBody>
            </p:sp>
            <p:sp>
              <p:nvSpPr>
                <p:cNvPr id="8348" name="Line 194"/>
                <p:cNvSpPr/>
                <p:nvPr/>
              </p:nvSpPr>
              <p:spPr>
                <a:xfrm>
                  <a:off x="2592" y="3240"/>
                  <a:ext cx="0" cy="192"/>
                </a:xfrm>
                <a:prstGeom prst="line">
                  <a:avLst/>
                </a:prstGeom>
                <a:ln w="57150" cap="flat" cmpd="sng">
                  <a:solidFill>
                    <a:schemeClr val="tx1"/>
                  </a:solidFill>
                  <a:prstDash val="solid"/>
                  <a:round/>
                  <a:headEnd type="none" w="med" len="med"/>
                  <a:tailEnd type="none" w="med" len="med"/>
                </a:ln>
              </p:spPr>
            </p:sp>
            <p:sp>
              <p:nvSpPr>
                <p:cNvPr id="8349" name="Line 195"/>
                <p:cNvSpPr/>
                <p:nvPr/>
              </p:nvSpPr>
              <p:spPr>
                <a:xfrm>
                  <a:off x="2508" y="3336"/>
                  <a:ext cx="168" cy="0"/>
                </a:xfrm>
                <a:prstGeom prst="line">
                  <a:avLst/>
                </a:prstGeom>
                <a:ln w="57150" cap="flat" cmpd="sng">
                  <a:solidFill>
                    <a:schemeClr val="tx1"/>
                  </a:solidFill>
                  <a:prstDash val="solid"/>
                  <a:round/>
                  <a:headEnd type="none" w="med" len="med"/>
                  <a:tailEnd type="none" w="med" len="med"/>
                </a:ln>
              </p:spPr>
            </p:sp>
            <p:sp>
              <p:nvSpPr>
                <p:cNvPr id="8350" name="Line 196"/>
                <p:cNvSpPr/>
                <p:nvPr/>
              </p:nvSpPr>
              <p:spPr>
                <a:xfrm>
                  <a:off x="3240" y="3336"/>
                  <a:ext cx="168" cy="0"/>
                </a:xfrm>
                <a:prstGeom prst="line">
                  <a:avLst/>
                </a:prstGeom>
                <a:ln w="57150" cap="flat" cmpd="sng">
                  <a:solidFill>
                    <a:schemeClr val="tx1"/>
                  </a:solidFill>
                  <a:prstDash val="solid"/>
                  <a:round/>
                  <a:headEnd type="none" w="med" len="med"/>
                  <a:tailEnd type="none" w="med" len="med"/>
                </a:ln>
              </p:spPr>
            </p:sp>
          </p:grpSp>
          <p:sp>
            <p:nvSpPr>
              <p:cNvPr id="8351" name="Line 197"/>
              <p:cNvSpPr/>
              <p:nvPr/>
            </p:nvSpPr>
            <p:spPr>
              <a:xfrm flipH="1">
                <a:off x="1776" y="1645"/>
                <a:ext cx="96" cy="0"/>
              </a:xfrm>
              <a:prstGeom prst="line">
                <a:avLst/>
              </a:prstGeom>
              <a:ln w="57150" cap="flat" cmpd="sng">
                <a:solidFill>
                  <a:schemeClr val="tx1"/>
                </a:solidFill>
                <a:prstDash val="solid"/>
                <a:round/>
                <a:headEnd type="none" w="med" len="med"/>
                <a:tailEnd type="none" w="med" len="med"/>
              </a:ln>
            </p:spPr>
          </p:sp>
          <p:sp>
            <p:nvSpPr>
              <p:cNvPr id="8352" name="Line 198"/>
              <p:cNvSpPr/>
              <p:nvPr/>
            </p:nvSpPr>
            <p:spPr>
              <a:xfrm flipH="1">
                <a:off x="2719" y="1658"/>
                <a:ext cx="96" cy="0"/>
              </a:xfrm>
              <a:prstGeom prst="line">
                <a:avLst/>
              </a:prstGeom>
              <a:ln w="57150" cap="flat" cmpd="sng">
                <a:solidFill>
                  <a:schemeClr val="tx1"/>
                </a:solidFill>
                <a:prstDash val="solid"/>
                <a:round/>
                <a:headEnd type="none" w="med" len="med"/>
                <a:tailEnd type="none" w="med" len="med"/>
              </a:ln>
            </p:spPr>
          </p:sp>
        </p:grpSp>
        <p:sp>
          <p:nvSpPr>
            <p:cNvPr id="8353" name="AutoShape 199"/>
            <p:cNvSpPr/>
            <p:nvPr/>
          </p:nvSpPr>
          <p:spPr>
            <a:xfrm rot="5400000">
              <a:off x="1332" y="3684"/>
              <a:ext cx="96" cy="120"/>
            </a:xfrm>
            <a:prstGeom prst="flowChartOr">
              <a:avLst/>
            </a:prstGeom>
            <a:solidFill>
              <a:schemeClr val="accent1"/>
            </a:solidFill>
            <a:ln w="38100" cap="flat" cmpd="sng">
              <a:solidFill>
                <a:srgbClr val="FF3300"/>
              </a:solidFill>
              <a:prstDash val="solid"/>
              <a:round/>
              <a:headEnd type="none" w="med" len="med"/>
              <a:tailEnd type="none" w="med" len="med"/>
            </a:ln>
          </p:spPr>
          <p:txBody>
            <a:bodyPr wrap="none" anchor="ctr" anchorCtr="0"/>
            <a:p>
              <a:endParaRPr lang="en-US" altLang="en-US" dirty="0">
                <a:latin typeface=".VnTime" panose="020B7200000000000000" pitchFamily="34" charset="0"/>
                <a:ea typeface="Times New Roman" panose="02020603050405020304" pitchFamily="18" charset="0"/>
              </a:endParaRPr>
            </a:p>
          </p:txBody>
        </p:sp>
      </p:grpSp>
      <p:grpSp>
        <p:nvGrpSpPr>
          <p:cNvPr id="91336" name="Group 200"/>
          <p:cNvGrpSpPr/>
          <p:nvPr/>
        </p:nvGrpSpPr>
        <p:grpSpPr>
          <a:xfrm>
            <a:off x="5410200" y="5029200"/>
            <a:ext cx="565150" cy="304800"/>
            <a:chOff x="1248" y="3648"/>
            <a:chExt cx="356" cy="192"/>
          </a:xfrm>
        </p:grpSpPr>
        <p:grpSp>
          <p:nvGrpSpPr>
            <p:cNvPr id="8355" name="Group 201"/>
            <p:cNvGrpSpPr/>
            <p:nvPr/>
          </p:nvGrpSpPr>
          <p:grpSpPr>
            <a:xfrm rot="10800000">
              <a:off x="1248" y="3648"/>
              <a:ext cx="356" cy="192"/>
              <a:chOff x="1776" y="1536"/>
              <a:chExt cx="1039" cy="240"/>
            </a:xfrm>
          </p:grpSpPr>
          <p:grpSp>
            <p:nvGrpSpPr>
              <p:cNvPr id="8356" name="Group 202"/>
              <p:cNvGrpSpPr/>
              <p:nvPr/>
            </p:nvGrpSpPr>
            <p:grpSpPr>
              <a:xfrm rot="10800000">
                <a:off x="1872" y="1536"/>
                <a:ext cx="816" cy="240"/>
                <a:chOff x="2364" y="2976"/>
                <a:chExt cx="1140" cy="672"/>
              </a:xfrm>
            </p:grpSpPr>
            <p:sp>
              <p:nvSpPr>
                <p:cNvPr id="8357" name="Line 203"/>
                <p:cNvSpPr/>
                <p:nvPr/>
              </p:nvSpPr>
              <p:spPr>
                <a:xfrm>
                  <a:off x="2364" y="3168"/>
                  <a:ext cx="0" cy="288"/>
                </a:xfrm>
                <a:prstGeom prst="line">
                  <a:avLst/>
                </a:prstGeom>
                <a:ln w="114300" cap="flat" cmpd="sng">
                  <a:solidFill>
                    <a:schemeClr val="tx1"/>
                  </a:solidFill>
                  <a:prstDash val="solid"/>
                  <a:round/>
                  <a:headEnd type="none" w="med" len="med"/>
                  <a:tailEnd type="none" w="med" len="med"/>
                </a:ln>
              </p:spPr>
            </p:sp>
            <p:sp>
              <p:nvSpPr>
                <p:cNvPr id="8358" name="Rectangle 204"/>
                <p:cNvSpPr/>
                <p:nvPr/>
              </p:nvSpPr>
              <p:spPr>
                <a:xfrm>
                  <a:off x="2400" y="2976"/>
                  <a:ext cx="1104" cy="672"/>
                </a:xfrm>
                <a:prstGeom prst="rect">
                  <a:avLst/>
                </a:prstGeom>
                <a:gradFill rotWithShape="1">
                  <a:gsLst>
                    <a:gs pos="0">
                      <a:srgbClr val="CCFFFF"/>
                    </a:gs>
                    <a:gs pos="100000">
                      <a:srgbClr val="5E7676"/>
                    </a:gs>
                  </a:gsLst>
                  <a:lin ang="5400000" scaled="1"/>
                  <a:tileRect/>
                </a:gradFill>
                <a:ln w="9525" cap="flat" cmpd="sng">
                  <a:solidFill>
                    <a:schemeClr val="tx1"/>
                  </a:solidFill>
                  <a:prstDash val="solid"/>
                  <a:miter/>
                  <a:headEnd type="none" w="med" len="med"/>
                  <a:tailEnd type="none" w="med" len="med"/>
                </a:ln>
              </p:spPr>
              <p:txBody>
                <a:bodyPr wrap="none" anchor="ctr" anchorCtr="0"/>
                <a:p>
                  <a:pPr algn="ctr" eaLnBrk="0" hangingPunct="0"/>
                  <a:endParaRPr lang="en-US" altLang="en-US" dirty="0">
                    <a:latin typeface=".VnTime" panose="020B7200000000000000" pitchFamily="34" charset="0"/>
                    <a:ea typeface="Times New Roman" panose="02020603050405020304" pitchFamily="18" charset="0"/>
                  </a:endParaRPr>
                </a:p>
              </p:txBody>
            </p:sp>
            <p:sp>
              <p:nvSpPr>
                <p:cNvPr id="8359" name="Line 205"/>
                <p:cNvSpPr/>
                <p:nvPr/>
              </p:nvSpPr>
              <p:spPr>
                <a:xfrm>
                  <a:off x="2592" y="3240"/>
                  <a:ext cx="0" cy="192"/>
                </a:xfrm>
                <a:prstGeom prst="line">
                  <a:avLst/>
                </a:prstGeom>
                <a:ln w="57150" cap="flat" cmpd="sng">
                  <a:solidFill>
                    <a:schemeClr val="tx1"/>
                  </a:solidFill>
                  <a:prstDash val="solid"/>
                  <a:round/>
                  <a:headEnd type="none" w="med" len="med"/>
                  <a:tailEnd type="none" w="med" len="med"/>
                </a:ln>
              </p:spPr>
            </p:sp>
            <p:sp>
              <p:nvSpPr>
                <p:cNvPr id="8360" name="Line 206"/>
                <p:cNvSpPr/>
                <p:nvPr/>
              </p:nvSpPr>
              <p:spPr>
                <a:xfrm>
                  <a:off x="2508" y="3336"/>
                  <a:ext cx="168" cy="0"/>
                </a:xfrm>
                <a:prstGeom prst="line">
                  <a:avLst/>
                </a:prstGeom>
                <a:ln w="57150" cap="flat" cmpd="sng">
                  <a:solidFill>
                    <a:schemeClr val="tx1"/>
                  </a:solidFill>
                  <a:prstDash val="solid"/>
                  <a:round/>
                  <a:headEnd type="none" w="med" len="med"/>
                  <a:tailEnd type="none" w="med" len="med"/>
                </a:ln>
              </p:spPr>
            </p:sp>
            <p:sp>
              <p:nvSpPr>
                <p:cNvPr id="8361" name="Line 207"/>
                <p:cNvSpPr/>
                <p:nvPr/>
              </p:nvSpPr>
              <p:spPr>
                <a:xfrm>
                  <a:off x="3240" y="3336"/>
                  <a:ext cx="168" cy="0"/>
                </a:xfrm>
                <a:prstGeom prst="line">
                  <a:avLst/>
                </a:prstGeom>
                <a:ln w="57150" cap="flat" cmpd="sng">
                  <a:solidFill>
                    <a:schemeClr val="tx1"/>
                  </a:solidFill>
                  <a:prstDash val="solid"/>
                  <a:round/>
                  <a:headEnd type="none" w="med" len="med"/>
                  <a:tailEnd type="none" w="med" len="med"/>
                </a:ln>
              </p:spPr>
            </p:sp>
          </p:grpSp>
          <p:sp>
            <p:nvSpPr>
              <p:cNvPr id="8362" name="Line 208"/>
              <p:cNvSpPr/>
              <p:nvPr/>
            </p:nvSpPr>
            <p:spPr>
              <a:xfrm flipH="1">
                <a:off x="1776" y="1645"/>
                <a:ext cx="96" cy="0"/>
              </a:xfrm>
              <a:prstGeom prst="line">
                <a:avLst/>
              </a:prstGeom>
              <a:ln w="57150" cap="flat" cmpd="sng">
                <a:solidFill>
                  <a:schemeClr val="tx1"/>
                </a:solidFill>
                <a:prstDash val="solid"/>
                <a:round/>
                <a:headEnd type="none" w="med" len="med"/>
                <a:tailEnd type="none" w="med" len="med"/>
              </a:ln>
            </p:spPr>
          </p:sp>
          <p:sp>
            <p:nvSpPr>
              <p:cNvPr id="8363" name="Line 209"/>
              <p:cNvSpPr/>
              <p:nvPr/>
            </p:nvSpPr>
            <p:spPr>
              <a:xfrm flipH="1">
                <a:off x="2719" y="1658"/>
                <a:ext cx="96" cy="0"/>
              </a:xfrm>
              <a:prstGeom prst="line">
                <a:avLst/>
              </a:prstGeom>
              <a:ln w="57150" cap="flat" cmpd="sng">
                <a:solidFill>
                  <a:schemeClr val="tx1"/>
                </a:solidFill>
                <a:prstDash val="solid"/>
                <a:round/>
                <a:headEnd type="none" w="med" len="med"/>
                <a:tailEnd type="none" w="med" len="med"/>
              </a:ln>
            </p:spPr>
          </p:sp>
        </p:grpSp>
        <p:sp>
          <p:nvSpPr>
            <p:cNvPr id="8364" name="AutoShape 210"/>
            <p:cNvSpPr/>
            <p:nvPr/>
          </p:nvSpPr>
          <p:spPr>
            <a:xfrm rot="5400000">
              <a:off x="1332" y="3684"/>
              <a:ext cx="96" cy="120"/>
            </a:xfrm>
            <a:prstGeom prst="flowChartOr">
              <a:avLst/>
            </a:prstGeom>
            <a:solidFill>
              <a:schemeClr val="accent1"/>
            </a:solidFill>
            <a:ln w="38100" cap="flat" cmpd="sng">
              <a:solidFill>
                <a:srgbClr val="FF3300"/>
              </a:solidFill>
              <a:prstDash val="solid"/>
              <a:round/>
              <a:headEnd type="none" w="med" len="med"/>
              <a:tailEnd type="none" w="med" len="med"/>
            </a:ln>
          </p:spPr>
          <p:txBody>
            <a:bodyPr wrap="none" anchor="ctr" anchorCtr="0"/>
            <a:p>
              <a:endParaRPr lang="en-US" altLang="en-US" dirty="0">
                <a:latin typeface=".VnTime" panose="020B7200000000000000" pitchFamily="34" charset="0"/>
                <a:ea typeface="Times New Roman" panose="02020603050405020304" pitchFamily="18" charset="0"/>
              </a:endParaRPr>
            </a:p>
          </p:txBody>
        </p:sp>
      </p:grpSp>
      <p:sp>
        <p:nvSpPr>
          <p:cNvPr id="8365" name="Line 92"/>
          <p:cNvSpPr/>
          <p:nvPr/>
        </p:nvSpPr>
        <p:spPr>
          <a:xfrm>
            <a:off x="3784600" y="4343400"/>
            <a:ext cx="609600" cy="0"/>
          </a:xfrm>
          <a:prstGeom prst="line">
            <a:avLst/>
          </a:prstGeom>
          <a:ln w="57150" cap="flat" cmpd="sng">
            <a:solidFill>
              <a:srgbClr val="FF0000"/>
            </a:solidFill>
            <a:prstDash val="solid"/>
            <a:round/>
            <a:headEnd type="none" w="med" len="med"/>
            <a:tailEnd type="none" w="med" len="med"/>
          </a:ln>
        </p:spPr>
      </p:sp>
      <p:sp>
        <p:nvSpPr>
          <p:cNvPr id="8366" name="Line 93"/>
          <p:cNvSpPr/>
          <p:nvPr/>
        </p:nvSpPr>
        <p:spPr>
          <a:xfrm>
            <a:off x="6096000" y="4330700"/>
            <a:ext cx="609600" cy="0"/>
          </a:xfrm>
          <a:prstGeom prst="line">
            <a:avLst/>
          </a:prstGeom>
          <a:ln w="57150" cap="flat" cmpd="sng">
            <a:solidFill>
              <a:schemeClr val="tx1"/>
            </a:solidFill>
            <a:prstDash val="solid"/>
            <a:round/>
            <a:headEnd type="none" w="med" len="med"/>
            <a:tailEnd type="none" w="med" len="med"/>
          </a:ln>
        </p:spPr>
      </p:sp>
      <p:sp>
        <p:nvSpPr>
          <p:cNvPr id="12297" name="Rectangle 9"/>
          <p:cNvSpPr/>
          <p:nvPr/>
        </p:nvSpPr>
        <p:spPr>
          <a:xfrm>
            <a:off x="304800" y="-3175"/>
            <a:ext cx="8420100" cy="830263"/>
          </a:xfrm>
          <a:prstGeom prst="rect">
            <a:avLst/>
          </a:prstGeom>
          <a:solidFill>
            <a:schemeClr val="bg1"/>
          </a:solidFill>
          <a:ln w="9525">
            <a:noFill/>
          </a:ln>
        </p:spPr>
        <p:txBody>
          <a:bodyPr wrap="square" anchor="ctr" anchorCtr="0">
            <a:spAutoFit/>
          </a:bodyPr>
          <a:p>
            <a:pPr algn="ctr"/>
            <a:r>
              <a:rPr lang="en-US" altLang="en-US" sz="2400" b="1" dirty="0">
                <a:solidFill>
                  <a:srgbClr val="0000FF"/>
                </a:solidFill>
                <a:latin typeface="Times New Roman" panose="02020603050405020304" pitchFamily="18" charset="0"/>
              </a:rPr>
              <a:t>Bài 1. Sự phụ thuộc của cường độ dòng điện v</a:t>
            </a:r>
            <a:r>
              <a:rPr lang="en-US" altLang="en-US" sz="2400" b="1" dirty="0">
                <a:solidFill>
                  <a:srgbClr val="0000FF"/>
                </a:solidFill>
                <a:latin typeface="Times New Roman" panose="02020603050405020304" pitchFamily="18" charset="0"/>
                <a:ea typeface="Times New Roman" panose="02020603050405020304" pitchFamily="18" charset="0"/>
              </a:rPr>
              <a:t>à</a:t>
            </a:r>
            <a:r>
              <a:rPr lang="en-US" altLang="en-US" sz="2400" b="1" dirty="0">
                <a:solidFill>
                  <a:srgbClr val="0000FF"/>
                </a:solidFill>
                <a:latin typeface="Times New Roman" panose="02020603050405020304" pitchFamily="18" charset="0"/>
              </a:rPr>
              <a:t>o hiệu điện thế giữa hai đầu dây dẫn</a:t>
            </a:r>
            <a:endParaRPr lang="en-US" altLang="en-US" sz="2400" b="1"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91325"/>
                                        </p:tgtEl>
                                        <p:attrNameLst>
                                          <p:attrName>style.visibility</p:attrName>
                                        </p:attrNameLst>
                                      </p:cBhvr>
                                      <p:to>
                                        <p:strVal val="visible"/>
                                      </p:to>
                                    </p:set>
                                    <p:anim calcmode="lin" valueType="num">
                                      <p:cBhvr additive="base">
                                        <p:cTn id="7" dur="500" fill="hold"/>
                                        <p:tgtEl>
                                          <p:spTgt spid="91325"/>
                                        </p:tgtEl>
                                        <p:attrNameLst>
                                          <p:attrName>ppt_x</p:attrName>
                                        </p:attrNameLst>
                                      </p:cBhvr>
                                      <p:tavLst>
                                        <p:tav tm="0">
                                          <p:val>
                                            <p:strVal val="1+#ppt_w/2"/>
                                          </p:val>
                                        </p:tav>
                                        <p:tav tm="100000">
                                          <p:val>
                                            <p:strVal val="#ppt_x"/>
                                          </p:val>
                                        </p:tav>
                                      </p:tavLst>
                                    </p:anim>
                                    <p:anim calcmode="lin" valueType="num">
                                      <p:cBhvr additive="base">
                                        <p:cTn id="8" dur="500" fill="hold"/>
                                        <p:tgtEl>
                                          <p:spTgt spid="91325"/>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91336"/>
                                        </p:tgtEl>
                                        <p:attrNameLst>
                                          <p:attrName>style.visibility</p:attrName>
                                        </p:attrNameLst>
                                      </p:cBhvr>
                                      <p:to>
                                        <p:strVal val="visible"/>
                                      </p:to>
                                    </p:set>
                                    <p:anim calcmode="lin" valueType="num">
                                      <p:cBhvr additive="base">
                                        <p:cTn id="11" dur="500" fill="hold"/>
                                        <p:tgtEl>
                                          <p:spTgt spid="91336"/>
                                        </p:tgtEl>
                                        <p:attrNameLst>
                                          <p:attrName>ppt_x</p:attrName>
                                        </p:attrNameLst>
                                      </p:cBhvr>
                                      <p:tavLst>
                                        <p:tav tm="0">
                                          <p:val>
                                            <p:strVal val="1+#ppt_w/2"/>
                                          </p:val>
                                        </p:tav>
                                        <p:tav tm="100000">
                                          <p:val>
                                            <p:strVal val="#ppt_x"/>
                                          </p:val>
                                        </p:tav>
                                      </p:tavLst>
                                    </p:anim>
                                    <p:anim calcmode="lin" valueType="num">
                                      <p:cBhvr additive="base">
                                        <p:cTn id="12" dur="500" fill="hold"/>
                                        <p:tgtEl>
                                          <p:spTgt spid="91336"/>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nodeType="clickEffect">
                                  <p:stCondLst>
                                    <p:cond delay="0"/>
                                  </p:stCondLst>
                                  <p:childTnLst>
                                    <p:animRot by="2700000">
                                      <p:cBhvr>
                                        <p:cTn id="16" dur="2000" fill="hold"/>
                                        <p:tgtEl>
                                          <p:spTgt spid="91204"/>
                                        </p:tgtEl>
                                        <p:attrNameLst>
                                          <p:attrName>r</p:attrName>
                                        </p:attrNameLst>
                                      </p:cBhvr>
                                    </p:animRot>
                                  </p:childTnLst>
                                </p:cTn>
                              </p:par>
                            </p:childTnLst>
                          </p:cTn>
                        </p:par>
                        <p:par>
                          <p:cTn id="17" fill="hold">
                            <p:stCondLst>
                              <p:cond delay="2000"/>
                            </p:stCondLst>
                            <p:childTnLst>
                              <p:par>
                                <p:cTn id="18" presetID="8" presetClass="emph" presetSubtype="0" fill="hold" nodeType="afterEffect">
                                  <p:stCondLst>
                                    <p:cond delay="0"/>
                                  </p:stCondLst>
                                  <p:childTnLst>
                                    <p:animRot by="4980000">
                                      <p:cBhvr>
                                        <p:cTn id="19" dur="2000" fill="hold"/>
                                        <p:tgtEl>
                                          <p:spTgt spid="91291"/>
                                        </p:tgtEl>
                                        <p:attrNameLst>
                                          <p:attrName>r</p:attrName>
                                        </p:attrNameLst>
                                      </p:cBhvr>
                                    </p:animRot>
                                  </p:childTnLst>
                                </p:cTn>
                              </p:par>
                            </p:childTnLst>
                          </p:cTn>
                        </p:par>
                        <p:par>
                          <p:cTn id="20" fill="hold">
                            <p:stCondLst>
                              <p:cond delay="4000"/>
                            </p:stCondLst>
                            <p:childTnLst>
                              <p:par>
                                <p:cTn id="21" presetID="8" presetClass="emph" presetSubtype="0" fill="hold" nodeType="afterEffect">
                                  <p:stCondLst>
                                    <p:cond delay="0"/>
                                  </p:stCondLst>
                                  <p:childTnLst>
                                    <p:animRot by="3240000">
                                      <p:cBhvr>
                                        <p:cTn id="22" dur="2000" fill="hold"/>
                                        <p:tgtEl>
                                          <p:spTgt spid="91219"/>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1302"/>
                                        </p:tgtEl>
                                        <p:attrNameLst>
                                          <p:attrName>style.visibility</p:attrName>
                                        </p:attrNameLst>
                                      </p:cBhvr>
                                      <p:to>
                                        <p:strVal val="visible"/>
                                      </p:to>
                                    </p:set>
                                    <p:animEffect transition="in" filter="fade">
                                      <p:cBhvr>
                                        <p:cTn id="27" dur="2000"/>
                                        <p:tgtEl>
                                          <p:spTgt spid="91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30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9217" name="Group 2"/>
          <p:cNvGrpSpPr/>
          <p:nvPr/>
        </p:nvGrpSpPr>
        <p:grpSpPr>
          <a:xfrm>
            <a:off x="762000" y="2667000"/>
            <a:ext cx="2286000" cy="1893888"/>
            <a:chOff x="480" y="1680"/>
            <a:chExt cx="1440" cy="1193"/>
          </a:xfrm>
        </p:grpSpPr>
        <p:sp>
          <p:nvSpPr>
            <p:cNvPr id="9218" name="Rectangle 3"/>
            <p:cNvSpPr/>
            <p:nvPr/>
          </p:nvSpPr>
          <p:spPr>
            <a:xfrm>
              <a:off x="512" y="1680"/>
              <a:ext cx="1386" cy="1193"/>
            </a:xfrm>
            <a:prstGeom prst="rect">
              <a:avLst/>
            </a:prstGeom>
            <a:solidFill>
              <a:srgbClr val="FFFF00"/>
            </a:solidFill>
            <a:ln w="57150" cap="flat" cmpd="thickThin">
              <a:solidFill>
                <a:srgbClr val="663300"/>
              </a:solidFill>
              <a:prstDash val="solid"/>
              <a:miter/>
              <a:headEnd type="none" w="med" len="med"/>
              <a:tailEnd type="none" w="med" len="med"/>
            </a:ln>
          </p:spPr>
          <p:txBody>
            <a:bodyPr wrap="none" anchor="ctr" anchorCtr="0"/>
            <a:p>
              <a:endParaRPr lang="en-US" altLang="en-US" dirty="0">
                <a:latin typeface=".VnTime" panose="020B7200000000000000" pitchFamily="34" charset="0"/>
                <a:ea typeface="Times New Roman" panose="02020603050405020304" pitchFamily="18" charset="0"/>
              </a:endParaRPr>
            </a:p>
          </p:txBody>
        </p:sp>
        <p:sp>
          <p:nvSpPr>
            <p:cNvPr id="9219" name="AutoShape 4"/>
            <p:cNvSpPr/>
            <p:nvPr/>
          </p:nvSpPr>
          <p:spPr>
            <a:xfrm>
              <a:off x="602" y="2707"/>
              <a:ext cx="131" cy="126"/>
            </a:xfrm>
            <a:custGeom>
              <a:avLst/>
              <a:gdLst/>
              <a:ahLst/>
              <a:cxnLst>
                <a:cxn ang="0">
                  <a:pos x="0" y="0"/>
                </a:cxn>
                <a:cxn ang="0">
                  <a:pos x="0" y="0"/>
                </a:cxn>
                <a:cxn ang="0">
                  <a:pos x="0" y="0"/>
                </a:cxn>
                <a:cxn ang="0">
                  <a:pos x="0" y="0"/>
                </a:cxn>
                <a:cxn ang="0">
                  <a:pos x="0" y="0"/>
                </a:cxn>
                <a:cxn ang="0">
                  <a:pos x="0" y="0"/>
                </a:cxn>
                <a:cxn ang="0">
                  <a:pos x="0" y="0"/>
                </a:cxn>
                <a:cxn ang="0">
                  <a:pos x="0" y="0"/>
                </a:cxn>
              </a:cxnLst>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12700" cap="flat" cmpd="sng">
              <a:solidFill>
                <a:srgbClr val="0000FF"/>
              </a:solidFill>
              <a:prstDash val="solid"/>
              <a:round/>
              <a:headEnd type="none" w="med" len="med"/>
              <a:tailEnd type="none" w="med" len="med"/>
            </a:ln>
          </p:spPr>
          <p:txBody>
            <a:bodyPr/>
            <a:p>
              <a:endParaRPr lang="en-US"/>
            </a:p>
          </p:txBody>
        </p:sp>
        <p:sp>
          <p:nvSpPr>
            <p:cNvPr id="9220" name="Rectangle 5"/>
            <p:cNvSpPr/>
            <p:nvPr/>
          </p:nvSpPr>
          <p:spPr>
            <a:xfrm>
              <a:off x="480" y="1680"/>
              <a:ext cx="1386" cy="1193"/>
            </a:xfrm>
            <a:prstGeom prst="rect">
              <a:avLst/>
            </a:prstGeom>
            <a:solidFill>
              <a:schemeClr val="tx1"/>
            </a:solidFill>
            <a:ln w="9525"/>
            <a:scene3d>
              <a:camera prst="legacyObliqueTopRight">
                <a:rot lat="0" lon="0" rev="0"/>
              </a:camera>
              <a:lightRig rig="legacyFlat3" dir="b"/>
            </a:scene3d>
            <a:sp3d extrusionH="430200" prstMaterial="legacyMatte">
              <a:bevelT w="13500" h="13500" prst="angle"/>
              <a:bevelB w="13500" h="13500" prst="angle"/>
              <a:extrusionClr>
                <a:schemeClr val="tx1"/>
              </a:extrusionClr>
            </a:sp3d>
          </p:spPr>
          <p:txBody>
            <a:bodyPr wrap="none" anchor="ctr" anchorCtr="0">
              <a:flatTx/>
            </a:bodyPr>
            <a:p>
              <a:endParaRPr lang="en-US" altLang="en-US" dirty="0">
                <a:latin typeface=".VnTime" panose="020B7200000000000000" pitchFamily="34" charset="0"/>
                <a:ea typeface="Times New Roman" panose="02020603050405020304" pitchFamily="18" charset="0"/>
              </a:endParaRPr>
            </a:p>
          </p:txBody>
        </p:sp>
        <p:sp>
          <p:nvSpPr>
            <p:cNvPr id="9221" name="Rectangle 6"/>
            <p:cNvSpPr/>
            <p:nvPr/>
          </p:nvSpPr>
          <p:spPr>
            <a:xfrm>
              <a:off x="480" y="1680"/>
              <a:ext cx="1440" cy="1193"/>
            </a:xfrm>
            <a:prstGeom prst="rect">
              <a:avLst/>
            </a:prstGeom>
            <a:solidFill>
              <a:srgbClr val="FFFFCC"/>
            </a:solidFill>
            <a:ln w="57150" cap="flat" cmpd="thickThin">
              <a:solidFill>
                <a:srgbClr val="663300"/>
              </a:solidFill>
              <a:prstDash val="solid"/>
              <a:miter/>
              <a:headEnd type="none" w="med" len="med"/>
              <a:tailEnd type="none" w="med" len="med"/>
            </a:ln>
          </p:spPr>
          <p:txBody>
            <a:bodyPr wrap="none" anchor="ctr" anchorCtr="0"/>
            <a:p>
              <a:endParaRPr lang="en-US" altLang="en-US" dirty="0">
                <a:latin typeface=".VnTime" panose="020B7200000000000000" pitchFamily="34" charset="0"/>
                <a:ea typeface="Times New Roman" panose="02020603050405020304" pitchFamily="18" charset="0"/>
              </a:endParaRPr>
            </a:p>
          </p:txBody>
        </p:sp>
        <p:sp>
          <p:nvSpPr>
            <p:cNvPr id="9222" name="Oval 7"/>
            <p:cNvSpPr/>
            <p:nvPr/>
          </p:nvSpPr>
          <p:spPr>
            <a:xfrm>
              <a:off x="624" y="1776"/>
              <a:ext cx="1078" cy="1029"/>
            </a:xfrm>
            <a:prstGeom prst="ellipse">
              <a:avLst/>
            </a:prstGeom>
            <a:solidFill>
              <a:schemeClr val="bg1"/>
            </a:solidFill>
            <a:ln w="12700" cap="flat" cmpd="sng">
              <a:solidFill>
                <a:schemeClr val="accent2"/>
              </a:solidFill>
              <a:prstDash val="solid"/>
              <a:round/>
              <a:headEnd type="none" w="med" len="med"/>
              <a:tailEnd type="none" w="med" len="med"/>
            </a:ln>
          </p:spPr>
          <p:txBody>
            <a:bodyPr wrap="none" anchor="ctr" anchorCtr="0"/>
            <a:p>
              <a:endParaRPr lang="en-US" altLang="en-US" dirty="0">
                <a:latin typeface=".VnTime" panose="020B7200000000000000" pitchFamily="34" charset="0"/>
                <a:ea typeface="Times New Roman" panose="02020603050405020304" pitchFamily="18" charset="0"/>
              </a:endParaRPr>
            </a:p>
          </p:txBody>
        </p:sp>
        <p:sp>
          <p:nvSpPr>
            <p:cNvPr id="9223" name="Arc 8"/>
            <p:cNvSpPr/>
            <p:nvPr/>
          </p:nvSpPr>
          <p:spPr>
            <a:xfrm rot="6681726" flipH="1">
              <a:off x="999" y="1767"/>
              <a:ext cx="423" cy="718"/>
            </a:xfrm>
            <a:custGeom>
              <a:avLst/>
              <a:gdLst/>
              <a:ahLst/>
              <a:cxnLst>
                <a:cxn ang="0">
                  <a:pos x="0" y="0"/>
                </a:cxn>
                <a:cxn ang="0">
                  <a:pos x="0" y="0"/>
                </a:cxn>
                <a:cxn ang="0">
                  <a:pos x="0" y="0"/>
                </a:cxn>
              </a:cxnLst>
              <a:pathLst>
                <a:path w="24253" h="39506" fill="none">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lnTo>
                    <a:pt x="14733" y="-1"/>
                  </a:lnTo>
                  <a:close/>
                </a:path>
              </a:pathLst>
            </a:custGeom>
            <a:noFill/>
            <a:ln w="3175" cap="flat" cmpd="sng">
              <a:solidFill>
                <a:srgbClr val="00FFFF"/>
              </a:solidFill>
              <a:prstDash val="solid"/>
              <a:round/>
              <a:headEnd type="none" w="med" len="med"/>
              <a:tailEnd type="none" w="med" len="med"/>
            </a:ln>
          </p:spPr>
          <p:txBody>
            <a:bodyPr/>
            <a:p>
              <a:endParaRPr lang="en-US"/>
            </a:p>
          </p:txBody>
        </p:sp>
        <p:sp>
          <p:nvSpPr>
            <p:cNvPr id="9224" name="Text Box 9"/>
            <p:cNvSpPr txBox="1"/>
            <p:nvPr/>
          </p:nvSpPr>
          <p:spPr>
            <a:xfrm rot="-2206860">
              <a:off x="773" y="1813"/>
              <a:ext cx="371" cy="212"/>
            </a:xfrm>
            <a:prstGeom prst="rect">
              <a:avLst/>
            </a:prstGeom>
            <a:noFill/>
            <a:ln w="3175">
              <a:noFill/>
            </a:ln>
          </p:spPr>
          <p:txBody>
            <a:bodyPr anchor="t" anchorCtr="0">
              <a:spAutoFit/>
            </a:bodyPr>
            <a:p>
              <a:pPr algn="ctr"/>
              <a:r>
                <a:rPr lang="en-US" altLang="en-US" sz="1600" dirty="0">
                  <a:latin typeface=".VnTime" panose="020B7200000000000000" pitchFamily="34" charset="0"/>
                </a:rPr>
                <a:t>0,5</a:t>
              </a:r>
              <a:endParaRPr lang="en-US" altLang="en-US" sz="1600" dirty="0">
                <a:latin typeface=".VnTime" panose="020B7200000000000000" pitchFamily="34" charset="0"/>
                <a:ea typeface="Times New Roman" panose="02020603050405020304" pitchFamily="18" charset="0"/>
              </a:endParaRPr>
            </a:p>
          </p:txBody>
        </p:sp>
        <p:sp>
          <p:nvSpPr>
            <p:cNvPr id="9225" name="Line 10"/>
            <p:cNvSpPr/>
            <p:nvPr/>
          </p:nvSpPr>
          <p:spPr>
            <a:xfrm rot="300000">
              <a:off x="1218" y="1917"/>
              <a:ext cx="0" cy="40"/>
            </a:xfrm>
            <a:prstGeom prst="line">
              <a:avLst/>
            </a:prstGeom>
            <a:ln w="6350" cap="flat" cmpd="sng">
              <a:solidFill>
                <a:srgbClr val="0000FF"/>
              </a:solidFill>
              <a:prstDash val="solid"/>
              <a:round/>
              <a:headEnd type="none" w="med" len="med"/>
              <a:tailEnd type="none" w="med" len="med"/>
            </a:ln>
          </p:spPr>
        </p:sp>
        <p:sp>
          <p:nvSpPr>
            <p:cNvPr id="9226" name="Line 11"/>
            <p:cNvSpPr/>
            <p:nvPr/>
          </p:nvSpPr>
          <p:spPr>
            <a:xfrm rot="900000">
              <a:off x="1283" y="1928"/>
              <a:ext cx="0" cy="41"/>
            </a:xfrm>
            <a:prstGeom prst="line">
              <a:avLst/>
            </a:prstGeom>
            <a:ln w="6350" cap="flat" cmpd="sng">
              <a:solidFill>
                <a:srgbClr val="0000FF"/>
              </a:solidFill>
              <a:prstDash val="solid"/>
              <a:round/>
              <a:headEnd type="none" w="med" len="med"/>
              <a:tailEnd type="none" w="med" len="med"/>
            </a:ln>
          </p:spPr>
        </p:sp>
        <p:sp>
          <p:nvSpPr>
            <p:cNvPr id="9227" name="Line 12"/>
            <p:cNvSpPr/>
            <p:nvPr/>
          </p:nvSpPr>
          <p:spPr>
            <a:xfrm rot="1500000">
              <a:off x="1340" y="1951"/>
              <a:ext cx="0" cy="95"/>
            </a:xfrm>
            <a:prstGeom prst="line">
              <a:avLst/>
            </a:prstGeom>
            <a:ln w="9525" cap="flat" cmpd="sng">
              <a:solidFill>
                <a:srgbClr val="FF0000"/>
              </a:solidFill>
              <a:prstDash val="solid"/>
              <a:round/>
              <a:headEnd type="none" w="med" len="med"/>
              <a:tailEnd type="none" w="med" len="med"/>
            </a:ln>
          </p:spPr>
        </p:sp>
        <p:sp>
          <p:nvSpPr>
            <p:cNvPr id="9228" name="Line 13"/>
            <p:cNvSpPr/>
            <p:nvPr/>
          </p:nvSpPr>
          <p:spPr>
            <a:xfrm rot="2100000">
              <a:off x="1402" y="1987"/>
              <a:ext cx="0" cy="41"/>
            </a:xfrm>
            <a:prstGeom prst="line">
              <a:avLst/>
            </a:prstGeom>
            <a:ln w="6350" cap="flat" cmpd="sng">
              <a:solidFill>
                <a:srgbClr val="0000FF"/>
              </a:solidFill>
              <a:prstDash val="solid"/>
              <a:round/>
              <a:headEnd type="none" w="med" len="med"/>
              <a:tailEnd type="none" w="med" len="med"/>
            </a:ln>
          </p:spPr>
        </p:sp>
        <p:sp>
          <p:nvSpPr>
            <p:cNvPr id="9229" name="Line 14"/>
            <p:cNvSpPr/>
            <p:nvPr/>
          </p:nvSpPr>
          <p:spPr>
            <a:xfrm rot="2700000">
              <a:off x="1452" y="2028"/>
              <a:ext cx="0" cy="45"/>
            </a:xfrm>
            <a:prstGeom prst="line">
              <a:avLst/>
            </a:prstGeom>
            <a:ln w="6350" cap="flat" cmpd="sng">
              <a:solidFill>
                <a:srgbClr val="0000FF"/>
              </a:solidFill>
              <a:prstDash val="solid"/>
              <a:round/>
              <a:headEnd type="none" w="med" len="med"/>
              <a:tailEnd type="none" w="med" len="med"/>
            </a:ln>
          </p:spPr>
        </p:sp>
        <p:sp>
          <p:nvSpPr>
            <p:cNvPr id="9230" name="Line 15"/>
            <p:cNvSpPr/>
            <p:nvPr/>
          </p:nvSpPr>
          <p:spPr>
            <a:xfrm rot="-2700000">
              <a:off x="907" y="2029"/>
              <a:ext cx="0" cy="42"/>
            </a:xfrm>
            <a:prstGeom prst="line">
              <a:avLst/>
            </a:prstGeom>
            <a:ln w="6350" cap="flat" cmpd="sng">
              <a:solidFill>
                <a:srgbClr val="0000FF"/>
              </a:solidFill>
              <a:prstDash val="solid"/>
              <a:round/>
              <a:headEnd type="none" w="med" len="med"/>
              <a:tailEnd type="none" w="med" len="med"/>
            </a:ln>
          </p:spPr>
        </p:sp>
        <p:sp>
          <p:nvSpPr>
            <p:cNvPr id="9231" name="Line 16"/>
            <p:cNvSpPr/>
            <p:nvPr/>
          </p:nvSpPr>
          <p:spPr>
            <a:xfrm rot="-2100000">
              <a:off x="959" y="1989"/>
              <a:ext cx="0" cy="40"/>
            </a:xfrm>
            <a:prstGeom prst="line">
              <a:avLst/>
            </a:prstGeom>
            <a:ln w="6350" cap="flat" cmpd="sng">
              <a:solidFill>
                <a:srgbClr val="0000FF"/>
              </a:solidFill>
              <a:prstDash val="solid"/>
              <a:round/>
              <a:headEnd type="none" w="med" len="med"/>
              <a:tailEnd type="none" w="med" len="med"/>
            </a:ln>
          </p:spPr>
        </p:sp>
        <p:sp>
          <p:nvSpPr>
            <p:cNvPr id="9232" name="Line 17"/>
            <p:cNvSpPr/>
            <p:nvPr/>
          </p:nvSpPr>
          <p:spPr>
            <a:xfrm rot="-1500000" flipH="1">
              <a:off x="1020" y="1952"/>
              <a:ext cx="5" cy="59"/>
            </a:xfrm>
            <a:prstGeom prst="line">
              <a:avLst/>
            </a:prstGeom>
            <a:ln w="9525" cap="flat" cmpd="sng">
              <a:solidFill>
                <a:srgbClr val="FF0000"/>
              </a:solidFill>
              <a:prstDash val="solid"/>
              <a:round/>
              <a:headEnd type="none" w="med" len="med"/>
              <a:tailEnd type="none" w="med" len="med"/>
            </a:ln>
          </p:spPr>
        </p:sp>
        <p:sp>
          <p:nvSpPr>
            <p:cNvPr id="9233" name="Line 18"/>
            <p:cNvSpPr/>
            <p:nvPr/>
          </p:nvSpPr>
          <p:spPr>
            <a:xfrm rot="-900000">
              <a:off x="1077" y="1932"/>
              <a:ext cx="0" cy="42"/>
            </a:xfrm>
            <a:prstGeom prst="line">
              <a:avLst/>
            </a:prstGeom>
            <a:ln w="6350" cap="flat" cmpd="sng">
              <a:solidFill>
                <a:srgbClr val="0000FF"/>
              </a:solidFill>
              <a:prstDash val="solid"/>
              <a:round/>
              <a:headEnd type="none" w="med" len="med"/>
              <a:tailEnd type="none" w="med" len="med"/>
            </a:ln>
          </p:spPr>
        </p:sp>
        <p:sp>
          <p:nvSpPr>
            <p:cNvPr id="9234" name="Line 19"/>
            <p:cNvSpPr/>
            <p:nvPr/>
          </p:nvSpPr>
          <p:spPr>
            <a:xfrm rot="-300000">
              <a:off x="1146" y="1918"/>
              <a:ext cx="0" cy="41"/>
            </a:xfrm>
            <a:prstGeom prst="line">
              <a:avLst/>
            </a:prstGeom>
            <a:ln w="6350" cap="flat" cmpd="sng">
              <a:solidFill>
                <a:srgbClr val="0000FF"/>
              </a:solidFill>
              <a:prstDash val="solid"/>
              <a:round/>
              <a:headEnd type="none" w="med" len="med"/>
              <a:tailEnd type="none" w="med" len="med"/>
            </a:ln>
          </p:spPr>
        </p:sp>
        <p:sp>
          <p:nvSpPr>
            <p:cNvPr id="9235" name="Line 20"/>
            <p:cNvSpPr/>
            <p:nvPr/>
          </p:nvSpPr>
          <p:spPr>
            <a:xfrm rot="6300000">
              <a:off x="843" y="2169"/>
              <a:ext cx="0" cy="108"/>
            </a:xfrm>
            <a:prstGeom prst="line">
              <a:avLst/>
            </a:prstGeom>
            <a:ln w="9525" cap="flat" cmpd="sng">
              <a:solidFill>
                <a:srgbClr val="FF0000"/>
              </a:solidFill>
              <a:prstDash val="solid"/>
              <a:round/>
              <a:headEnd type="none" w="med" len="med"/>
              <a:tailEnd type="none" w="med" len="med"/>
            </a:ln>
          </p:spPr>
        </p:sp>
        <p:sp>
          <p:nvSpPr>
            <p:cNvPr id="9236" name="Line 21"/>
            <p:cNvSpPr/>
            <p:nvPr/>
          </p:nvSpPr>
          <p:spPr>
            <a:xfrm rot="-3900000">
              <a:off x="834" y="2136"/>
              <a:ext cx="0" cy="42"/>
            </a:xfrm>
            <a:prstGeom prst="line">
              <a:avLst/>
            </a:prstGeom>
            <a:ln w="6350" cap="flat" cmpd="sng">
              <a:solidFill>
                <a:srgbClr val="0000FF"/>
              </a:solidFill>
              <a:prstDash val="solid"/>
              <a:round/>
              <a:headEnd type="none" w="med" len="med"/>
              <a:tailEnd type="none" w="med" len="med"/>
            </a:ln>
          </p:spPr>
        </p:sp>
        <p:sp>
          <p:nvSpPr>
            <p:cNvPr id="9237" name="Line 22"/>
            <p:cNvSpPr/>
            <p:nvPr/>
          </p:nvSpPr>
          <p:spPr>
            <a:xfrm rot="-3300000">
              <a:off x="866" y="2078"/>
              <a:ext cx="0" cy="42"/>
            </a:xfrm>
            <a:prstGeom prst="line">
              <a:avLst/>
            </a:prstGeom>
            <a:ln w="6350" cap="flat" cmpd="sng">
              <a:solidFill>
                <a:srgbClr val="0000FF"/>
              </a:solidFill>
              <a:prstDash val="solid"/>
              <a:round/>
              <a:headEnd type="none" w="med" len="med"/>
              <a:tailEnd type="none" w="med" len="med"/>
            </a:ln>
          </p:spPr>
        </p:sp>
        <p:sp>
          <p:nvSpPr>
            <p:cNvPr id="9238" name="Line 23"/>
            <p:cNvSpPr/>
            <p:nvPr/>
          </p:nvSpPr>
          <p:spPr>
            <a:xfrm rot="3300000">
              <a:off x="1491" y="2080"/>
              <a:ext cx="0" cy="42"/>
            </a:xfrm>
            <a:prstGeom prst="line">
              <a:avLst/>
            </a:prstGeom>
            <a:ln w="6350" cap="flat" cmpd="sng">
              <a:solidFill>
                <a:srgbClr val="0000FF"/>
              </a:solidFill>
              <a:prstDash val="solid"/>
              <a:round/>
              <a:headEnd type="none" w="med" len="med"/>
              <a:tailEnd type="none" w="med" len="med"/>
            </a:ln>
          </p:spPr>
        </p:sp>
        <p:sp>
          <p:nvSpPr>
            <p:cNvPr id="9239" name="Line 24"/>
            <p:cNvSpPr/>
            <p:nvPr/>
          </p:nvSpPr>
          <p:spPr>
            <a:xfrm rot="3900000">
              <a:off x="1524" y="2132"/>
              <a:ext cx="0" cy="42"/>
            </a:xfrm>
            <a:prstGeom prst="line">
              <a:avLst/>
            </a:prstGeom>
            <a:ln w="6350" cap="flat" cmpd="sng">
              <a:solidFill>
                <a:srgbClr val="0000FF"/>
              </a:solidFill>
              <a:prstDash val="solid"/>
              <a:round/>
              <a:headEnd type="none" w="med" len="med"/>
              <a:tailEnd type="none" w="med" len="med"/>
            </a:ln>
          </p:spPr>
        </p:sp>
        <p:sp>
          <p:nvSpPr>
            <p:cNvPr id="9240" name="Line 25"/>
            <p:cNvSpPr/>
            <p:nvPr/>
          </p:nvSpPr>
          <p:spPr>
            <a:xfrm rot="4500000">
              <a:off x="1522" y="2174"/>
              <a:ext cx="0" cy="95"/>
            </a:xfrm>
            <a:prstGeom prst="line">
              <a:avLst/>
            </a:prstGeom>
            <a:ln w="9525" cap="flat" cmpd="sng">
              <a:solidFill>
                <a:srgbClr val="FF0000"/>
              </a:solidFill>
              <a:prstDash val="solid"/>
              <a:round/>
              <a:headEnd type="none" w="med" len="med"/>
              <a:tailEnd type="none" w="med" len="med"/>
            </a:ln>
          </p:spPr>
        </p:sp>
        <p:sp>
          <p:nvSpPr>
            <p:cNvPr id="9241" name="Text Box 26"/>
            <p:cNvSpPr txBox="1"/>
            <p:nvPr/>
          </p:nvSpPr>
          <p:spPr>
            <a:xfrm rot="-4196748">
              <a:off x="588" y="2107"/>
              <a:ext cx="317" cy="212"/>
            </a:xfrm>
            <a:prstGeom prst="rect">
              <a:avLst/>
            </a:prstGeom>
            <a:noFill/>
            <a:ln w="12700">
              <a:noFill/>
            </a:ln>
          </p:spPr>
          <p:txBody>
            <a:bodyPr anchor="t" anchorCtr="0">
              <a:spAutoFit/>
            </a:bodyPr>
            <a:p>
              <a:pPr algn="ctr"/>
              <a:r>
                <a:rPr lang="en-US" altLang="en-US" sz="1600" dirty="0">
                  <a:latin typeface=".VnTime" panose="020B7200000000000000" pitchFamily="34" charset="0"/>
                </a:rPr>
                <a:t>0</a:t>
              </a:r>
              <a:endParaRPr lang="en-US" altLang="en-US" sz="1600" dirty="0">
                <a:latin typeface=".VnTime" panose="020B7200000000000000" pitchFamily="34" charset="0"/>
                <a:ea typeface="Times New Roman" panose="02020603050405020304" pitchFamily="18" charset="0"/>
              </a:endParaRPr>
            </a:p>
          </p:txBody>
        </p:sp>
        <p:sp>
          <p:nvSpPr>
            <p:cNvPr id="9242" name="Text Box 27"/>
            <p:cNvSpPr txBox="1"/>
            <p:nvPr/>
          </p:nvSpPr>
          <p:spPr>
            <a:xfrm rot="1500000">
              <a:off x="1218" y="1801"/>
              <a:ext cx="340" cy="212"/>
            </a:xfrm>
            <a:prstGeom prst="rect">
              <a:avLst/>
            </a:prstGeom>
            <a:noFill/>
            <a:ln w="12700">
              <a:noFill/>
            </a:ln>
          </p:spPr>
          <p:txBody>
            <a:bodyPr anchor="t" anchorCtr="0">
              <a:spAutoFit/>
            </a:bodyPr>
            <a:p>
              <a:pPr algn="ctr"/>
              <a:r>
                <a:rPr lang="en-US" altLang="en-US" sz="1600" dirty="0">
                  <a:latin typeface=".VnTime" panose="020B7200000000000000" pitchFamily="34" charset="0"/>
                </a:rPr>
                <a:t>1</a:t>
              </a:r>
              <a:endParaRPr lang="en-US" altLang="en-US" sz="1600" dirty="0">
                <a:latin typeface=".VnTime" panose="020B7200000000000000" pitchFamily="34" charset="0"/>
                <a:ea typeface="Times New Roman" panose="02020603050405020304" pitchFamily="18" charset="0"/>
              </a:endParaRPr>
            </a:p>
          </p:txBody>
        </p:sp>
        <p:sp>
          <p:nvSpPr>
            <p:cNvPr id="9243" name="Text Box 28"/>
            <p:cNvSpPr txBox="1"/>
            <p:nvPr/>
          </p:nvSpPr>
          <p:spPr>
            <a:xfrm rot="4500000">
              <a:off x="1480" y="2072"/>
              <a:ext cx="324" cy="212"/>
            </a:xfrm>
            <a:prstGeom prst="rect">
              <a:avLst/>
            </a:prstGeom>
            <a:noFill/>
            <a:ln w="12700">
              <a:noFill/>
            </a:ln>
          </p:spPr>
          <p:txBody>
            <a:bodyPr anchor="t" anchorCtr="0">
              <a:spAutoFit/>
            </a:bodyPr>
            <a:p>
              <a:pPr algn="ctr"/>
              <a:r>
                <a:rPr lang="en-US" altLang="en-US" sz="1600" dirty="0">
                  <a:latin typeface=".VnTime" panose="020B7200000000000000" pitchFamily="34" charset="0"/>
                </a:rPr>
                <a:t>1,5</a:t>
              </a:r>
              <a:endParaRPr lang="en-US" altLang="en-US" sz="1600" dirty="0">
                <a:latin typeface=".VnTime" panose="020B7200000000000000" pitchFamily="34" charset="0"/>
                <a:ea typeface="Times New Roman" panose="02020603050405020304" pitchFamily="18" charset="0"/>
              </a:endParaRPr>
            </a:p>
          </p:txBody>
        </p:sp>
        <p:sp>
          <p:nvSpPr>
            <p:cNvPr id="9244" name="Text Box 29"/>
            <p:cNvSpPr txBox="1"/>
            <p:nvPr/>
          </p:nvSpPr>
          <p:spPr>
            <a:xfrm>
              <a:off x="883" y="2067"/>
              <a:ext cx="586" cy="231"/>
            </a:xfrm>
            <a:prstGeom prst="rect">
              <a:avLst/>
            </a:prstGeom>
            <a:noFill/>
            <a:ln w="9525">
              <a:noFill/>
            </a:ln>
          </p:spPr>
          <p:txBody>
            <a:bodyPr anchor="t" anchorCtr="0">
              <a:spAutoFit/>
            </a:bodyPr>
            <a:p>
              <a:pPr algn="ctr"/>
              <a:r>
                <a:rPr lang="en-US" altLang="en-US" dirty="0">
                  <a:latin typeface=".VnTime" panose="020B7200000000000000" pitchFamily="34" charset="0"/>
                </a:rPr>
                <a:t>A</a:t>
              </a:r>
              <a:endParaRPr lang="en-US" altLang="en-US" dirty="0">
                <a:latin typeface=".VnTime" panose="020B7200000000000000" pitchFamily="34" charset="0"/>
                <a:ea typeface="Times New Roman" panose="02020603050405020304" pitchFamily="18" charset="0"/>
              </a:endParaRPr>
            </a:p>
          </p:txBody>
        </p:sp>
        <p:sp>
          <p:nvSpPr>
            <p:cNvPr id="9245" name="AutoShape 30"/>
            <p:cNvSpPr/>
            <p:nvPr/>
          </p:nvSpPr>
          <p:spPr>
            <a:xfrm rot="10800000">
              <a:off x="726" y="1908"/>
              <a:ext cx="904" cy="812"/>
            </a:xfrm>
            <a:custGeom>
              <a:avLst/>
              <a:gdLst/>
              <a:ahLst/>
              <a:cxnLst>
                <a:cxn ang="0">
                  <a:pos x="0" y="0"/>
                </a:cxn>
                <a:cxn ang="0">
                  <a:pos x="0" y="0"/>
                </a:cxn>
                <a:cxn ang="0">
                  <a:pos x="0" y="0"/>
                </a:cxn>
                <a:cxn ang="0">
                  <a:pos x="0" y="0"/>
                </a:cxn>
              </a:cxnLst>
              <a:pathLst>
                <a:path w="21600" h="21600">
                  <a:moveTo>
                    <a:pt x="9000" y="10592"/>
                  </a:moveTo>
                  <a:cubicBezTo>
                    <a:pt x="9106" y="9678"/>
                    <a:pt x="9880" y="8989"/>
                    <a:pt x="10800" y="8989"/>
                  </a:cubicBezTo>
                  <a:cubicBezTo>
                    <a:pt x="11719" y="8989"/>
                    <a:pt x="12493" y="9678"/>
                    <a:pt x="12599" y="10592"/>
                  </a:cubicBezTo>
                  <a:lnTo>
                    <a:pt x="21528" y="9560"/>
                  </a:lnTo>
                  <a:cubicBezTo>
                    <a:pt x="20898" y="4111"/>
                    <a:pt x="16285" y="0"/>
                    <a:pt x="10799" y="0"/>
                  </a:cubicBezTo>
                  <a:cubicBezTo>
                    <a:pt x="5314" y="0"/>
                    <a:pt x="701" y="4111"/>
                    <a:pt x="71" y="9560"/>
                  </a:cubicBezTo>
                  <a:lnTo>
                    <a:pt x="9000" y="10592"/>
                  </a:lnTo>
                  <a:close/>
                </a:path>
              </a:pathLst>
            </a:custGeom>
            <a:solidFill>
              <a:srgbClr val="FFFFCC"/>
            </a:solidFill>
            <a:ln w="3175">
              <a:noFill/>
            </a:ln>
          </p:spPr>
          <p:txBody>
            <a:bodyPr/>
            <a:p>
              <a:endParaRPr lang="en-US"/>
            </a:p>
          </p:txBody>
        </p:sp>
        <p:sp>
          <p:nvSpPr>
            <p:cNvPr id="92191" name="Rectangle 31"/>
            <p:cNvSpPr>
              <a:spLocks noChangeArrowheads="1"/>
            </p:cNvSpPr>
            <p:nvPr/>
          </p:nvSpPr>
          <p:spPr bwMode="auto">
            <a:xfrm>
              <a:off x="512" y="2368"/>
              <a:ext cx="1360" cy="480"/>
            </a:xfrm>
            <a:prstGeom prst="rect">
              <a:avLst/>
            </a:prstGeom>
            <a:gradFill rotWithShape="1">
              <a:gsLst>
                <a:gs pos="0">
                  <a:schemeClr val="accent1">
                    <a:gamma/>
                    <a:shade val="46275"/>
                    <a:invGamma/>
                  </a:schemeClr>
                </a:gs>
                <a:gs pos="100000">
                  <a:schemeClr val="accent1"/>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VnTime" panose="020B7200000000000000" pitchFamily="34" charset="0"/>
                <a:ea typeface="+mn-ea"/>
                <a:cs typeface="Times New Roman" panose="02020603050405020304" pitchFamily="18" charset="0"/>
              </a:endParaRPr>
            </a:p>
          </p:txBody>
        </p:sp>
        <p:sp>
          <p:nvSpPr>
            <p:cNvPr id="9247" name="AutoShape 32"/>
            <p:cNvSpPr/>
            <p:nvPr/>
          </p:nvSpPr>
          <p:spPr>
            <a:xfrm>
              <a:off x="1147" y="2444"/>
              <a:ext cx="56" cy="54"/>
            </a:xfrm>
            <a:custGeom>
              <a:avLst/>
              <a:gdLst/>
              <a:ahLst/>
              <a:cxnLst>
                <a:cxn ang="0">
                  <a:pos x="0" y="0"/>
                </a:cxn>
                <a:cxn ang="0">
                  <a:pos x="0" y="0"/>
                </a:cxn>
                <a:cxn ang="0">
                  <a:pos x="0" y="0"/>
                </a:cxn>
                <a:cxn ang="0">
                  <a:pos x="0" y="0"/>
                </a:cxn>
                <a:cxn ang="0">
                  <a:pos x="0" y="0"/>
                </a:cxn>
                <a:cxn ang="0">
                  <a:pos x="0" y="0"/>
                </a:cxn>
                <a:cxn ang="0">
                  <a:pos x="0" y="0"/>
                </a:cxn>
                <a:cxn ang="0">
                  <a:pos x="0" y="0"/>
                </a:cxn>
              </a:cxnLst>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20"/>
                    <a:pt x="8879" y="4536"/>
                    <a:pt x="8006" y="4952"/>
                  </a:cubicBezTo>
                  <a:lnTo>
                    <a:pt x="16647" y="13593"/>
                  </a:lnTo>
                  <a:close/>
                  <a:moveTo>
                    <a:pt x="4952" y="8006"/>
                  </a:moveTo>
                  <a:cubicBezTo>
                    <a:pt x="4536" y="8879"/>
                    <a:pt x="4320" y="9833"/>
                    <a:pt x="4320" y="10800"/>
                  </a:cubicBezTo>
                  <a:cubicBezTo>
                    <a:pt x="4320" y="14378"/>
                    <a:pt x="7221" y="17280"/>
                    <a:pt x="10800" y="17280"/>
                  </a:cubicBezTo>
                  <a:cubicBezTo>
                    <a:pt x="11766" y="17280"/>
                    <a:pt x="12720" y="17063"/>
                    <a:pt x="13593" y="16647"/>
                  </a:cubicBezTo>
                  <a:lnTo>
                    <a:pt x="4952" y="8006"/>
                  </a:lnTo>
                  <a:close/>
                </a:path>
              </a:pathLst>
            </a:custGeom>
            <a:solidFill>
              <a:srgbClr val="FF3300"/>
            </a:solidFill>
            <a:ln w="9525" cap="flat" cmpd="sng">
              <a:solidFill>
                <a:schemeClr val="tx1"/>
              </a:solidFill>
              <a:prstDash val="solid"/>
              <a:miter/>
              <a:headEnd type="none" w="med" len="med"/>
              <a:tailEnd type="none" w="med" len="med"/>
            </a:ln>
          </p:spPr>
          <p:txBody>
            <a:bodyPr/>
            <a:p>
              <a:endParaRPr lang="en-US"/>
            </a:p>
          </p:txBody>
        </p:sp>
        <p:grpSp>
          <p:nvGrpSpPr>
            <p:cNvPr id="9248" name="Group 33"/>
            <p:cNvGrpSpPr/>
            <p:nvPr/>
          </p:nvGrpSpPr>
          <p:grpSpPr>
            <a:xfrm>
              <a:off x="1127" y="2428"/>
              <a:ext cx="96" cy="44"/>
              <a:chOff x="2838" y="2415"/>
              <a:chExt cx="86" cy="40"/>
            </a:xfrm>
          </p:grpSpPr>
          <p:sp>
            <p:nvSpPr>
              <p:cNvPr id="9249" name="Arc 34"/>
              <p:cNvSpPr/>
              <p:nvPr/>
            </p:nvSpPr>
            <p:spPr>
              <a:xfrm flipV="1">
                <a:off x="2841" y="2415"/>
                <a:ext cx="80" cy="40"/>
              </a:xfrm>
              <a:custGeom>
                <a:avLst/>
                <a:gdLst/>
                <a:ahLst/>
                <a:cxnLst>
                  <a:cxn ang="0">
                    <a:pos x="0" y="0"/>
                  </a:cxn>
                  <a:cxn ang="0">
                    <a:pos x="0" y="0"/>
                  </a:cxn>
                  <a:cxn ang="0">
                    <a:pos x="0" y="0"/>
                  </a:cxn>
                </a:cxnLst>
                <a:pathLst>
                  <a:path w="42223" h="21600" fill="none">
                    <a:moveTo>
                      <a:pt x="42223" y="3121"/>
                    </a:moveTo>
                    <a:cubicBezTo>
                      <a:pt x="40673" y="13732"/>
                      <a:pt x="31573" y="21600"/>
                      <a:pt x="20850" y="21600"/>
                    </a:cubicBezTo>
                    <a:cubicBezTo>
                      <a:pt x="11093" y="21600"/>
                      <a:pt x="2548" y="15059"/>
                      <a:pt x="-1" y="5642"/>
                    </a:cubicBezTo>
                  </a:path>
                  <a:path w="42223" h="21600" stroke="0">
                    <a:moveTo>
                      <a:pt x="42223" y="3121"/>
                    </a:moveTo>
                    <a:cubicBezTo>
                      <a:pt x="40673" y="13732"/>
                      <a:pt x="31573" y="21600"/>
                      <a:pt x="20850" y="21600"/>
                    </a:cubicBezTo>
                    <a:cubicBezTo>
                      <a:pt x="11093" y="21600"/>
                      <a:pt x="2548" y="15059"/>
                      <a:pt x="-1" y="5642"/>
                    </a:cubicBezTo>
                    <a:lnTo>
                      <a:pt x="20850" y="0"/>
                    </a:lnTo>
                    <a:lnTo>
                      <a:pt x="42223" y="3121"/>
                    </a:lnTo>
                    <a:close/>
                  </a:path>
                </a:pathLst>
              </a:custGeom>
              <a:noFill/>
              <a:ln w="6350" cap="flat" cmpd="sng">
                <a:solidFill>
                  <a:srgbClr val="0000FF"/>
                </a:solidFill>
                <a:prstDash val="solid"/>
                <a:round/>
                <a:headEnd type="none" w="med" len="med"/>
                <a:tailEnd type="none" w="med" len="med"/>
              </a:ln>
            </p:spPr>
            <p:txBody>
              <a:bodyPr/>
              <a:p>
                <a:endParaRPr lang="en-US"/>
              </a:p>
            </p:txBody>
          </p:sp>
          <p:sp>
            <p:nvSpPr>
              <p:cNvPr id="9250" name="Freeform 35"/>
              <p:cNvSpPr/>
              <p:nvPr/>
            </p:nvSpPr>
            <p:spPr>
              <a:xfrm>
                <a:off x="2838" y="2438"/>
                <a:ext cx="12" cy="12"/>
              </a:xfrm>
              <a:custGeom>
                <a:avLst/>
                <a:gdLst/>
                <a:ahLst/>
                <a:cxnLst>
                  <a:cxn ang="0">
                    <a:pos x="0" y="0"/>
                  </a:cxn>
                  <a:cxn ang="0">
                    <a:pos x="0" y="0"/>
                  </a:cxn>
                  <a:cxn ang="0">
                    <a:pos x="0" y="0"/>
                  </a:cxn>
                </a:cxnLst>
                <a:pathLst>
                  <a:path w="48" h="48">
                    <a:moveTo>
                      <a:pt x="0" y="0"/>
                    </a:moveTo>
                    <a:lnTo>
                      <a:pt x="0" y="48"/>
                    </a:lnTo>
                    <a:lnTo>
                      <a:pt x="48" y="0"/>
                    </a:lnTo>
                  </a:path>
                </a:pathLst>
              </a:custGeom>
              <a:noFill/>
              <a:ln w="6350" cap="flat" cmpd="sng">
                <a:solidFill>
                  <a:srgbClr val="0000FF"/>
                </a:solidFill>
                <a:prstDash val="solid"/>
                <a:round/>
                <a:headEnd type="none" w="med" len="med"/>
                <a:tailEnd type="none" w="med" len="med"/>
              </a:ln>
            </p:spPr>
            <p:txBody>
              <a:bodyPr/>
              <a:p>
                <a:endParaRPr lang="en-US"/>
              </a:p>
            </p:txBody>
          </p:sp>
          <p:sp>
            <p:nvSpPr>
              <p:cNvPr id="9251" name="Freeform 36"/>
              <p:cNvSpPr/>
              <p:nvPr/>
            </p:nvSpPr>
            <p:spPr>
              <a:xfrm>
                <a:off x="2912" y="2442"/>
                <a:ext cx="12" cy="12"/>
              </a:xfrm>
              <a:custGeom>
                <a:avLst/>
                <a:gdLst/>
                <a:ahLst/>
                <a:cxnLst>
                  <a:cxn ang="0">
                    <a:pos x="0" y="0"/>
                  </a:cxn>
                  <a:cxn ang="0">
                    <a:pos x="0" y="0"/>
                  </a:cxn>
                  <a:cxn ang="0">
                    <a:pos x="0" y="0"/>
                  </a:cxn>
                </a:cxnLst>
                <a:pathLst>
                  <a:path w="48" h="48">
                    <a:moveTo>
                      <a:pt x="0" y="0"/>
                    </a:moveTo>
                    <a:lnTo>
                      <a:pt x="48" y="48"/>
                    </a:lnTo>
                    <a:lnTo>
                      <a:pt x="48" y="0"/>
                    </a:lnTo>
                  </a:path>
                </a:pathLst>
              </a:custGeom>
              <a:noFill/>
              <a:ln w="6350" cap="flat" cmpd="sng">
                <a:solidFill>
                  <a:srgbClr val="0000FF"/>
                </a:solidFill>
                <a:prstDash val="solid"/>
                <a:round/>
                <a:headEnd type="none" w="med" len="med"/>
                <a:tailEnd type="none" w="med" len="med"/>
              </a:ln>
            </p:spPr>
            <p:txBody>
              <a:bodyPr/>
              <a:p>
                <a:endParaRPr lang="en-US"/>
              </a:p>
            </p:txBody>
          </p:sp>
        </p:grpSp>
        <p:sp>
          <p:nvSpPr>
            <p:cNvPr id="9252" name="Oval 37"/>
            <p:cNvSpPr/>
            <p:nvPr/>
          </p:nvSpPr>
          <p:spPr>
            <a:xfrm>
              <a:off x="1151" y="2294"/>
              <a:ext cx="48" cy="46"/>
            </a:xfrm>
            <a:prstGeom prst="ellipse">
              <a:avLst/>
            </a:prstGeom>
            <a:solidFill>
              <a:srgbClr val="0000FF"/>
            </a:solidFill>
            <a:ln w="6350" cap="flat" cmpd="sng">
              <a:solidFill>
                <a:srgbClr val="009900"/>
              </a:solidFill>
              <a:prstDash val="solid"/>
              <a:round/>
              <a:headEnd type="none" w="med" len="med"/>
              <a:tailEnd type="none" w="med" len="med"/>
            </a:ln>
          </p:spPr>
          <p:txBody>
            <a:bodyPr wrap="none" anchor="ctr" anchorCtr="0"/>
            <a:p>
              <a:pPr algn="ctr"/>
              <a:endParaRPr lang="en-US" altLang="en-US" dirty="0">
                <a:latin typeface=".VnTime" panose="020B7200000000000000" pitchFamily="34" charset="0"/>
                <a:ea typeface="Times New Roman" panose="02020603050405020304" pitchFamily="18" charset="0"/>
              </a:endParaRPr>
            </a:p>
          </p:txBody>
        </p:sp>
        <p:sp>
          <p:nvSpPr>
            <p:cNvPr id="9253" name="Oval 38"/>
            <p:cNvSpPr/>
            <p:nvPr/>
          </p:nvSpPr>
          <p:spPr>
            <a:xfrm>
              <a:off x="602" y="2707"/>
              <a:ext cx="124" cy="115"/>
            </a:xfrm>
            <a:prstGeom prst="ellipse">
              <a:avLst/>
            </a:prstGeom>
            <a:solidFill>
              <a:srgbClr val="FF0000"/>
            </a:solidFill>
            <a:ln w="9525" cap="flat" cmpd="sng">
              <a:solidFill>
                <a:schemeClr val="tx1"/>
              </a:solidFill>
              <a:prstDash val="solid"/>
              <a:round/>
              <a:headEnd type="none" w="med" len="med"/>
              <a:tailEnd type="none" w="med" len="med"/>
            </a:ln>
          </p:spPr>
          <p:txBody>
            <a:bodyPr wrap="none" anchor="ctr" anchorCtr="0"/>
            <a:p>
              <a:endParaRPr lang="en-US" altLang="en-US" dirty="0">
                <a:latin typeface=".VnTime" panose="020B7200000000000000" pitchFamily="34" charset="0"/>
                <a:ea typeface="Times New Roman" panose="02020603050405020304" pitchFamily="18" charset="0"/>
              </a:endParaRPr>
            </a:p>
          </p:txBody>
        </p:sp>
        <p:sp>
          <p:nvSpPr>
            <p:cNvPr id="9254" name="Oval 39"/>
            <p:cNvSpPr/>
            <p:nvPr/>
          </p:nvSpPr>
          <p:spPr>
            <a:xfrm>
              <a:off x="1585" y="2707"/>
              <a:ext cx="124" cy="115"/>
            </a:xfrm>
            <a:prstGeom prst="ellipse">
              <a:avLst/>
            </a:prstGeom>
            <a:solidFill>
              <a:schemeClr val="tx1"/>
            </a:solidFill>
            <a:ln w="9525" cap="flat" cmpd="sng">
              <a:solidFill>
                <a:schemeClr val="tx1"/>
              </a:solidFill>
              <a:prstDash val="solid"/>
              <a:round/>
              <a:headEnd type="none" w="med" len="med"/>
              <a:tailEnd type="none" w="med" len="med"/>
            </a:ln>
          </p:spPr>
          <p:txBody>
            <a:bodyPr wrap="none" anchor="ctr" anchorCtr="0"/>
            <a:p>
              <a:endParaRPr lang="en-US" altLang="en-US" dirty="0">
                <a:latin typeface=".VnTime" panose="020B7200000000000000" pitchFamily="34" charset="0"/>
                <a:ea typeface="Times New Roman" panose="02020603050405020304" pitchFamily="18" charset="0"/>
              </a:endParaRPr>
            </a:p>
          </p:txBody>
        </p:sp>
        <p:sp>
          <p:nvSpPr>
            <p:cNvPr id="9255" name="Text Box 40"/>
            <p:cNvSpPr txBox="1"/>
            <p:nvPr/>
          </p:nvSpPr>
          <p:spPr>
            <a:xfrm>
              <a:off x="624" y="2544"/>
              <a:ext cx="336" cy="288"/>
            </a:xfrm>
            <a:prstGeom prst="rect">
              <a:avLst/>
            </a:prstGeom>
            <a:noFill/>
            <a:ln w="9525">
              <a:noFill/>
            </a:ln>
          </p:spPr>
          <p:txBody>
            <a:bodyPr anchor="t" anchorCtr="0">
              <a:spAutoFit/>
            </a:bodyPr>
            <a:p>
              <a:pPr>
                <a:spcBef>
                  <a:spcPct val="50000"/>
                </a:spcBef>
              </a:pPr>
              <a:r>
                <a:rPr lang="en-US" altLang="en-US" sz="2400" dirty="0">
                  <a:latin typeface=".VnTime" panose="020B7200000000000000" pitchFamily="34" charset="0"/>
                </a:rPr>
                <a:t>+</a:t>
              </a:r>
              <a:endParaRPr lang="en-US" altLang="en-US" sz="2400" dirty="0">
                <a:latin typeface=".VnTime" panose="020B7200000000000000" pitchFamily="34" charset="0"/>
                <a:ea typeface="Times New Roman" panose="02020603050405020304" pitchFamily="18" charset="0"/>
              </a:endParaRPr>
            </a:p>
          </p:txBody>
        </p:sp>
        <p:sp>
          <p:nvSpPr>
            <p:cNvPr id="9256" name="Text Box 41"/>
            <p:cNvSpPr txBox="1"/>
            <p:nvPr/>
          </p:nvSpPr>
          <p:spPr>
            <a:xfrm>
              <a:off x="1440" y="2496"/>
              <a:ext cx="336" cy="288"/>
            </a:xfrm>
            <a:prstGeom prst="rect">
              <a:avLst/>
            </a:prstGeom>
            <a:noFill/>
            <a:ln w="9525">
              <a:noFill/>
            </a:ln>
          </p:spPr>
          <p:txBody>
            <a:bodyPr anchor="t" anchorCtr="0">
              <a:spAutoFit/>
            </a:bodyPr>
            <a:p>
              <a:pPr>
                <a:spcBef>
                  <a:spcPct val="50000"/>
                </a:spcBef>
              </a:pPr>
              <a:r>
                <a:rPr lang="en-US" altLang="en-US" sz="2400" dirty="0">
                  <a:latin typeface=".VnTime" panose="020B7200000000000000" pitchFamily="34" charset="0"/>
                </a:rPr>
                <a:t>-</a:t>
              </a:r>
              <a:endParaRPr lang="en-US" altLang="en-US" sz="2400" dirty="0">
                <a:latin typeface=".VnTime" panose="020B7200000000000000" pitchFamily="34" charset="0"/>
                <a:ea typeface="Times New Roman" panose="02020603050405020304" pitchFamily="18" charset="0"/>
              </a:endParaRPr>
            </a:p>
          </p:txBody>
        </p:sp>
        <p:sp>
          <p:nvSpPr>
            <p:cNvPr id="9257" name="Text Box 42"/>
            <p:cNvSpPr txBox="1"/>
            <p:nvPr/>
          </p:nvSpPr>
          <p:spPr>
            <a:xfrm>
              <a:off x="1056" y="2496"/>
              <a:ext cx="384" cy="365"/>
            </a:xfrm>
            <a:prstGeom prst="rect">
              <a:avLst/>
            </a:prstGeom>
            <a:noFill/>
            <a:ln w="9525">
              <a:noFill/>
            </a:ln>
          </p:spPr>
          <p:txBody>
            <a:bodyPr anchor="t" anchorCtr="0">
              <a:spAutoFit/>
            </a:bodyPr>
            <a:p>
              <a:pPr>
                <a:spcBef>
                  <a:spcPct val="50000"/>
                </a:spcBef>
              </a:pPr>
              <a:r>
                <a:rPr lang="en-US" altLang="en-US" sz="3200" b="1" dirty="0">
                  <a:solidFill>
                    <a:srgbClr val="FF0000"/>
                  </a:solidFill>
                  <a:latin typeface=".VnTime" panose="020B7200000000000000" pitchFamily="34" charset="0"/>
                </a:rPr>
                <a:t>A</a:t>
              </a:r>
              <a:endParaRPr lang="en-US" altLang="en-US" sz="3200" b="1" dirty="0">
                <a:solidFill>
                  <a:srgbClr val="FF0000"/>
                </a:solidFill>
                <a:latin typeface=".VnTime" panose="020B7200000000000000" pitchFamily="34" charset="0"/>
                <a:ea typeface="Times New Roman" panose="02020603050405020304" pitchFamily="18" charset="0"/>
              </a:endParaRPr>
            </a:p>
          </p:txBody>
        </p:sp>
        <p:sp>
          <p:nvSpPr>
            <p:cNvPr id="9258" name="Rectangle 43"/>
            <p:cNvSpPr/>
            <p:nvPr/>
          </p:nvSpPr>
          <p:spPr>
            <a:xfrm>
              <a:off x="512" y="1728"/>
              <a:ext cx="1368" cy="624"/>
            </a:xfrm>
            <a:prstGeom prst="rect">
              <a:avLst/>
            </a:prstGeom>
            <a:noFill/>
            <a:ln w="28575" cap="flat" cmpd="sng">
              <a:solidFill>
                <a:srgbClr val="0000CC"/>
              </a:solidFill>
              <a:prstDash val="solid"/>
              <a:miter/>
              <a:headEnd type="none" w="med" len="med"/>
              <a:tailEnd type="none" w="med" len="med"/>
            </a:ln>
          </p:spPr>
          <p:txBody>
            <a:bodyPr wrap="none" anchor="ctr" anchorCtr="0"/>
            <a:p>
              <a:pPr algn="ctr"/>
              <a:endParaRPr lang="en-US" altLang="en-US" dirty="0">
                <a:latin typeface=".VnTime" panose="020B7200000000000000" pitchFamily="34" charset="0"/>
                <a:ea typeface="Times New Roman" panose="02020603050405020304" pitchFamily="18" charset="0"/>
              </a:endParaRPr>
            </a:p>
          </p:txBody>
        </p:sp>
      </p:grpSp>
      <p:sp>
        <p:nvSpPr>
          <p:cNvPr id="9259" name="Rectangle 45"/>
          <p:cNvSpPr/>
          <p:nvPr/>
        </p:nvSpPr>
        <p:spPr>
          <a:xfrm>
            <a:off x="0" y="836613"/>
            <a:ext cx="1609725" cy="460375"/>
          </a:xfrm>
          <a:prstGeom prst="rect">
            <a:avLst/>
          </a:prstGeom>
          <a:solidFill>
            <a:schemeClr val="bg1"/>
          </a:solidFill>
          <a:ln w="9525">
            <a:noFill/>
          </a:ln>
        </p:spPr>
        <p:txBody>
          <a:bodyPr wrap="none" anchor="ctr" anchorCtr="0">
            <a:spAutoFit/>
          </a:bodyPr>
          <a:p>
            <a:r>
              <a:rPr lang="vi-VN" altLang="en-US" sz="2400" dirty="0">
                <a:latin typeface="Times New Roman" panose="02020603050405020304" pitchFamily="18" charset="0"/>
              </a:rPr>
              <a:t>Thí nghiệm</a:t>
            </a:r>
            <a:endParaRPr lang="en-US" altLang="en-US" sz="2400" dirty="0">
              <a:latin typeface="Times New Roman" panose="02020603050405020304" pitchFamily="18" charset="0"/>
              <a:ea typeface="Times New Roman" panose="02020603050405020304" pitchFamily="18" charset="0"/>
            </a:endParaRPr>
          </a:p>
        </p:txBody>
      </p:sp>
      <p:sp>
        <p:nvSpPr>
          <p:cNvPr id="9260" name="Line 46"/>
          <p:cNvSpPr/>
          <p:nvPr/>
        </p:nvSpPr>
        <p:spPr>
          <a:xfrm>
            <a:off x="1041400" y="5181600"/>
            <a:ext cx="2133600" cy="0"/>
          </a:xfrm>
          <a:prstGeom prst="line">
            <a:avLst/>
          </a:prstGeom>
          <a:ln w="57150" cap="flat" cmpd="sng">
            <a:solidFill>
              <a:srgbClr val="660033"/>
            </a:solidFill>
            <a:prstDash val="solid"/>
            <a:round/>
            <a:headEnd type="none" w="med" len="med"/>
            <a:tailEnd type="oval" w="med" len="med"/>
          </a:ln>
        </p:spPr>
      </p:sp>
      <p:sp>
        <p:nvSpPr>
          <p:cNvPr id="9261" name="Line 47"/>
          <p:cNvSpPr/>
          <p:nvPr/>
        </p:nvSpPr>
        <p:spPr>
          <a:xfrm>
            <a:off x="6553200" y="5181600"/>
            <a:ext cx="2057400" cy="0"/>
          </a:xfrm>
          <a:prstGeom prst="line">
            <a:avLst/>
          </a:prstGeom>
          <a:ln w="57150" cap="flat" cmpd="sng">
            <a:solidFill>
              <a:srgbClr val="660033"/>
            </a:solidFill>
            <a:prstDash val="solid"/>
            <a:round/>
            <a:headEnd type="oval" w="med" len="med"/>
            <a:tailEnd type="none" w="med" len="med"/>
          </a:ln>
        </p:spPr>
      </p:sp>
      <p:sp>
        <p:nvSpPr>
          <p:cNvPr id="9262" name="Line 48"/>
          <p:cNvSpPr/>
          <p:nvPr/>
        </p:nvSpPr>
        <p:spPr>
          <a:xfrm>
            <a:off x="3352800" y="1600200"/>
            <a:ext cx="0" cy="2819400"/>
          </a:xfrm>
          <a:prstGeom prst="line">
            <a:avLst/>
          </a:prstGeom>
          <a:ln w="57150" cap="flat" cmpd="sng">
            <a:solidFill>
              <a:srgbClr val="660033"/>
            </a:solidFill>
            <a:prstDash val="solid"/>
            <a:round/>
            <a:headEnd type="none" w="med" len="med"/>
            <a:tailEnd type="none" w="med" len="med"/>
          </a:ln>
        </p:spPr>
      </p:sp>
      <p:sp>
        <p:nvSpPr>
          <p:cNvPr id="9263" name="Line 49"/>
          <p:cNvSpPr/>
          <p:nvPr/>
        </p:nvSpPr>
        <p:spPr>
          <a:xfrm flipH="1">
            <a:off x="8610600" y="1600200"/>
            <a:ext cx="0" cy="3581400"/>
          </a:xfrm>
          <a:prstGeom prst="line">
            <a:avLst/>
          </a:prstGeom>
          <a:ln w="57150" cap="flat" cmpd="sng">
            <a:solidFill>
              <a:srgbClr val="660033"/>
            </a:solidFill>
            <a:prstDash val="solid"/>
            <a:round/>
            <a:headEnd type="none" w="med" len="med"/>
            <a:tailEnd type="none" w="med" len="med"/>
          </a:ln>
        </p:spPr>
      </p:sp>
      <p:grpSp>
        <p:nvGrpSpPr>
          <p:cNvPr id="9264" name="Group 50"/>
          <p:cNvGrpSpPr/>
          <p:nvPr/>
        </p:nvGrpSpPr>
        <p:grpSpPr>
          <a:xfrm>
            <a:off x="4267200" y="1295400"/>
            <a:ext cx="2209800" cy="533400"/>
            <a:chOff x="3984" y="912"/>
            <a:chExt cx="1008" cy="144"/>
          </a:xfrm>
        </p:grpSpPr>
        <p:sp>
          <p:nvSpPr>
            <p:cNvPr id="9265" name="Line 51"/>
            <p:cNvSpPr/>
            <p:nvPr/>
          </p:nvSpPr>
          <p:spPr>
            <a:xfrm flipH="1">
              <a:off x="4032" y="912"/>
              <a:ext cx="96" cy="144"/>
            </a:xfrm>
            <a:prstGeom prst="line">
              <a:avLst/>
            </a:prstGeom>
            <a:ln w="57150" cap="flat" cmpd="sng">
              <a:solidFill>
                <a:srgbClr val="FF0000"/>
              </a:solidFill>
              <a:prstDash val="solid"/>
              <a:round/>
              <a:headEnd type="none" w="med" len="med"/>
              <a:tailEnd type="none" w="med" len="med"/>
            </a:ln>
          </p:spPr>
        </p:sp>
        <p:sp>
          <p:nvSpPr>
            <p:cNvPr id="9266" name="Line 52"/>
            <p:cNvSpPr/>
            <p:nvPr/>
          </p:nvSpPr>
          <p:spPr>
            <a:xfrm flipH="1">
              <a:off x="4176" y="912"/>
              <a:ext cx="96" cy="144"/>
            </a:xfrm>
            <a:prstGeom prst="line">
              <a:avLst/>
            </a:prstGeom>
            <a:ln w="57150" cap="flat" cmpd="sng">
              <a:solidFill>
                <a:srgbClr val="FF0000"/>
              </a:solidFill>
              <a:prstDash val="solid"/>
              <a:round/>
              <a:headEnd type="none" w="med" len="med"/>
              <a:tailEnd type="none" w="med" len="med"/>
            </a:ln>
          </p:spPr>
        </p:sp>
        <p:sp>
          <p:nvSpPr>
            <p:cNvPr id="9267" name="Line 53"/>
            <p:cNvSpPr/>
            <p:nvPr/>
          </p:nvSpPr>
          <p:spPr>
            <a:xfrm flipH="1">
              <a:off x="4320" y="912"/>
              <a:ext cx="96" cy="144"/>
            </a:xfrm>
            <a:prstGeom prst="line">
              <a:avLst/>
            </a:prstGeom>
            <a:ln w="57150" cap="flat" cmpd="sng">
              <a:solidFill>
                <a:srgbClr val="FF0000"/>
              </a:solidFill>
              <a:prstDash val="solid"/>
              <a:round/>
              <a:headEnd type="none" w="med" len="med"/>
              <a:tailEnd type="none" w="med" len="med"/>
            </a:ln>
          </p:spPr>
        </p:sp>
        <p:sp>
          <p:nvSpPr>
            <p:cNvPr id="9268" name="Line 54"/>
            <p:cNvSpPr/>
            <p:nvPr/>
          </p:nvSpPr>
          <p:spPr>
            <a:xfrm flipH="1">
              <a:off x="4464" y="912"/>
              <a:ext cx="96" cy="144"/>
            </a:xfrm>
            <a:prstGeom prst="line">
              <a:avLst/>
            </a:prstGeom>
            <a:ln w="57150" cap="flat" cmpd="sng">
              <a:solidFill>
                <a:srgbClr val="FF0000"/>
              </a:solidFill>
              <a:prstDash val="solid"/>
              <a:round/>
              <a:headEnd type="none" w="med" len="med"/>
              <a:tailEnd type="none" w="med" len="med"/>
            </a:ln>
          </p:spPr>
        </p:sp>
        <p:sp>
          <p:nvSpPr>
            <p:cNvPr id="9269" name="Line 55"/>
            <p:cNvSpPr/>
            <p:nvPr/>
          </p:nvSpPr>
          <p:spPr>
            <a:xfrm flipH="1">
              <a:off x="4608" y="912"/>
              <a:ext cx="96" cy="144"/>
            </a:xfrm>
            <a:prstGeom prst="line">
              <a:avLst/>
            </a:prstGeom>
            <a:ln w="57150" cap="flat" cmpd="sng">
              <a:solidFill>
                <a:srgbClr val="FF0000"/>
              </a:solidFill>
              <a:prstDash val="solid"/>
              <a:round/>
              <a:headEnd type="none" w="med" len="med"/>
              <a:tailEnd type="none" w="med" len="med"/>
            </a:ln>
          </p:spPr>
        </p:sp>
        <p:sp>
          <p:nvSpPr>
            <p:cNvPr id="9270" name="Line 56"/>
            <p:cNvSpPr/>
            <p:nvPr/>
          </p:nvSpPr>
          <p:spPr>
            <a:xfrm>
              <a:off x="4896" y="1008"/>
              <a:ext cx="96" cy="0"/>
            </a:xfrm>
            <a:prstGeom prst="line">
              <a:avLst/>
            </a:prstGeom>
            <a:ln w="57150" cap="flat" cmpd="sng">
              <a:solidFill>
                <a:srgbClr val="FF0000"/>
              </a:solidFill>
              <a:prstDash val="solid"/>
              <a:round/>
              <a:headEnd type="none" w="med" len="med"/>
              <a:tailEnd type="none" w="med" len="med"/>
            </a:ln>
          </p:spPr>
        </p:sp>
        <p:sp>
          <p:nvSpPr>
            <p:cNvPr id="9271" name="Line 57"/>
            <p:cNvSpPr/>
            <p:nvPr/>
          </p:nvSpPr>
          <p:spPr>
            <a:xfrm>
              <a:off x="4128" y="912"/>
              <a:ext cx="48" cy="144"/>
            </a:xfrm>
            <a:prstGeom prst="line">
              <a:avLst/>
            </a:prstGeom>
            <a:ln w="57150" cap="flat" cmpd="sng">
              <a:solidFill>
                <a:srgbClr val="FF0000"/>
              </a:solidFill>
              <a:prstDash val="solid"/>
              <a:round/>
              <a:headEnd type="none" w="med" len="med"/>
              <a:tailEnd type="none" w="med" len="med"/>
            </a:ln>
          </p:spPr>
        </p:sp>
        <p:sp>
          <p:nvSpPr>
            <p:cNvPr id="9272" name="Line 58"/>
            <p:cNvSpPr/>
            <p:nvPr/>
          </p:nvSpPr>
          <p:spPr>
            <a:xfrm>
              <a:off x="4272" y="912"/>
              <a:ext cx="48" cy="144"/>
            </a:xfrm>
            <a:prstGeom prst="line">
              <a:avLst/>
            </a:prstGeom>
            <a:ln w="57150" cap="flat" cmpd="sng">
              <a:solidFill>
                <a:srgbClr val="FF0000"/>
              </a:solidFill>
              <a:prstDash val="solid"/>
              <a:round/>
              <a:headEnd type="none" w="med" len="med"/>
              <a:tailEnd type="none" w="med" len="med"/>
            </a:ln>
          </p:spPr>
        </p:sp>
        <p:sp>
          <p:nvSpPr>
            <p:cNvPr id="9273" name="Line 59"/>
            <p:cNvSpPr/>
            <p:nvPr/>
          </p:nvSpPr>
          <p:spPr>
            <a:xfrm>
              <a:off x="4416" y="912"/>
              <a:ext cx="48" cy="144"/>
            </a:xfrm>
            <a:prstGeom prst="line">
              <a:avLst/>
            </a:prstGeom>
            <a:ln w="57150" cap="flat" cmpd="sng">
              <a:solidFill>
                <a:srgbClr val="FF0000"/>
              </a:solidFill>
              <a:prstDash val="solid"/>
              <a:round/>
              <a:headEnd type="none" w="med" len="med"/>
              <a:tailEnd type="none" w="med" len="med"/>
            </a:ln>
          </p:spPr>
        </p:sp>
        <p:sp>
          <p:nvSpPr>
            <p:cNvPr id="9274" name="Line 60"/>
            <p:cNvSpPr/>
            <p:nvPr/>
          </p:nvSpPr>
          <p:spPr>
            <a:xfrm>
              <a:off x="4560" y="912"/>
              <a:ext cx="48" cy="144"/>
            </a:xfrm>
            <a:prstGeom prst="line">
              <a:avLst/>
            </a:prstGeom>
            <a:ln w="57150" cap="flat" cmpd="sng">
              <a:solidFill>
                <a:srgbClr val="FF0000"/>
              </a:solidFill>
              <a:prstDash val="solid"/>
              <a:round/>
              <a:headEnd type="none" w="med" len="med"/>
              <a:tailEnd type="none" w="med" len="med"/>
            </a:ln>
          </p:spPr>
        </p:sp>
        <p:sp>
          <p:nvSpPr>
            <p:cNvPr id="9275" name="Line 61"/>
            <p:cNvSpPr/>
            <p:nvPr/>
          </p:nvSpPr>
          <p:spPr>
            <a:xfrm>
              <a:off x="4704" y="912"/>
              <a:ext cx="48" cy="144"/>
            </a:xfrm>
            <a:prstGeom prst="line">
              <a:avLst/>
            </a:prstGeom>
            <a:ln w="57150" cap="flat" cmpd="sng">
              <a:solidFill>
                <a:srgbClr val="FF0000"/>
              </a:solidFill>
              <a:prstDash val="solid"/>
              <a:round/>
              <a:headEnd type="none" w="med" len="med"/>
              <a:tailEnd type="none" w="med" len="med"/>
            </a:ln>
          </p:spPr>
        </p:sp>
        <p:sp>
          <p:nvSpPr>
            <p:cNvPr id="9276" name="Line 62"/>
            <p:cNvSpPr/>
            <p:nvPr/>
          </p:nvSpPr>
          <p:spPr>
            <a:xfrm flipH="1">
              <a:off x="4752" y="912"/>
              <a:ext cx="96" cy="144"/>
            </a:xfrm>
            <a:prstGeom prst="line">
              <a:avLst/>
            </a:prstGeom>
            <a:ln w="57150" cap="flat" cmpd="sng">
              <a:solidFill>
                <a:srgbClr val="FF0000"/>
              </a:solidFill>
              <a:prstDash val="solid"/>
              <a:round/>
              <a:headEnd type="none" w="med" len="med"/>
              <a:tailEnd type="none" w="med" len="med"/>
            </a:ln>
          </p:spPr>
        </p:sp>
        <p:sp>
          <p:nvSpPr>
            <p:cNvPr id="9277" name="Line 63"/>
            <p:cNvSpPr/>
            <p:nvPr/>
          </p:nvSpPr>
          <p:spPr>
            <a:xfrm>
              <a:off x="4848" y="912"/>
              <a:ext cx="48" cy="96"/>
            </a:xfrm>
            <a:prstGeom prst="line">
              <a:avLst/>
            </a:prstGeom>
            <a:ln w="57150" cap="flat" cmpd="sng">
              <a:solidFill>
                <a:srgbClr val="FF0000"/>
              </a:solidFill>
              <a:prstDash val="solid"/>
              <a:round/>
              <a:headEnd type="none" w="med" len="med"/>
              <a:tailEnd type="none" w="med" len="med"/>
            </a:ln>
          </p:spPr>
        </p:sp>
        <p:sp>
          <p:nvSpPr>
            <p:cNvPr id="9278" name="Line 64"/>
            <p:cNvSpPr/>
            <p:nvPr/>
          </p:nvSpPr>
          <p:spPr>
            <a:xfrm>
              <a:off x="3984" y="960"/>
              <a:ext cx="48" cy="96"/>
            </a:xfrm>
            <a:prstGeom prst="line">
              <a:avLst/>
            </a:prstGeom>
            <a:ln w="57150" cap="flat" cmpd="sng">
              <a:solidFill>
                <a:srgbClr val="FF0000"/>
              </a:solidFill>
              <a:prstDash val="solid"/>
              <a:round/>
              <a:headEnd type="none" w="med" len="med"/>
              <a:tailEnd type="none" w="med" len="med"/>
            </a:ln>
          </p:spPr>
        </p:sp>
      </p:grpSp>
      <p:sp>
        <p:nvSpPr>
          <p:cNvPr id="9279" name="Text Box 65"/>
          <p:cNvSpPr txBox="1"/>
          <p:nvPr/>
        </p:nvSpPr>
        <p:spPr>
          <a:xfrm>
            <a:off x="4572000" y="4724400"/>
            <a:ext cx="609600" cy="366713"/>
          </a:xfrm>
          <a:prstGeom prst="rect">
            <a:avLst/>
          </a:prstGeom>
          <a:noFill/>
          <a:ln w="9525">
            <a:noFill/>
          </a:ln>
        </p:spPr>
        <p:txBody>
          <a:bodyPr anchor="t" anchorCtr="0">
            <a:spAutoFit/>
          </a:bodyPr>
          <a:p>
            <a:pPr>
              <a:spcBef>
                <a:spcPct val="50000"/>
              </a:spcBef>
            </a:pPr>
            <a:r>
              <a:rPr lang="en-US" altLang="en-US" dirty="0">
                <a:latin typeface=".VnTime" panose="020B7200000000000000" pitchFamily="34" charset="0"/>
              </a:rPr>
              <a:t>A</a:t>
            </a:r>
            <a:endParaRPr lang="en-US" altLang="en-US" dirty="0">
              <a:latin typeface=".VnTime" panose="020B7200000000000000" pitchFamily="34" charset="0"/>
              <a:ea typeface="Times New Roman" panose="02020603050405020304" pitchFamily="18" charset="0"/>
            </a:endParaRPr>
          </a:p>
        </p:txBody>
      </p:sp>
      <p:sp>
        <p:nvSpPr>
          <p:cNvPr id="9280" name="Text Box 66"/>
          <p:cNvSpPr txBox="1"/>
          <p:nvPr/>
        </p:nvSpPr>
        <p:spPr>
          <a:xfrm>
            <a:off x="6096000" y="4724400"/>
            <a:ext cx="609600" cy="366713"/>
          </a:xfrm>
          <a:prstGeom prst="rect">
            <a:avLst/>
          </a:prstGeom>
          <a:noFill/>
          <a:ln w="9525">
            <a:noFill/>
          </a:ln>
        </p:spPr>
        <p:txBody>
          <a:bodyPr anchor="t" anchorCtr="0">
            <a:spAutoFit/>
          </a:bodyPr>
          <a:p>
            <a:pPr>
              <a:spcBef>
                <a:spcPct val="50000"/>
              </a:spcBef>
            </a:pPr>
            <a:r>
              <a:rPr lang="en-US" altLang="en-US" dirty="0">
                <a:latin typeface=".VnTime" panose="020B7200000000000000" pitchFamily="34" charset="0"/>
              </a:rPr>
              <a:t>B</a:t>
            </a:r>
            <a:endParaRPr lang="en-US" altLang="en-US" dirty="0">
              <a:latin typeface=".VnTime" panose="020B7200000000000000" pitchFamily="34" charset="0"/>
              <a:ea typeface="Times New Roman" panose="02020603050405020304" pitchFamily="18" charset="0"/>
            </a:endParaRPr>
          </a:p>
        </p:txBody>
      </p:sp>
      <p:sp>
        <p:nvSpPr>
          <p:cNvPr id="9281" name="Line 67"/>
          <p:cNvSpPr/>
          <p:nvPr/>
        </p:nvSpPr>
        <p:spPr>
          <a:xfrm rot="1070359" flipV="1">
            <a:off x="3505200" y="1981200"/>
            <a:ext cx="495300" cy="12700"/>
          </a:xfrm>
          <a:prstGeom prst="line">
            <a:avLst/>
          </a:prstGeom>
          <a:ln w="28575" cap="flat" cmpd="sng">
            <a:solidFill>
              <a:schemeClr val="bg1"/>
            </a:solidFill>
            <a:prstDash val="solid"/>
            <a:round/>
            <a:headEnd type="stealth" w="sm" len="lg"/>
            <a:tailEnd type="stealth" w="sm" len="lg"/>
          </a:ln>
        </p:spPr>
      </p:sp>
      <p:grpSp>
        <p:nvGrpSpPr>
          <p:cNvPr id="92228" name="Group 68"/>
          <p:cNvGrpSpPr/>
          <p:nvPr/>
        </p:nvGrpSpPr>
        <p:grpSpPr>
          <a:xfrm>
            <a:off x="2743200" y="4829175"/>
            <a:ext cx="838200" cy="787400"/>
            <a:chOff x="3120" y="1968"/>
            <a:chExt cx="576" cy="400"/>
          </a:xfrm>
        </p:grpSpPr>
        <p:sp>
          <p:nvSpPr>
            <p:cNvPr id="9283" name="Line 69"/>
            <p:cNvSpPr/>
            <p:nvPr/>
          </p:nvSpPr>
          <p:spPr>
            <a:xfrm flipV="1">
              <a:off x="3408" y="1968"/>
              <a:ext cx="288" cy="192"/>
            </a:xfrm>
            <a:prstGeom prst="line">
              <a:avLst/>
            </a:prstGeom>
            <a:ln w="57150" cap="flat" cmpd="sng">
              <a:solidFill>
                <a:srgbClr val="660033"/>
              </a:solidFill>
              <a:prstDash val="solid"/>
              <a:round/>
              <a:headEnd type="oval" w="med" len="med"/>
              <a:tailEnd type="oval" w="med" len="med"/>
            </a:ln>
          </p:spPr>
        </p:sp>
        <p:sp>
          <p:nvSpPr>
            <p:cNvPr id="9284" name="Line 70"/>
            <p:cNvSpPr/>
            <p:nvPr/>
          </p:nvSpPr>
          <p:spPr>
            <a:xfrm flipV="1">
              <a:off x="3120" y="2176"/>
              <a:ext cx="288" cy="192"/>
            </a:xfrm>
            <a:prstGeom prst="line">
              <a:avLst/>
            </a:prstGeom>
            <a:ln w="57150" cap="flat" cmpd="sng">
              <a:solidFill>
                <a:schemeClr val="bg1"/>
              </a:solidFill>
              <a:prstDash val="solid"/>
              <a:round/>
              <a:headEnd type="none" w="med" len="med"/>
              <a:tailEnd type="none" w="med" len="med"/>
            </a:ln>
          </p:spPr>
        </p:sp>
      </p:grpSp>
      <p:sp>
        <p:nvSpPr>
          <p:cNvPr id="9285" name="Line 71"/>
          <p:cNvSpPr/>
          <p:nvPr/>
        </p:nvSpPr>
        <p:spPr>
          <a:xfrm flipH="1" flipV="1">
            <a:off x="3505200" y="2057400"/>
            <a:ext cx="304800" cy="182563"/>
          </a:xfrm>
          <a:prstGeom prst="line">
            <a:avLst/>
          </a:prstGeom>
          <a:ln w="9525" cap="flat" cmpd="sng">
            <a:solidFill>
              <a:schemeClr val="bg1"/>
            </a:solidFill>
            <a:prstDash val="solid"/>
            <a:round/>
            <a:headEnd type="none" w="med" len="med"/>
            <a:tailEnd type="triangle" w="med" len="med"/>
          </a:ln>
        </p:spPr>
      </p:sp>
      <p:grpSp>
        <p:nvGrpSpPr>
          <p:cNvPr id="92232" name="Group 72"/>
          <p:cNvGrpSpPr/>
          <p:nvPr/>
        </p:nvGrpSpPr>
        <p:grpSpPr>
          <a:xfrm rot="-1062720">
            <a:off x="1371600" y="3352800"/>
            <a:ext cx="939800" cy="635000"/>
            <a:chOff x="1680" y="1440"/>
            <a:chExt cx="592" cy="400"/>
          </a:xfrm>
        </p:grpSpPr>
        <p:sp>
          <p:nvSpPr>
            <p:cNvPr id="9287" name="Oval 73"/>
            <p:cNvSpPr/>
            <p:nvPr/>
          </p:nvSpPr>
          <p:spPr>
            <a:xfrm rot="-4329641">
              <a:off x="1952" y="1604"/>
              <a:ext cx="63" cy="50"/>
            </a:xfrm>
            <a:prstGeom prst="ellipse">
              <a:avLst/>
            </a:prstGeom>
            <a:solidFill>
              <a:schemeClr val="tx1"/>
            </a:solidFill>
            <a:ln w="6350" cap="flat" cmpd="sng">
              <a:solidFill>
                <a:srgbClr val="FF0000"/>
              </a:solidFill>
              <a:prstDash val="solid"/>
              <a:round/>
              <a:headEnd type="none" w="med" len="med"/>
              <a:tailEnd type="none" w="med" len="med"/>
            </a:ln>
          </p:spPr>
          <p:txBody>
            <a:bodyPr vert="eaVert" wrap="none" anchor="ctr" anchorCtr="0"/>
            <a:p>
              <a:pPr algn="ctr"/>
              <a:endParaRPr lang="en-US" altLang="en-US" dirty="0">
                <a:latin typeface=".VnTime" panose="020B7200000000000000" pitchFamily="34" charset="0"/>
                <a:ea typeface="Times New Roman" panose="02020603050405020304" pitchFamily="18" charset="0"/>
              </a:endParaRPr>
            </a:p>
          </p:txBody>
        </p:sp>
        <p:sp>
          <p:nvSpPr>
            <p:cNvPr id="9288" name="Line 74"/>
            <p:cNvSpPr/>
            <p:nvPr/>
          </p:nvSpPr>
          <p:spPr>
            <a:xfrm flipH="1" flipV="1">
              <a:off x="1680" y="1440"/>
              <a:ext cx="288" cy="192"/>
            </a:xfrm>
            <a:prstGeom prst="line">
              <a:avLst/>
            </a:prstGeom>
            <a:ln w="9525" cap="flat" cmpd="sng">
              <a:solidFill>
                <a:srgbClr val="FF0000"/>
              </a:solidFill>
              <a:prstDash val="solid"/>
              <a:round/>
              <a:headEnd type="none" w="med" len="med"/>
              <a:tailEnd type="triangle" w="med" len="med"/>
            </a:ln>
          </p:spPr>
        </p:sp>
        <p:sp>
          <p:nvSpPr>
            <p:cNvPr id="9289" name="Line 75"/>
            <p:cNvSpPr/>
            <p:nvPr/>
          </p:nvSpPr>
          <p:spPr>
            <a:xfrm flipH="1" flipV="1">
              <a:off x="1984" y="1648"/>
              <a:ext cx="288" cy="192"/>
            </a:xfrm>
            <a:prstGeom prst="line">
              <a:avLst/>
            </a:prstGeom>
            <a:ln w="9525" cap="flat" cmpd="sng">
              <a:solidFill>
                <a:schemeClr val="bg1"/>
              </a:solidFill>
              <a:prstDash val="solid"/>
              <a:round/>
              <a:headEnd type="none" w="med" len="med"/>
              <a:tailEnd type="triangle" w="med" len="med"/>
            </a:ln>
          </p:spPr>
        </p:sp>
      </p:grpSp>
      <p:sp>
        <p:nvSpPr>
          <p:cNvPr id="9290" name="Line 76"/>
          <p:cNvSpPr/>
          <p:nvPr/>
        </p:nvSpPr>
        <p:spPr>
          <a:xfrm>
            <a:off x="3352800" y="1600200"/>
            <a:ext cx="927100" cy="0"/>
          </a:xfrm>
          <a:prstGeom prst="line">
            <a:avLst/>
          </a:prstGeom>
          <a:ln w="57150" cap="flat" cmpd="sng">
            <a:solidFill>
              <a:srgbClr val="660033"/>
            </a:solidFill>
            <a:prstDash val="solid"/>
            <a:round/>
            <a:headEnd type="none" w="med" len="med"/>
            <a:tailEnd type="oval" w="med" len="med"/>
          </a:ln>
        </p:spPr>
      </p:sp>
      <p:sp>
        <p:nvSpPr>
          <p:cNvPr id="9291" name="Line 77"/>
          <p:cNvSpPr/>
          <p:nvPr/>
        </p:nvSpPr>
        <p:spPr>
          <a:xfrm>
            <a:off x="6324600" y="1600200"/>
            <a:ext cx="2286000" cy="0"/>
          </a:xfrm>
          <a:prstGeom prst="line">
            <a:avLst/>
          </a:prstGeom>
          <a:ln w="57150" cap="flat" cmpd="sng">
            <a:solidFill>
              <a:srgbClr val="660033"/>
            </a:solidFill>
            <a:prstDash val="solid"/>
            <a:round/>
            <a:headEnd type="oval" w="med" len="med"/>
            <a:tailEnd type="none" w="med" len="med"/>
          </a:ln>
        </p:spPr>
      </p:sp>
      <p:sp>
        <p:nvSpPr>
          <p:cNvPr id="9292" name="Line 78"/>
          <p:cNvSpPr/>
          <p:nvPr/>
        </p:nvSpPr>
        <p:spPr>
          <a:xfrm>
            <a:off x="3810000" y="5181600"/>
            <a:ext cx="990600" cy="0"/>
          </a:xfrm>
          <a:prstGeom prst="line">
            <a:avLst/>
          </a:prstGeom>
          <a:ln w="57150" cap="flat" cmpd="sng">
            <a:solidFill>
              <a:srgbClr val="660033"/>
            </a:solidFill>
            <a:prstDash val="solid"/>
            <a:round/>
            <a:headEnd type="oval" w="med" len="med"/>
            <a:tailEnd type="oval" w="med" len="med"/>
          </a:ln>
        </p:spPr>
      </p:sp>
      <p:sp>
        <p:nvSpPr>
          <p:cNvPr id="9293" name="Line 79"/>
          <p:cNvSpPr/>
          <p:nvPr/>
        </p:nvSpPr>
        <p:spPr>
          <a:xfrm>
            <a:off x="3810000" y="1600200"/>
            <a:ext cx="0" cy="2743200"/>
          </a:xfrm>
          <a:prstGeom prst="line">
            <a:avLst/>
          </a:prstGeom>
          <a:ln w="57150" cap="flat" cmpd="sng">
            <a:solidFill>
              <a:srgbClr val="660033"/>
            </a:solidFill>
            <a:prstDash val="solid"/>
            <a:round/>
            <a:headEnd type="none" w="med" len="med"/>
            <a:tailEnd type="none" w="med" len="med"/>
          </a:ln>
        </p:spPr>
      </p:sp>
      <p:sp>
        <p:nvSpPr>
          <p:cNvPr id="9294" name="Line 80"/>
          <p:cNvSpPr/>
          <p:nvPr/>
        </p:nvSpPr>
        <p:spPr>
          <a:xfrm>
            <a:off x="6705600" y="1600200"/>
            <a:ext cx="0" cy="2743200"/>
          </a:xfrm>
          <a:prstGeom prst="line">
            <a:avLst/>
          </a:prstGeom>
          <a:ln w="57150" cap="flat" cmpd="sng">
            <a:solidFill>
              <a:srgbClr val="660033"/>
            </a:solidFill>
            <a:prstDash val="solid"/>
            <a:round/>
            <a:headEnd type="none" w="med" len="med"/>
            <a:tailEnd type="none" w="med" len="med"/>
          </a:ln>
        </p:spPr>
      </p:sp>
      <p:grpSp>
        <p:nvGrpSpPr>
          <p:cNvPr id="9295" name="Group 83"/>
          <p:cNvGrpSpPr/>
          <p:nvPr/>
        </p:nvGrpSpPr>
        <p:grpSpPr>
          <a:xfrm>
            <a:off x="4114800" y="2667000"/>
            <a:ext cx="2222500" cy="1822450"/>
            <a:chOff x="2592" y="1680"/>
            <a:chExt cx="1400" cy="1148"/>
          </a:xfrm>
        </p:grpSpPr>
        <p:sp>
          <p:nvSpPr>
            <p:cNvPr id="9296" name="Text Box 84"/>
            <p:cNvSpPr txBox="1"/>
            <p:nvPr/>
          </p:nvSpPr>
          <p:spPr>
            <a:xfrm>
              <a:off x="3456" y="1776"/>
              <a:ext cx="384" cy="231"/>
            </a:xfrm>
            <a:prstGeom prst="rect">
              <a:avLst/>
            </a:prstGeom>
            <a:noFill/>
            <a:ln w="9525">
              <a:noFill/>
            </a:ln>
          </p:spPr>
          <p:txBody>
            <a:bodyPr anchor="t" anchorCtr="0">
              <a:spAutoFit/>
            </a:bodyPr>
            <a:p>
              <a:pPr>
                <a:spcBef>
                  <a:spcPct val="50000"/>
                </a:spcBef>
              </a:pPr>
              <a:r>
                <a:rPr lang="en-US" altLang="en-US" dirty="0">
                  <a:latin typeface=".VnTime" panose="020B7200000000000000" pitchFamily="34" charset="0"/>
                </a:rPr>
                <a:t>K</a:t>
              </a:r>
              <a:endParaRPr lang="en-US" altLang="en-US" dirty="0">
                <a:latin typeface=".VnTime" panose="020B7200000000000000" pitchFamily="34" charset="0"/>
                <a:ea typeface="Times New Roman" panose="02020603050405020304" pitchFamily="18" charset="0"/>
              </a:endParaRPr>
            </a:p>
          </p:txBody>
        </p:sp>
        <p:sp>
          <p:nvSpPr>
            <p:cNvPr id="9297" name="Oval 85"/>
            <p:cNvSpPr/>
            <p:nvPr/>
          </p:nvSpPr>
          <p:spPr>
            <a:xfrm rot="-4329641">
              <a:off x="2992" y="2336"/>
              <a:ext cx="66" cy="64"/>
            </a:xfrm>
            <a:prstGeom prst="ellipse">
              <a:avLst/>
            </a:prstGeom>
            <a:solidFill>
              <a:srgbClr val="0000FF"/>
            </a:solidFill>
            <a:ln w="6350" cap="flat" cmpd="sng">
              <a:solidFill>
                <a:srgbClr val="FF00FF"/>
              </a:solidFill>
              <a:prstDash val="solid"/>
              <a:round/>
              <a:headEnd type="none" w="med" len="med"/>
              <a:tailEnd type="none" w="med" len="med"/>
            </a:ln>
          </p:spPr>
          <p:txBody>
            <a:bodyPr vert="eaVert" wrap="none" anchor="ctr" anchorCtr="0"/>
            <a:p>
              <a:pPr algn="ctr"/>
              <a:endParaRPr lang="en-US" altLang="en-US" dirty="0">
                <a:latin typeface=".VnTime" panose="020B7200000000000000" pitchFamily="34" charset="0"/>
                <a:ea typeface="Times New Roman" panose="02020603050405020304" pitchFamily="18" charset="0"/>
              </a:endParaRPr>
            </a:p>
          </p:txBody>
        </p:sp>
        <p:sp>
          <p:nvSpPr>
            <p:cNvPr id="9298" name="Rectangle 86"/>
            <p:cNvSpPr/>
            <p:nvPr/>
          </p:nvSpPr>
          <p:spPr>
            <a:xfrm>
              <a:off x="2599" y="1680"/>
              <a:ext cx="1393" cy="1142"/>
            </a:xfrm>
            <a:prstGeom prst="rect">
              <a:avLst/>
            </a:prstGeom>
            <a:solidFill>
              <a:schemeClr val="tx1"/>
            </a:solidFill>
            <a:ln w="9525"/>
            <a:scene3d>
              <a:camera prst="legacyObliqueTopRight">
                <a:rot lat="0" lon="0" rev="0"/>
              </a:camera>
              <a:lightRig rig="legacyFlat3" dir="b"/>
            </a:scene3d>
            <a:sp3d extrusionH="430200" prstMaterial="legacyMatte">
              <a:bevelT w="13500" h="13500" prst="angle"/>
              <a:bevelB w="13500" h="13500" prst="angle"/>
              <a:extrusionClr>
                <a:schemeClr val="tx1"/>
              </a:extrusionClr>
            </a:sp3d>
          </p:spPr>
          <p:txBody>
            <a:bodyPr wrap="none" anchor="ctr" anchorCtr="0">
              <a:flatTx/>
            </a:bodyPr>
            <a:p>
              <a:endParaRPr lang="en-US" altLang="en-US" dirty="0">
                <a:latin typeface=".VnTime" panose="020B7200000000000000" pitchFamily="34" charset="0"/>
                <a:ea typeface="Times New Roman" panose="02020603050405020304" pitchFamily="18" charset="0"/>
              </a:endParaRPr>
            </a:p>
          </p:txBody>
        </p:sp>
        <p:sp>
          <p:nvSpPr>
            <p:cNvPr id="9299" name="Rectangle 87"/>
            <p:cNvSpPr/>
            <p:nvPr/>
          </p:nvSpPr>
          <p:spPr>
            <a:xfrm>
              <a:off x="2592" y="1686"/>
              <a:ext cx="1393" cy="1142"/>
            </a:xfrm>
            <a:prstGeom prst="rect">
              <a:avLst/>
            </a:prstGeom>
            <a:solidFill>
              <a:schemeClr val="bg1"/>
            </a:solidFill>
            <a:ln w="57150" cap="flat" cmpd="thickThin">
              <a:solidFill>
                <a:srgbClr val="663300"/>
              </a:solidFill>
              <a:prstDash val="solid"/>
              <a:miter/>
              <a:headEnd type="none" w="med" len="med"/>
              <a:tailEnd type="none" w="med" len="med"/>
            </a:ln>
          </p:spPr>
          <p:txBody>
            <a:bodyPr wrap="none" anchor="ctr" anchorCtr="0"/>
            <a:p>
              <a:endParaRPr lang="en-US" altLang="en-US" dirty="0">
                <a:latin typeface=".VnTime" panose="020B7200000000000000" pitchFamily="34" charset="0"/>
                <a:ea typeface="Times New Roman" panose="02020603050405020304" pitchFamily="18" charset="0"/>
              </a:endParaRPr>
            </a:p>
          </p:txBody>
        </p:sp>
        <p:sp>
          <p:nvSpPr>
            <p:cNvPr id="9300" name="Rectangle 88"/>
            <p:cNvSpPr/>
            <p:nvPr/>
          </p:nvSpPr>
          <p:spPr>
            <a:xfrm>
              <a:off x="2652" y="1725"/>
              <a:ext cx="1280" cy="646"/>
            </a:xfrm>
            <a:prstGeom prst="rect">
              <a:avLst/>
            </a:prstGeom>
            <a:solidFill>
              <a:schemeClr val="bg1">
                <a:alpha val="38039"/>
              </a:schemeClr>
            </a:solidFill>
            <a:ln w="19050" cap="flat" cmpd="sng">
              <a:solidFill>
                <a:schemeClr val="tx1"/>
              </a:solidFill>
              <a:prstDash val="solid"/>
              <a:miter/>
              <a:headEnd type="none" w="med" len="med"/>
              <a:tailEnd type="none" w="med" len="med"/>
            </a:ln>
          </p:spPr>
          <p:txBody>
            <a:bodyPr wrap="none" anchor="ctr" anchorCtr="0"/>
            <a:p>
              <a:endParaRPr lang="en-US" altLang="en-US" dirty="0">
                <a:latin typeface=".VnTime" panose="020B7200000000000000" pitchFamily="34" charset="0"/>
                <a:ea typeface="Times New Roman" panose="02020603050405020304" pitchFamily="18" charset="0"/>
              </a:endParaRPr>
            </a:p>
          </p:txBody>
        </p:sp>
        <p:sp>
          <p:nvSpPr>
            <p:cNvPr id="9301" name="Oval 89"/>
            <p:cNvSpPr/>
            <p:nvPr/>
          </p:nvSpPr>
          <p:spPr>
            <a:xfrm>
              <a:off x="2729" y="1789"/>
              <a:ext cx="1082" cy="985"/>
            </a:xfrm>
            <a:prstGeom prst="ellipse">
              <a:avLst/>
            </a:prstGeom>
            <a:solidFill>
              <a:srgbClr val="FFFFCC"/>
            </a:solidFill>
            <a:ln w="12700" cap="flat" cmpd="sng">
              <a:solidFill>
                <a:schemeClr val="accent2"/>
              </a:solidFill>
              <a:prstDash val="solid"/>
              <a:round/>
              <a:headEnd type="none" w="med" len="med"/>
              <a:tailEnd type="none" w="med" len="med"/>
            </a:ln>
          </p:spPr>
          <p:txBody>
            <a:bodyPr wrap="none" anchor="ctr" anchorCtr="0"/>
            <a:p>
              <a:endParaRPr lang="en-US" altLang="en-US" dirty="0">
                <a:latin typeface=".VnTime" panose="020B7200000000000000" pitchFamily="34" charset="0"/>
                <a:ea typeface="Times New Roman" panose="02020603050405020304" pitchFamily="18" charset="0"/>
              </a:endParaRPr>
            </a:p>
          </p:txBody>
        </p:sp>
        <p:sp>
          <p:nvSpPr>
            <p:cNvPr id="9302" name="Text Box 90"/>
            <p:cNvSpPr txBox="1"/>
            <p:nvPr/>
          </p:nvSpPr>
          <p:spPr>
            <a:xfrm rot="810395">
              <a:off x="3547" y="1938"/>
              <a:ext cx="255" cy="173"/>
            </a:xfrm>
            <a:prstGeom prst="rect">
              <a:avLst/>
            </a:prstGeom>
            <a:noFill/>
            <a:ln w="6350">
              <a:noFill/>
            </a:ln>
          </p:spPr>
          <p:txBody>
            <a:bodyPr anchor="t" anchorCtr="0">
              <a:spAutoFit/>
            </a:bodyPr>
            <a:p>
              <a:pPr algn="ctr"/>
              <a:r>
                <a:rPr lang="en-US" altLang="en-US" sz="1200" dirty="0">
                  <a:solidFill>
                    <a:srgbClr val="0000FF"/>
                  </a:solidFill>
                  <a:latin typeface=".VnTime" panose="020B7200000000000000" pitchFamily="34" charset="0"/>
                </a:rPr>
                <a:t>5</a:t>
              </a:r>
              <a:endParaRPr lang="en-US" altLang="en-US" dirty="0">
                <a:latin typeface=".VnTime" panose="020B7200000000000000" pitchFamily="34" charset="0"/>
                <a:ea typeface="Times New Roman" panose="02020603050405020304" pitchFamily="18" charset="0"/>
              </a:endParaRPr>
            </a:p>
          </p:txBody>
        </p:sp>
        <p:sp>
          <p:nvSpPr>
            <p:cNvPr id="9303" name="Oval 91"/>
            <p:cNvSpPr/>
            <p:nvPr/>
          </p:nvSpPr>
          <p:spPr>
            <a:xfrm rot="5400000">
              <a:off x="2747" y="1719"/>
              <a:ext cx="1051" cy="1155"/>
            </a:xfrm>
            <a:prstGeom prst="ellipse">
              <a:avLst/>
            </a:prstGeom>
            <a:noFill/>
            <a:ln w="12700" cap="flat" cmpd="sng">
              <a:solidFill>
                <a:srgbClr val="003300"/>
              </a:solidFill>
              <a:prstDash val="solid"/>
              <a:round/>
              <a:headEnd type="none" w="med" len="med"/>
              <a:tailEnd type="none" w="med" len="med"/>
            </a:ln>
          </p:spPr>
          <p:txBody>
            <a:bodyPr wrap="none" anchor="ctr" anchorCtr="0"/>
            <a:p>
              <a:endParaRPr lang="en-US" altLang="en-US" dirty="0">
                <a:latin typeface=".VnTime" panose="020B7200000000000000" pitchFamily="34" charset="0"/>
                <a:ea typeface="Times New Roman" panose="02020603050405020304" pitchFamily="18" charset="0"/>
              </a:endParaRPr>
            </a:p>
          </p:txBody>
        </p:sp>
        <p:sp>
          <p:nvSpPr>
            <p:cNvPr id="9304" name="Arc 92"/>
            <p:cNvSpPr/>
            <p:nvPr/>
          </p:nvSpPr>
          <p:spPr>
            <a:xfrm rot="6681726" flipH="1">
              <a:off x="3119" y="1749"/>
              <a:ext cx="406" cy="723"/>
            </a:xfrm>
            <a:custGeom>
              <a:avLst/>
              <a:gdLst/>
              <a:ahLst/>
              <a:cxnLst>
                <a:cxn ang="0">
                  <a:pos x="0" y="0"/>
                </a:cxn>
                <a:cxn ang="0">
                  <a:pos x="0" y="0"/>
                </a:cxn>
                <a:cxn ang="0">
                  <a:pos x="0" y="0"/>
                </a:cxn>
              </a:cxnLst>
              <a:pathLst>
                <a:path w="24253" h="39506" fill="none">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lnTo>
                    <a:pt x="14733" y="-1"/>
                  </a:lnTo>
                  <a:close/>
                </a:path>
              </a:pathLst>
            </a:custGeom>
            <a:noFill/>
            <a:ln w="3175" cap="flat" cmpd="sng">
              <a:solidFill>
                <a:srgbClr val="00FFFF"/>
              </a:solidFill>
              <a:prstDash val="solid"/>
              <a:round/>
              <a:headEnd type="none" w="med" len="med"/>
              <a:tailEnd type="none" w="med" len="med"/>
            </a:ln>
          </p:spPr>
          <p:txBody>
            <a:bodyPr/>
            <a:p>
              <a:endParaRPr lang="en-US"/>
            </a:p>
          </p:txBody>
        </p:sp>
        <p:sp>
          <p:nvSpPr>
            <p:cNvPr id="9305" name="Line 93"/>
            <p:cNvSpPr/>
            <p:nvPr/>
          </p:nvSpPr>
          <p:spPr>
            <a:xfrm rot="10800000">
              <a:off x="3293" y="1910"/>
              <a:ext cx="0" cy="96"/>
            </a:xfrm>
            <a:prstGeom prst="line">
              <a:avLst/>
            </a:prstGeom>
            <a:ln w="9525" cap="flat" cmpd="sng">
              <a:solidFill>
                <a:srgbClr val="FF0000"/>
              </a:solidFill>
              <a:prstDash val="solid"/>
              <a:round/>
              <a:headEnd type="none" w="med" len="med"/>
              <a:tailEnd type="none" w="med" len="med"/>
            </a:ln>
          </p:spPr>
        </p:sp>
        <p:sp>
          <p:nvSpPr>
            <p:cNvPr id="9306" name="Text Box 94"/>
            <p:cNvSpPr txBox="1"/>
            <p:nvPr/>
          </p:nvSpPr>
          <p:spPr>
            <a:xfrm rot="-466213">
              <a:off x="3156" y="1748"/>
              <a:ext cx="250" cy="173"/>
            </a:xfrm>
            <a:prstGeom prst="rect">
              <a:avLst/>
            </a:prstGeom>
            <a:noFill/>
            <a:ln w="3175">
              <a:noFill/>
            </a:ln>
          </p:spPr>
          <p:txBody>
            <a:bodyPr anchor="t" anchorCtr="0">
              <a:spAutoFit/>
            </a:bodyPr>
            <a:p>
              <a:pPr algn="ctr"/>
              <a:r>
                <a:rPr lang="en-US" altLang="en-US" sz="1200" dirty="0">
                  <a:latin typeface=".VnTime" panose="020B7200000000000000" pitchFamily="34" charset="0"/>
                </a:rPr>
                <a:t>3</a:t>
              </a:r>
              <a:endParaRPr lang="en-US" altLang="en-US" sz="1200" dirty="0">
                <a:latin typeface=".VnTime" panose="020B7200000000000000" pitchFamily="34" charset="0"/>
                <a:ea typeface="Times New Roman" panose="02020603050405020304" pitchFamily="18" charset="0"/>
              </a:endParaRPr>
            </a:p>
          </p:txBody>
        </p:sp>
        <p:sp>
          <p:nvSpPr>
            <p:cNvPr id="9307" name="Text Box 95"/>
            <p:cNvSpPr txBox="1"/>
            <p:nvPr/>
          </p:nvSpPr>
          <p:spPr>
            <a:xfrm rot="-1500000">
              <a:off x="2920" y="1811"/>
              <a:ext cx="342" cy="173"/>
            </a:xfrm>
            <a:prstGeom prst="rect">
              <a:avLst/>
            </a:prstGeom>
            <a:noFill/>
            <a:ln w="12700">
              <a:noFill/>
            </a:ln>
          </p:spPr>
          <p:txBody>
            <a:bodyPr anchor="t" anchorCtr="0">
              <a:spAutoFit/>
            </a:bodyPr>
            <a:p>
              <a:pPr algn="ctr"/>
              <a:r>
                <a:rPr lang="en-US" altLang="en-US" sz="1200" dirty="0">
                  <a:solidFill>
                    <a:srgbClr val="0000FF"/>
                  </a:solidFill>
                  <a:latin typeface=".VnTime" panose="020B7200000000000000" pitchFamily="34" charset="0"/>
                </a:rPr>
                <a:t>2</a:t>
              </a:r>
              <a:endParaRPr lang="en-US" altLang="en-US" dirty="0">
                <a:latin typeface=".VnTime" panose="020B7200000000000000" pitchFamily="34" charset="0"/>
                <a:ea typeface="Times New Roman" panose="02020603050405020304" pitchFamily="18" charset="0"/>
              </a:endParaRPr>
            </a:p>
          </p:txBody>
        </p:sp>
        <p:sp>
          <p:nvSpPr>
            <p:cNvPr id="9308" name="Line 96"/>
            <p:cNvSpPr/>
            <p:nvPr/>
          </p:nvSpPr>
          <p:spPr>
            <a:xfrm rot="300000">
              <a:off x="3329" y="1910"/>
              <a:ext cx="0" cy="40"/>
            </a:xfrm>
            <a:prstGeom prst="line">
              <a:avLst/>
            </a:prstGeom>
            <a:ln w="6350" cap="flat" cmpd="sng">
              <a:solidFill>
                <a:srgbClr val="0000FF"/>
              </a:solidFill>
              <a:prstDash val="solid"/>
              <a:round/>
              <a:headEnd type="none" w="med" len="med"/>
              <a:tailEnd type="none" w="med" len="med"/>
            </a:ln>
          </p:spPr>
        </p:sp>
        <p:sp>
          <p:nvSpPr>
            <p:cNvPr id="9309" name="Line 97"/>
            <p:cNvSpPr/>
            <p:nvPr/>
          </p:nvSpPr>
          <p:spPr>
            <a:xfrm rot="600000">
              <a:off x="3362" y="1914"/>
              <a:ext cx="0" cy="41"/>
            </a:xfrm>
            <a:prstGeom prst="line">
              <a:avLst/>
            </a:prstGeom>
            <a:ln w="6350" cap="flat" cmpd="sng">
              <a:solidFill>
                <a:srgbClr val="0000FF"/>
              </a:solidFill>
              <a:prstDash val="solid"/>
              <a:round/>
              <a:headEnd type="none" w="med" len="med"/>
              <a:tailEnd type="none" w="med" len="med"/>
            </a:ln>
          </p:spPr>
        </p:sp>
        <p:sp>
          <p:nvSpPr>
            <p:cNvPr id="9310" name="Line 98"/>
            <p:cNvSpPr/>
            <p:nvPr/>
          </p:nvSpPr>
          <p:spPr>
            <a:xfrm rot="900000">
              <a:off x="3395" y="1922"/>
              <a:ext cx="0" cy="39"/>
            </a:xfrm>
            <a:prstGeom prst="line">
              <a:avLst/>
            </a:prstGeom>
            <a:ln w="6350" cap="flat" cmpd="sng">
              <a:solidFill>
                <a:srgbClr val="0000FF"/>
              </a:solidFill>
              <a:prstDash val="solid"/>
              <a:round/>
              <a:headEnd type="none" w="med" len="med"/>
              <a:tailEnd type="none" w="med" len="med"/>
            </a:ln>
          </p:spPr>
        </p:sp>
        <p:sp>
          <p:nvSpPr>
            <p:cNvPr id="9311" name="Line 99"/>
            <p:cNvSpPr/>
            <p:nvPr/>
          </p:nvSpPr>
          <p:spPr>
            <a:xfrm rot="1200000">
              <a:off x="3427" y="1932"/>
              <a:ext cx="0" cy="41"/>
            </a:xfrm>
            <a:prstGeom prst="line">
              <a:avLst/>
            </a:prstGeom>
            <a:ln w="6350" cap="flat" cmpd="sng">
              <a:solidFill>
                <a:srgbClr val="0000FF"/>
              </a:solidFill>
              <a:prstDash val="solid"/>
              <a:round/>
              <a:headEnd type="none" w="med" len="med"/>
              <a:tailEnd type="none" w="med" len="med"/>
            </a:ln>
          </p:spPr>
        </p:sp>
        <p:sp>
          <p:nvSpPr>
            <p:cNvPr id="9312" name="Line 100"/>
            <p:cNvSpPr/>
            <p:nvPr/>
          </p:nvSpPr>
          <p:spPr>
            <a:xfrm rot="1500000">
              <a:off x="3452" y="1944"/>
              <a:ext cx="0" cy="89"/>
            </a:xfrm>
            <a:prstGeom prst="line">
              <a:avLst/>
            </a:prstGeom>
            <a:ln w="9525" cap="flat" cmpd="sng">
              <a:solidFill>
                <a:srgbClr val="FF0000"/>
              </a:solidFill>
              <a:prstDash val="solid"/>
              <a:round/>
              <a:headEnd type="none" w="med" len="med"/>
              <a:tailEnd type="none" w="med" len="med"/>
            </a:ln>
          </p:spPr>
        </p:sp>
        <p:sp>
          <p:nvSpPr>
            <p:cNvPr id="9313" name="Line 101"/>
            <p:cNvSpPr/>
            <p:nvPr/>
          </p:nvSpPr>
          <p:spPr>
            <a:xfrm rot="1800000">
              <a:off x="3488" y="1962"/>
              <a:ext cx="0" cy="41"/>
            </a:xfrm>
            <a:prstGeom prst="line">
              <a:avLst/>
            </a:prstGeom>
            <a:ln w="6350" cap="flat" cmpd="sng">
              <a:solidFill>
                <a:srgbClr val="0000FF"/>
              </a:solidFill>
              <a:prstDash val="solid"/>
              <a:round/>
              <a:headEnd type="none" w="med" len="med"/>
              <a:tailEnd type="none" w="med" len="med"/>
            </a:ln>
          </p:spPr>
        </p:sp>
        <p:sp>
          <p:nvSpPr>
            <p:cNvPr id="9314" name="Line 102"/>
            <p:cNvSpPr/>
            <p:nvPr/>
          </p:nvSpPr>
          <p:spPr>
            <a:xfrm rot="2100000">
              <a:off x="3513" y="1978"/>
              <a:ext cx="0" cy="39"/>
            </a:xfrm>
            <a:prstGeom prst="line">
              <a:avLst/>
            </a:prstGeom>
            <a:ln w="6350" cap="flat" cmpd="sng">
              <a:solidFill>
                <a:srgbClr val="0000FF"/>
              </a:solidFill>
              <a:prstDash val="solid"/>
              <a:round/>
              <a:headEnd type="none" w="med" len="med"/>
              <a:tailEnd type="none" w="med" len="med"/>
            </a:ln>
          </p:spPr>
        </p:sp>
        <p:sp>
          <p:nvSpPr>
            <p:cNvPr id="9315" name="Line 103"/>
            <p:cNvSpPr/>
            <p:nvPr/>
          </p:nvSpPr>
          <p:spPr>
            <a:xfrm rot="2400000">
              <a:off x="3542" y="1997"/>
              <a:ext cx="0" cy="39"/>
            </a:xfrm>
            <a:prstGeom prst="line">
              <a:avLst/>
            </a:prstGeom>
            <a:ln w="6350" cap="flat" cmpd="sng">
              <a:solidFill>
                <a:srgbClr val="0000FF"/>
              </a:solidFill>
              <a:prstDash val="solid"/>
              <a:round/>
              <a:headEnd type="none" w="med" len="med"/>
              <a:tailEnd type="none" w="med" len="med"/>
            </a:ln>
          </p:spPr>
        </p:sp>
        <p:sp>
          <p:nvSpPr>
            <p:cNvPr id="9316" name="Line 104"/>
            <p:cNvSpPr/>
            <p:nvPr/>
          </p:nvSpPr>
          <p:spPr>
            <a:xfrm rot="2700000">
              <a:off x="3565" y="2018"/>
              <a:ext cx="0" cy="44"/>
            </a:xfrm>
            <a:prstGeom prst="line">
              <a:avLst/>
            </a:prstGeom>
            <a:ln w="6350" cap="flat" cmpd="sng">
              <a:solidFill>
                <a:srgbClr val="0000FF"/>
              </a:solidFill>
              <a:prstDash val="solid"/>
              <a:round/>
              <a:headEnd type="none" w="med" len="med"/>
              <a:tailEnd type="none" w="med" len="med"/>
            </a:ln>
          </p:spPr>
        </p:sp>
        <p:sp>
          <p:nvSpPr>
            <p:cNvPr id="9317" name="Line 105"/>
            <p:cNvSpPr/>
            <p:nvPr/>
          </p:nvSpPr>
          <p:spPr>
            <a:xfrm rot="3000000">
              <a:off x="3570" y="2029"/>
              <a:ext cx="0" cy="98"/>
            </a:xfrm>
            <a:prstGeom prst="line">
              <a:avLst/>
            </a:prstGeom>
            <a:ln w="9525" cap="flat" cmpd="sng">
              <a:solidFill>
                <a:srgbClr val="FF0000"/>
              </a:solidFill>
              <a:prstDash val="solid"/>
              <a:round/>
              <a:headEnd type="none" w="med" len="med"/>
              <a:tailEnd type="none" w="med" len="med"/>
            </a:ln>
          </p:spPr>
        </p:sp>
        <p:sp>
          <p:nvSpPr>
            <p:cNvPr id="9318" name="Line 106"/>
            <p:cNvSpPr/>
            <p:nvPr/>
          </p:nvSpPr>
          <p:spPr>
            <a:xfrm rot="7800000">
              <a:off x="3017" y="2027"/>
              <a:ext cx="0" cy="106"/>
            </a:xfrm>
            <a:prstGeom prst="line">
              <a:avLst/>
            </a:prstGeom>
            <a:ln w="9525" cap="flat" cmpd="sng">
              <a:solidFill>
                <a:srgbClr val="FF0000"/>
              </a:solidFill>
              <a:prstDash val="solid"/>
              <a:round/>
              <a:headEnd type="none" w="med" len="med"/>
              <a:tailEnd type="none" w="med" len="med"/>
            </a:ln>
          </p:spPr>
        </p:sp>
        <p:sp>
          <p:nvSpPr>
            <p:cNvPr id="9319" name="Line 107"/>
            <p:cNvSpPr/>
            <p:nvPr/>
          </p:nvSpPr>
          <p:spPr>
            <a:xfrm rot="-2700000">
              <a:off x="3017" y="2018"/>
              <a:ext cx="0" cy="40"/>
            </a:xfrm>
            <a:prstGeom prst="line">
              <a:avLst/>
            </a:prstGeom>
            <a:ln w="6350" cap="flat" cmpd="sng">
              <a:solidFill>
                <a:srgbClr val="0000FF"/>
              </a:solidFill>
              <a:prstDash val="solid"/>
              <a:round/>
              <a:headEnd type="none" w="med" len="med"/>
              <a:tailEnd type="none" w="med" len="med"/>
            </a:ln>
          </p:spPr>
        </p:sp>
        <p:sp>
          <p:nvSpPr>
            <p:cNvPr id="9320" name="Line 108"/>
            <p:cNvSpPr/>
            <p:nvPr/>
          </p:nvSpPr>
          <p:spPr>
            <a:xfrm rot="-2400000">
              <a:off x="3040" y="1999"/>
              <a:ext cx="0" cy="38"/>
            </a:xfrm>
            <a:prstGeom prst="line">
              <a:avLst/>
            </a:prstGeom>
            <a:ln w="6350" cap="flat" cmpd="sng">
              <a:solidFill>
                <a:srgbClr val="0000FF"/>
              </a:solidFill>
              <a:prstDash val="solid"/>
              <a:round/>
              <a:headEnd type="none" w="med" len="med"/>
              <a:tailEnd type="none" w="med" len="med"/>
            </a:ln>
          </p:spPr>
        </p:sp>
        <p:sp>
          <p:nvSpPr>
            <p:cNvPr id="9321" name="Line 109"/>
            <p:cNvSpPr/>
            <p:nvPr/>
          </p:nvSpPr>
          <p:spPr>
            <a:xfrm rot="-2100000">
              <a:off x="3069" y="1979"/>
              <a:ext cx="0" cy="39"/>
            </a:xfrm>
            <a:prstGeom prst="line">
              <a:avLst/>
            </a:prstGeom>
            <a:ln w="6350" cap="flat" cmpd="sng">
              <a:solidFill>
                <a:srgbClr val="0000FF"/>
              </a:solidFill>
              <a:prstDash val="solid"/>
              <a:round/>
              <a:headEnd type="none" w="med" len="med"/>
              <a:tailEnd type="none" w="med" len="med"/>
            </a:ln>
          </p:spPr>
        </p:sp>
        <p:sp>
          <p:nvSpPr>
            <p:cNvPr id="9322" name="Line 110"/>
            <p:cNvSpPr/>
            <p:nvPr/>
          </p:nvSpPr>
          <p:spPr>
            <a:xfrm rot="-1800000">
              <a:off x="3095" y="1961"/>
              <a:ext cx="0" cy="39"/>
            </a:xfrm>
            <a:prstGeom prst="line">
              <a:avLst/>
            </a:prstGeom>
            <a:ln w="6350" cap="flat" cmpd="sng">
              <a:solidFill>
                <a:srgbClr val="0000FF"/>
              </a:solidFill>
              <a:prstDash val="solid"/>
              <a:round/>
              <a:headEnd type="none" w="med" len="med"/>
              <a:tailEnd type="none" w="med" len="med"/>
            </a:ln>
          </p:spPr>
        </p:sp>
        <p:sp>
          <p:nvSpPr>
            <p:cNvPr id="9323" name="Line 111"/>
            <p:cNvSpPr/>
            <p:nvPr/>
          </p:nvSpPr>
          <p:spPr>
            <a:xfrm rot="-1500000">
              <a:off x="3139" y="1943"/>
              <a:ext cx="0" cy="88"/>
            </a:xfrm>
            <a:prstGeom prst="line">
              <a:avLst/>
            </a:prstGeom>
            <a:ln w="9525" cap="flat" cmpd="sng">
              <a:solidFill>
                <a:srgbClr val="FF0000"/>
              </a:solidFill>
              <a:prstDash val="solid"/>
              <a:round/>
              <a:headEnd type="none" w="med" len="med"/>
              <a:tailEnd type="none" w="med" len="med"/>
            </a:ln>
          </p:spPr>
        </p:sp>
        <p:sp>
          <p:nvSpPr>
            <p:cNvPr id="9324" name="Line 112"/>
            <p:cNvSpPr/>
            <p:nvPr/>
          </p:nvSpPr>
          <p:spPr>
            <a:xfrm rot="-1200000">
              <a:off x="3159" y="1932"/>
              <a:ext cx="0" cy="41"/>
            </a:xfrm>
            <a:prstGeom prst="line">
              <a:avLst/>
            </a:prstGeom>
            <a:ln w="6350" cap="flat" cmpd="sng">
              <a:solidFill>
                <a:srgbClr val="0000FF"/>
              </a:solidFill>
              <a:prstDash val="solid"/>
              <a:round/>
              <a:headEnd type="none" w="med" len="med"/>
              <a:tailEnd type="none" w="med" len="med"/>
            </a:ln>
          </p:spPr>
        </p:sp>
        <p:sp>
          <p:nvSpPr>
            <p:cNvPr id="9325" name="Line 113"/>
            <p:cNvSpPr/>
            <p:nvPr/>
          </p:nvSpPr>
          <p:spPr>
            <a:xfrm rot="-900000">
              <a:off x="3187" y="1925"/>
              <a:ext cx="0" cy="40"/>
            </a:xfrm>
            <a:prstGeom prst="line">
              <a:avLst/>
            </a:prstGeom>
            <a:ln w="6350" cap="flat" cmpd="sng">
              <a:solidFill>
                <a:srgbClr val="0000FF"/>
              </a:solidFill>
              <a:prstDash val="solid"/>
              <a:round/>
              <a:headEnd type="none" w="med" len="med"/>
              <a:tailEnd type="none" w="med" len="med"/>
            </a:ln>
          </p:spPr>
        </p:sp>
        <p:sp>
          <p:nvSpPr>
            <p:cNvPr id="9326" name="Line 114"/>
            <p:cNvSpPr/>
            <p:nvPr/>
          </p:nvSpPr>
          <p:spPr>
            <a:xfrm rot="-600000">
              <a:off x="3221" y="1918"/>
              <a:ext cx="0" cy="39"/>
            </a:xfrm>
            <a:prstGeom prst="line">
              <a:avLst/>
            </a:prstGeom>
            <a:ln w="6350" cap="flat" cmpd="sng">
              <a:solidFill>
                <a:srgbClr val="0000FF"/>
              </a:solidFill>
              <a:prstDash val="solid"/>
              <a:round/>
              <a:headEnd type="none" w="med" len="med"/>
              <a:tailEnd type="none" w="med" len="med"/>
            </a:ln>
          </p:spPr>
        </p:sp>
        <p:sp>
          <p:nvSpPr>
            <p:cNvPr id="9327" name="Line 115"/>
            <p:cNvSpPr/>
            <p:nvPr/>
          </p:nvSpPr>
          <p:spPr>
            <a:xfrm rot="-300000">
              <a:off x="3256" y="1912"/>
              <a:ext cx="0" cy="39"/>
            </a:xfrm>
            <a:prstGeom prst="line">
              <a:avLst/>
            </a:prstGeom>
            <a:ln w="6350" cap="flat" cmpd="sng">
              <a:solidFill>
                <a:srgbClr val="0000FF"/>
              </a:solidFill>
              <a:prstDash val="solid"/>
              <a:round/>
              <a:headEnd type="none" w="med" len="med"/>
              <a:tailEnd type="none" w="med" len="med"/>
            </a:ln>
          </p:spPr>
        </p:sp>
        <p:sp>
          <p:nvSpPr>
            <p:cNvPr id="9328" name="Line 116"/>
            <p:cNvSpPr/>
            <p:nvPr/>
          </p:nvSpPr>
          <p:spPr>
            <a:xfrm rot="6300000">
              <a:off x="2950" y="2149"/>
              <a:ext cx="0" cy="107"/>
            </a:xfrm>
            <a:prstGeom prst="line">
              <a:avLst/>
            </a:prstGeom>
            <a:ln w="9525" cap="flat" cmpd="sng">
              <a:solidFill>
                <a:srgbClr val="FF0000"/>
              </a:solidFill>
              <a:prstDash val="solid"/>
              <a:round/>
              <a:headEnd type="none" w="med" len="med"/>
              <a:tailEnd type="none" w="med" len="med"/>
            </a:ln>
          </p:spPr>
        </p:sp>
        <p:sp>
          <p:nvSpPr>
            <p:cNvPr id="9329" name="Line 117"/>
            <p:cNvSpPr/>
            <p:nvPr/>
          </p:nvSpPr>
          <p:spPr>
            <a:xfrm rot="-4200000">
              <a:off x="2931" y="2146"/>
              <a:ext cx="0" cy="42"/>
            </a:xfrm>
            <a:prstGeom prst="line">
              <a:avLst/>
            </a:prstGeom>
            <a:ln w="6350" cap="flat" cmpd="sng">
              <a:solidFill>
                <a:srgbClr val="0000FF"/>
              </a:solidFill>
              <a:prstDash val="solid"/>
              <a:round/>
              <a:headEnd type="none" w="med" len="med"/>
              <a:tailEnd type="none" w="med" len="med"/>
            </a:ln>
          </p:spPr>
        </p:sp>
        <p:sp>
          <p:nvSpPr>
            <p:cNvPr id="9330" name="Line 118"/>
            <p:cNvSpPr/>
            <p:nvPr/>
          </p:nvSpPr>
          <p:spPr>
            <a:xfrm rot="-3900000">
              <a:off x="2941" y="2117"/>
              <a:ext cx="0" cy="43"/>
            </a:xfrm>
            <a:prstGeom prst="line">
              <a:avLst/>
            </a:prstGeom>
            <a:ln w="6350" cap="flat" cmpd="sng">
              <a:solidFill>
                <a:srgbClr val="0000FF"/>
              </a:solidFill>
              <a:prstDash val="solid"/>
              <a:round/>
              <a:headEnd type="none" w="med" len="med"/>
              <a:tailEnd type="none" w="med" len="med"/>
            </a:ln>
          </p:spPr>
        </p:sp>
        <p:sp>
          <p:nvSpPr>
            <p:cNvPr id="9331" name="Line 119"/>
            <p:cNvSpPr/>
            <p:nvPr/>
          </p:nvSpPr>
          <p:spPr>
            <a:xfrm rot="-3600000">
              <a:off x="2959" y="2094"/>
              <a:ext cx="0" cy="42"/>
            </a:xfrm>
            <a:prstGeom prst="line">
              <a:avLst/>
            </a:prstGeom>
            <a:ln w="6350" cap="flat" cmpd="sng">
              <a:solidFill>
                <a:srgbClr val="0000FF"/>
              </a:solidFill>
              <a:prstDash val="solid"/>
              <a:round/>
              <a:headEnd type="none" w="med" len="med"/>
              <a:tailEnd type="none" w="med" len="med"/>
            </a:ln>
          </p:spPr>
        </p:sp>
        <p:sp>
          <p:nvSpPr>
            <p:cNvPr id="9332" name="Line 120"/>
            <p:cNvSpPr/>
            <p:nvPr/>
          </p:nvSpPr>
          <p:spPr>
            <a:xfrm rot="-3300000">
              <a:off x="2975" y="2064"/>
              <a:ext cx="0" cy="42"/>
            </a:xfrm>
            <a:prstGeom prst="line">
              <a:avLst/>
            </a:prstGeom>
            <a:ln w="6350" cap="flat" cmpd="sng">
              <a:solidFill>
                <a:srgbClr val="0000FF"/>
              </a:solidFill>
              <a:prstDash val="solid"/>
              <a:round/>
              <a:headEnd type="none" w="med" len="med"/>
              <a:tailEnd type="none" w="med" len="med"/>
            </a:ln>
          </p:spPr>
        </p:sp>
        <p:sp>
          <p:nvSpPr>
            <p:cNvPr id="9333" name="Line 121"/>
            <p:cNvSpPr/>
            <p:nvPr/>
          </p:nvSpPr>
          <p:spPr>
            <a:xfrm rot="3300000">
              <a:off x="3604" y="2067"/>
              <a:ext cx="0" cy="42"/>
            </a:xfrm>
            <a:prstGeom prst="line">
              <a:avLst/>
            </a:prstGeom>
            <a:ln w="6350" cap="flat" cmpd="sng">
              <a:solidFill>
                <a:srgbClr val="0000FF"/>
              </a:solidFill>
              <a:prstDash val="solid"/>
              <a:round/>
              <a:headEnd type="none" w="med" len="med"/>
              <a:tailEnd type="none" w="med" len="med"/>
            </a:ln>
          </p:spPr>
        </p:sp>
        <p:sp>
          <p:nvSpPr>
            <p:cNvPr id="9334" name="Line 122"/>
            <p:cNvSpPr/>
            <p:nvPr/>
          </p:nvSpPr>
          <p:spPr>
            <a:xfrm rot="3600000">
              <a:off x="3618" y="2088"/>
              <a:ext cx="0" cy="44"/>
            </a:xfrm>
            <a:prstGeom prst="line">
              <a:avLst/>
            </a:prstGeom>
            <a:ln w="6350" cap="flat" cmpd="sng">
              <a:solidFill>
                <a:srgbClr val="0000FF"/>
              </a:solidFill>
              <a:prstDash val="solid"/>
              <a:round/>
              <a:headEnd type="none" w="med" len="med"/>
              <a:tailEnd type="none" w="med" len="med"/>
            </a:ln>
          </p:spPr>
        </p:sp>
        <p:sp>
          <p:nvSpPr>
            <p:cNvPr id="9335" name="Line 123"/>
            <p:cNvSpPr/>
            <p:nvPr/>
          </p:nvSpPr>
          <p:spPr>
            <a:xfrm rot="3900000">
              <a:off x="3637" y="2116"/>
              <a:ext cx="0" cy="42"/>
            </a:xfrm>
            <a:prstGeom prst="line">
              <a:avLst/>
            </a:prstGeom>
            <a:ln w="6350" cap="flat" cmpd="sng">
              <a:solidFill>
                <a:srgbClr val="0000FF"/>
              </a:solidFill>
              <a:prstDash val="solid"/>
              <a:round/>
              <a:headEnd type="none" w="med" len="med"/>
              <a:tailEnd type="none" w="med" len="med"/>
            </a:ln>
          </p:spPr>
        </p:sp>
        <p:sp>
          <p:nvSpPr>
            <p:cNvPr id="9336" name="Line 124"/>
            <p:cNvSpPr/>
            <p:nvPr/>
          </p:nvSpPr>
          <p:spPr>
            <a:xfrm rot="4200000">
              <a:off x="3649" y="2146"/>
              <a:ext cx="0" cy="42"/>
            </a:xfrm>
            <a:prstGeom prst="line">
              <a:avLst/>
            </a:prstGeom>
            <a:ln w="6350" cap="flat" cmpd="sng">
              <a:solidFill>
                <a:srgbClr val="0000FF"/>
              </a:solidFill>
              <a:prstDash val="solid"/>
              <a:round/>
              <a:headEnd type="none" w="med" len="med"/>
              <a:tailEnd type="none" w="med" len="med"/>
            </a:ln>
          </p:spPr>
        </p:sp>
        <p:sp>
          <p:nvSpPr>
            <p:cNvPr id="9337" name="Line 125"/>
            <p:cNvSpPr/>
            <p:nvPr/>
          </p:nvSpPr>
          <p:spPr>
            <a:xfrm rot="4500000">
              <a:off x="3636" y="2155"/>
              <a:ext cx="0" cy="98"/>
            </a:xfrm>
            <a:prstGeom prst="line">
              <a:avLst/>
            </a:prstGeom>
            <a:ln w="9525" cap="flat" cmpd="sng">
              <a:solidFill>
                <a:srgbClr val="FF0000"/>
              </a:solidFill>
              <a:prstDash val="solid"/>
              <a:round/>
              <a:headEnd type="none" w="med" len="med"/>
              <a:tailEnd type="none" w="med" len="med"/>
            </a:ln>
          </p:spPr>
        </p:sp>
        <p:sp>
          <p:nvSpPr>
            <p:cNvPr id="9338" name="Text Box 126"/>
            <p:cNvSpPr txBox="1"/>
            <p:nvPr/>
          </p:nvSpPr>
          <p:spPr>
            <a:xfrm>
              <a:off x="2674" y="2088"/>
              <a:ext cx="343" cy="173"/>
            </a:xfrm>
            <a:prstGeom prst="rect">
              <a:avLst/>
            </a:prstGeom>
            <a:noFill/>
            <a:ln w="12700">
              <a:noFill/>
            </a:ln>
          </p:spPr>
          <p:txBody>
            <a:bodyPr anchor="t" anchorCtr="0">
              <a:spAutoFit/>
            </a:bodyPr>
            <a:p>
              <a:pPr algn="ctr"/>
              <a:r>
                <a:rPr lang="en-US" altLang="en-US" sz="1200" dirty="0">
                  <a:solidFill>
                    <a:srgbClr val="0000FF"/>
                  </a:solidFill>
                  <a:latin typeface=".VnTime" panose="020B7200000000000000" pitchFamily="34" charset="0"/>
                </a:rPr>
                <a:t>0</a:t>
              </a:r>
              <a:endParaRPr lang="en-US" altLang="en-US" dirty="0">
                <a:latin typeface=".VnTime" panose="020B7200000000000000" pitchFamily="34" charset="0"/>
                <a:ea typeface="Times New Roman" panose="02020603050405020304" pitchFamily="18" charset="0"/>
              </a:endParaRPr>
            </a:p>
          </p:txBody>
        </p:sp>
        <p:sp>
          <p:nvSpPr>
            <p:cNvPr id="9339" name="Text Box 127"/>
            <p:cNvSpPr txBox="1"/>
            <p:nvPr/>
          </p:nvSpPr>
          <p:spPr>
            <a:xfrm rot="-2443161">
              <a:off x="2760" y="1939"/>
              <a:ext cx="342" cy="173"/>
            </a:xfrm>
            <a:prstGeom prst="rect">
              <a:avLst/>
            </a:prstGeom>
            <a:noFill/>
            <a:ln w="12700">
              <a:noFill/>
            </a:ln>
          </p:spPr>
          <p:txBody>
            <a:bodyPr anchor="t" anchorCtr="0">
              <a:spAutoFit/>
            </a:bodyPr>
            <a:p>
              <a:pPr algn="ctr"/>
              <a:r>
                <a:rPr lang="en-US" altLang="en-US" sz="1200" dirty="0">
                  <a:latin typeface=".VnTime" panose="020B7200000000000000" pitchFamily="34" charset="0"/>
                </a:rPr>
                <a:t>1</a:t>
              </a:r>
              <a:endParaRPr lang="en-US" altLang="en-US" sz="1200" dirty="0">
                <a:latin typeface=".VnTime" panose="020B7200000000000000" pitchFamily="34" charset="0"/>
                <a:ea typeface="Times New Roman" panose="02020603050405020304" pitchFamily="18" charset="0"/>
              </a:endParaRPr>
            </a:p>
          </p:txBody>
        </p:sp>
        <p:sp>
          <p:nvSpPr>
            <p:cNvPr id="9340" name="Text Box 128"/>
            <p:cNvSpPr txBox="1"/>
            <p:nvPr/>
          </p:nvSpPr>
          <p:spPr>
            <a:xfrm rot="3000000">
              <a:off x="3391" y="1799"/>
              <a:ext cx="307" cy="173"/>
            </a:xfrm>
            <a:prstGeom prst="rect">
              <a:avLst/>
            </a:prstGeom>
            <a:noFill/>
            <a:ln w="12700">
              <a:noFill/>
            </a:ln>
          </p:spPr>
          <p:txBody>
            <a:bodyPr anchor="t" anchorCtr="0">
              <a:spAutoFit/>
            </a:bodyPr>
            <a:p>
              <a:pPr algn="ctr"/>
              <a:r>
                <a:rPr lang="en-US" altLang="en-US" sz="1200" dirty="0">
                  <a:solidFill>
                    <a:srgbClr val="0000FF"/>
                  </a:solidFill>
                  <a:latin typeface=".VnTime" panose="020B7200000000000000" pitchFamily="34" charset="0"/>
                </a:rPr>
                <a:t>4</a:t>
              </a:r>
              <a:endParaRPr lang="en-US" altLang="en-US" dirty="0">
                <a:latin typeface=".VnTime" panose="020B7200000000000000" pitchFamily="34" charset="0"/>
                <a:ea typeface="Times New Roman" panose="02020603050405020304" pitchFamily="18" charset="0"/>
              </a:endParaRPr>
            </a:p>
          </p:txBody>
        </p:sp>
        <p:sp>
          <p:nvSpPr>
            <p:cNvPr id="9341" name="Text Box 129"/>
            <p:cNvSpPr txBox="1"/>
            <p:nvPr/>
          </p:nvSpPr>
          <p:spPr>
            <a:xfrm rot="4500000">
              <a:off x="3610" y="2103"/>
              <a:ext cx="309" cy="173"/>
            </a:xfrm>
            <a:prstGeom prst="rect">
              <a:avLst/>
            </a:prstGeom>
            <a:noFill/>
            <a:ln w="12700">
              <a:noFill/>
            </a:ln>
          </p:spPr>
          <p:txBody>
            <a:bodyPr anchor="t" anchorCtr="0">
              <a:spAutoFit/>
            </a:bodyPr>
            <a:p>
              <a:pPr algn="ctr"/>
              <a:r>
                <a:rPr lang="en-US" altLang="en-US" sz="1200" dirty="0">
                  <a:solidFill>
                    <a:srgbClr val="0000FF"/>
                  </a:solidFill>
                  <a:latin typeface=".VnTime" panose="020B7200000000000000" pitchFamily="34" charset="0"/>
                </a:rPr>
                <a:t>6</a:t>
              </a:r>
              <a:endParaRPr lang="en-US" altLang="en-US" dirty="0">
                <a:latin typeface=".VnTime" panose="020B7200000000000000" pitchFamily="34" charset="0"/>
                <a:ea typeface="Times New Roman" panose="02020603050405020304" pitchFamily="18" charset="0"/>
              </a:endParaRPr>
            </a:p>
          </p:txBody>
        </p:sp>
        <p:sp>
          <p:nvSpPr>
            <p:cNvPr id="9342" name="Text Box 130"/>
            <p:cNvSpPr txBox="1"/>
            <p:nvPr/>
          </p:nvSpPr>
          <p:spPr>
            <a:xfrm>
              <a:off x="2997" y="2051"/>
              <a:ext cx="590" cy="231"/>
            </a:xfrm>
            <a:prstGeom prst="rect">
              <a:avLst/>
            </a:prstGeom>
            <a:noFill/>
            <a:ln w="9525">
              <a:noFill/>
            </a:ln>
          </p:spPr>
          <p:txBody>
            <a:bodyPr anchor="t" anchorCtr="0">
              <a:spAutoFit/>
            </a:bodyPr>
            <a:p>
              <a:pPr algn="ctr"/>
              <a:r>
                <a:rPr lang="en-US" altLang="en-US" dirty="0">
                  <a:latin typeface=".VnTime" panose="020B7200000000000000" pitchFamily="34" charset="0"/>
                </a:rPr>
                <a:t>V</a:t>
              </a:r>
              <a:endParaRPr lang="en-US" altLang="en-US" dirty="0">
                <a:latin typeface=".VnTime" panose="020B7200000000000000" pitchFamily="34" charset="0"/>
                <a:ea typeface="Times New Roman" panose="02020603050405020304" pitchFamily="18" charset="0"/>
              </a:endParaRPr>
            </a:p>
          </p:txBody>
        </p:sp>
        <p:sp>
          <p:nvSpPr>
            <p:cNvPr id="9343" name="AutoShape 131"/>
            <p:cNvSpPr/>
            <p:nvPr/>
          </p:nvSpPr>
          <p:spPr>
            <a:xfrm rot="10800000">
              <a:off x="2841" y="1895"/>
              <a:ext cx="910" cy="776"/>
            </a:xfrm>
            <a:custGeom>
              <a:avLst/>
              <a:gdLst/>
              <a:ahLst/>
              <a:cxnLst>
                <a:cxn ang="0">
                  <a:pos x="0" y="0"/>
                </a:cxn>
                <a:cxn ang="0">
                  <a:pos x="0" y="0"/>
                </a:cxn>
                <a:cxn ang="0">
                  <a:pos x="0" y="0"/>
                </a:cxn>
                <a:cxn ang="0">
                  <a:pos x="0" y="0"/>
                </a:cxn>
              </a:cxnLst>
              <a:pathLst>
                <a:path w="21600" h="21600">
                  <a:moveTo>
                    <a:pt x="9000" y="10592"/>
                  </a:moveTo>
                  <a:cubicBezTo>
                    <a:pt x="9106" y="9678"/>
                    <a:pt x="9880" y="8989"/>
                    <a:pt x="10800" y="8989"/>
                  </a:cubicBezTo>
                  <a:cubicBezTo>
                    <a:pt x="11719" y="8989"/>
                    <a:pt x="12493" y="9678"/>
                    <a:pt x="12599" y="10592"/>
                  </a:cubicBezTo>
                  <a:lnTo>
                    <a:pt x="21528" y="9560"/>
                  </a:lnTo>
                  <a:cubicBezTo>
                    <a:pt x="20898" y="4111"/>
                    <a:pt x="16285" y="0"/>
                    <a:pt x="10799" y="0"/>
                  </a:cubicBezTo>
                  <a:cubicBezTo>
                    <a:pt x="5314" y="0"/>
                    <a:pt x="701" y="4111"/>
                    <a:pt x="71" y="9560"/>
                  </a:cubicBezTo>
                  <a:lnTo>
                    <a:pt x="9000" y="10592"/>
                  </a:lnTo>
                  <a:close/>
                </a:path>
              </a:pathLst>
            </a:custGeom>
            <a:solidFill>
              <a:srgbClr val="FFFFCC"/>
            </a:solidFill>
            <a:ln w="3175">
              <a:noFill/>
            </a:ln>
          </p:spPr>
          <p:txBody>
            <a:bodyPr/>
            <a:p>
              <a:endParaRPr lang="en-US"/>
            </a:p>
          </p:txBody>
        </p:sp>
        <p:sp>
          <p:nvSpPr>
            <p:cNvPr id="9344" name="Rectangle 132"/>
            <p:cNvSpPr/>
            <p:nvPr/>
          </p:nvSpPr>
          <p:spPr>
            <a:xfrm>
              <a:off x="2620" y="2336"/>
              <a:ext cx="1283" cy="481"/>
            </a:xfrm>
            <a:prstGeom prst="rect">
              <a:avLst/>
            </a:prstGeom>
            <a:solidFill>
              <a:schemeClr val="bg1"/>
            </a:solidFill>
            <a:ln w="57150">
              <a:noFill/>
            </a:ln>
          </p:spPr>
          <p:txBody>
            <a:bodyPr wrap="none" anchor="ctr" anchorCtr="0"/>
            <a:p>
              <a:endParaRPr lang="en-US" altLang="en-US" dirty="0">
                <a:latin typeface=".VnTime" panose="020B7200000000000000" pitchFamily="34" charset="0"/>
                <a:ea typeface="Times New Roman" panose="02020603050405020304" pitchFamily="18" charset="0"/>
              </a:endParaRPr>
            </a:p>
          </p:txBody>
        </p:sp>
        <p:sp>
          <p:nvSpPr>
            <p:cNvPr id="9345" name="Rectangle 133"/>
            <p:cNvSpPr/>
            <p:nvPr/>
          </p:nvSpPr>
          <p:spPr>
            <a:xfrm>
              <a:off x="2655" y="1728"/>
              <a:ext cx="1273" cy="645"/>
            </a:xfrm>
            <a:prstGeom prst="rect">
              <a:avLst/>
            </a:prstGeom>
            <a:noFill/>
            <a:ln w="28575" cap="flat" cmpd="sng">
              <a:solidFill>
                <a:srgbClr val="0000FF"/>
              </a:solidFill>
              <a:prstDash val="solid"/>
              <a:miter/>
              <a:headEnd type="none" w="med" len="med"/>
              <a:tailEnd type="none" w="med" len="med"/>
            </a:ln>
          </p:spPr>
          <p:txBody>
            <a:bodyPr wrap="none" anchor="ctr" anchorCtr="0"/>
            <a:p>
              <a:pPr algn="ctr"/>
              <a:endParaRPr lang="en-US" altLang="en-US" dirty="0">
                <a:latin typeface=".VnTime" panose="020B7200000000000000" pitchFamily="34" charset="0"/>
                <a:ea typeface="Times New Roman" panose="02020603050405020304" pitchFamily="18" charset="0"/>
              </a:endParaRPr>
            </a:p>
          </p:txBody>
        </p:sp>
        <p:sp>
          <p:nvSpPr>
            <p:cNvPr id="9346" name="Rectangle 134"/>
            <p:cNvSpPr/>
            <p:nvPr/>
          </p:nvSpPr>
          <p:spPr>
            <a:xfrm>
              <a:off x="2592" y="1686"/>
              <a:ext cx="1393" cy="1142"/>
            </a:xfrm>
            <a:prstGeom prst="rect">
              <a:avLst/>
            </a:prstGeom>
            <a:noFill/>
            <a:ln w="57150" cap="flat" cmpd="thickThin">
              <a:solidFill>
                <a:srgbClr val="663300"/>
              </a:solidFill>
              <a:prstDash val="solid"/>
              <a:miter/>
              <a:headEnd type="none" w="med" len="med"/>
              <a:tailEnd type="none" w="med" len="med"/>
            </a:ln>
          </p:spPr>
          <p:txBody>
            <a:bodyPr wrap="none" anchor="ctr" anchorCtr="0"/>
            <a:p>
              <a:endParaRPr lang="en-US" altLang="en-US" dirty="0">
                <a:latin typeface=".VnTime" panose="020B7200000000000000" pitchFamily="34" charset="0"/>
                <a:ea typeface="Times New Roman" panose="02020603050405020304" pitchFamily="18" charset="0"/>
              </a:endParaRPr>
            </a:p>
          </p:txBody>
        </p:sp>
        <p:sp>
          <p:nvSpPr>
            <p:cNvPr id="9347" name="AutoShape 135"/>
            <p:cNvSpPr/>
            <p:nvPr/>
          </p:nvSpPr>
          <p:spPr>
            <a:xfrm>
              <a:off x="3263" y="2411"/>
              <a:ext cx="57" cy="52"/>
            </a:xfrm>
            <a:custGeom>
              <a:avLst/>
              <a:gdLst/>
              <a:ahLst/>
              <a:cxnLst>
                <a:cxn ang="0">
                  <a:pos x="0" y="0"/>
                </a:cxn>
                <a:cxn ang="0">
                  <a:pos x="0" y="0"/>
                </a:cxn>
                <a:cxn ang="0">
                  <a:pos x="0" y="0"/>
                </a:cxn>
                <a:cxn ang="0">
                  <a:pos x="0" y="0"/>
                </a:cxn>
                <a:cxn ang="0">
                  <a:pos x="0" y="0"/>
                </a:cxn>
                <a:cxn ang="0">
                  <a:pos x="0" y="0"/>
                </a:cxn>
                <a:cxn ang="0">
                  <a:pos x="0" y="0"/>
                </a:cxn>
                <a:cxn ang="0">
                  <a:pos x="0" y="0"/>
                </a:cxn>
              </a:cxnLst>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20"/>
                    <a:pt x="8879" y="4536"/>
                    <a:pt x="8006" y="4952"/>
                  </a:cubicBezTo>
                  <a:lnTo>
                    <a:pt x="16647" y="13593"/>
                  </a:lnTo>
                  <a:close/>
                  <a:moveTo>
                    <a:pt x="4952" y="8006"/>
                  </a:moveTo>
                  <a:cubicBezTo>
                    <a:pt x="4536" y="8879"/>
                    <a:pt x="4320" y="9833"/>
                    <a:pt x="4320" y="10800"/>
                  </a:cubicBezTo>
                  <a:cubicBezTo>
                    <a:pt x="4320" y="14378"/>
                    <a:pt x="7221" y="17280"/>
                    <a:pt x="10800" y="17280"/>
                  </a:cubicBezTo>
                  <a:cubicBezTo>
                    <a:pt x="11766" y="17280"/>
                    <a:pt x="12720" y="17063"/>
                    <a:pt x="13593" y="16647"/>
                  </a:cubicBezTo>
                  <a:lnTo>
                    <a:pt x="4952" y="8006"/>
                  </a:lnTo>
                  <a:close/>
                </a:path>
              </a:pathLst>
            </a:custGeom>
            <a:solidFill>
              <a:srgbClr val="FF3300"/>
            </a:solidFill>
            <a:ln w="9525" cap="flat" cmpd="sng">
              <a:solidFill>
                <a:schemeClr val="tx1"/>
              </a:solidFill>
              <a:prstDash val="solid"/>
              <a:miter/>
              <a:headEnd type="none" w="med" len="med"/>
              <a:tailEnd type="none" w="med" len="med"/>
            </a:ln>
          </p:spPr>
          <p:txBody>
            <a:bodyPr/>
            <a:p>
              <a:endParaRPr lang="en-US"/>
            </a:p>
          </p:txBody>
        </p:sp>
        <p:sp>
          <p:nvSpPr>
            <p:cNvPr id="9348" name="Arc 136"/>
            <p:cNvSpPr/>
            <p:nvPr/>
          </p:nvSpPr>
          <p:spPr>
            <a:xfrm flipV="1">
              <a:off x="3246" y="2396"/>
              <a:ext cx="91" cy="41"/>
            </a:xfrm>
            <a:custGeom>
              <a:avLst/>
              <a:gdLst/>
              <a:ahLst/>
              <a:cxnLst>
                <a:cxn ang="0">
                  <a:pos x="0" y="0"/>
                </a:cxn>
                <a:cxn ang="0">
                  <a:pos x="0" y="0"/>
                </a:cxn>
                <a:cxn ang="0">
                  <a:pos x="0" y="0"/>
                </a:cxn>
              </a:cxnLst>
              <a:pathLst>
                <a:path w="42223" h="21600" fill="none">
                  <a:moveTo>
                    <a:pt x="42223" y="3121"/>
                  </a:moveTo>
                  <a:cubicBezTo>
                    <a:pt x="40673" y="13732"/>
                    <a:pt x="31573" y="21600"/>
                    <a:pt x="20850" y="21600"/>
                  </a:cubicBezTo>
                  <a:cubicBezTo>
                    <a:pt x="11093" y="21600"/>
                    <a:pt x="2548" y="15059"/>
                    <a:pt x="-1" y="5642"/>
                  </a:cubicBezTo>
                </a:path>
                <a:path w="42223" h="21600" stroke="0">
                  <a:moveTo>
                    <a:pt x="42223" y="3121"/>
                  </a:moveTo>
                  <a:cubicBezTo>
                    <a:pt x="40673" y="13732"/>
                    <a:pt x="31573" y="21600"/>
                    <a:pt x="20850" y="21600"/>
                  </a:cubicBezTo>
                  <a:cubicBezTo>
                    <a:pt x="11093" y="21600"/>
                    <a:pt x="2548" y="15059"/>
                    <a:pt x="-1" y="5642"/>
                  </a:cubicBezTo>
                  <a:lnTo>
                    <a:pt x="20850" y="0"/>
                  </a:lnTo>
                  <a:lnTo>
                    <a:pt x="42223" y="3121"/>
                  </a:lnTo>
                  <a:close/>
                </a:path>
              </a:pathLst>
            </a:custGeom>
            <a:noFill/>
            <a:ln w="6350" cap="flat" cmpd="sng">
              <a:solidFill>
                <a:srgbClr val="0000FF"/>
              </a:solidFill>
              <a:prstDash val="solid"/>
              <a:round/>
              <a:headEnd type="none" w="med" len="med"/>
              <a:tailEnd type="none" w="med" len="med"/>
            </a:ln>
          </p:spPr>
          <p:txBody>
            <a:bodyPr/>
            <a:p>
              <a:endParaRPr lang="en-US"/>
            </a:p>
          </p:txBody>
        </p:sp>
        <p:sp>
          <p:nvSpPr>
            <p:cNvPr id="9349" name="Freeform 137"/>
            <p:cNvSpPr/>
            <p:nvPr/>
          </p:nvSpPr>
          <p:spPr>
            <a:xfrm>
              <a:off x="3243" y="2419"/>
              <a:ext cx="13" cy="13"/>
            </a:xfrm>
            <a:custGeom>
              <a:avLst/>
              <a:gdLst/>
              <a:ahLst/>
              <a:cxnLst>
                <a:cxn ang="0">
                  <a:pos x="0" y="0"/>
                </a:cxn>
                <a:cxn ang="0">
                  <a:pos x="0" y="0"/>
                </a:cxn>
                <a:cxn ang="0">
                  <a:pos x="0" y="0"/>
                </a:cxn>
              </a:cxnLst>
              <a:pathLst>
                <a:path w="48" h="48">
                  <a:moveTo>
                    <a:pt x="0" y="0"/>
                  </a:moveTo>
                  <a:lnTo>
                    <a:pt x="0" y="48"/>
                  </a:lnTo>
                  <a:lnTo>
                    <a:pt x="48" y="0"/>
                  </a:lnTo>
                </a:path>
              </a:pathLst>
            </a:custGeom>
            <a:noFill/>
            <a:ln w="6350" cap="flat" cmpd="sng">
              <a:solidFill>
                <a:srgbClr val="0000FF"/>
              </a:solidFill>
              <a:prstDash val="solid"/>
              <a:round/>
              <a:headEnd type="none" w="med" len="med"/>
              <a:tailEnd type="none" w="med" len="med"/>
            </a:ln>
          </p:spPr>
          <p:txBody>
            <a:bodyPr/>
            <a:p>
              <a:endParaRPr lang="en-US"/>
            </a:p>
          </p:txBody>
        </p:sp>
        <p:sp>
          <p:nvSpPr>
            <p:cNvPr id="9350" name="Freeform 138"/>
            <p:cNvSpPr/>
            <p:nvPr/>
          </p:nvSpPr>
          <p:spPr>
            <a:xfrm>
              <a:off x="3327" y="2424"/>
              <a:ext cx="14" cy="12"/>
            </a:xfrm>
            <a:custGeom>
              <a:avLst/>
              <a:gdLst/>
              <a:ahLst/>
              <a:cxnLst>
                <a:cxn ang="0">
                  <a:pos x="0" y="0"/>
                </a:cxn>
                <a:cxn ang="0">
                  <a:pos x="0" y="0"/>
                </a:cxn>
                <a:cxn ang="0">
                  <a:pos x="0" y="0"/>
                </a:cxn>
              </a:cxnLst>
              <a:pathLst>
                <a:path w="48" h="48">
                  <a:moveTo>
                    <a:pt x="0" y="0"/>
                  </a:moveTo>
                  <a:lnTo>
                    <a:pt x="48" y="48"/>
                  </a:lnTo>
                  <a:lnTo>
                    <a:pt x="48" y="0"/>
                  </a:lnTo>
                </a:path>
              </a:pathLst>
            </a:custGeom>
            <a:noFill/>
            <a:ln w="6350" cap="flat" cmpd="sng">
              <a:solidFill>
                <a:srgbClr val="0000FF"/>
              </a:solidFill>
              <a:prstDash val="solid"/>
              <a:round/>
              <a:headEnd type="none" w="med" len="med"/>
              <a:tailEnd type="none" w="med" len="med"/>
            </a:ln>
          </p:spPr>
          <p:txBody>
            <a:bodyPr/>
            <a:p>
              <a:endParaRPr lang="en-US"/>
            </a:p>
          </p:txBody>
        </p:sp>
        <p:sp>
          <p:nvSpPr>
            <p:cNvPr id="9351" name="AutoShape 139"/>
            <p:cNvSpPr/>
            <p:nvPr/>
          </p:nvSpPr>
          <p:spPr>
            <a:xfrm>
              <a:off x="2680" y="2655"/>
              <a:ext cx="132" cy="120"/>
            </a:xfrm>
            <a:custGeom>
              <a:avLst/>
              <a:gdLst/>
              <a:ahLst/>
              <a:cxnLst>
                <a:cxn ang="0">
                  <a:pos x="0" y="0"/>
                </a:cxn>
                <a:cxn ang="0">
                  <a:pos x="0" y="0"/>
                </a:cxn>
                <a:cxn ang="0">
                  <a:pos x="0" y="0"/>
                </a:cxn>
                <a:cxn ang="0">
                  <a:pos x="0" y="0"/>
                </a:cxn>
                <a:cxn ang="0">
                  <a:pos x="0" y="0"/>
                </a:cxn>
                <a:cxn ang="0">
                  <a:pos x="0" y="0"/>
                </a:cxn>
                <a:cxn ang="0">
                  <a:pos x="0" y="0"/>
                </a:cxn>
                <a:cxn ang="0">
                  <a:pos x="0" y="0"/>
                </a:cxn>
              </a:cxnLst>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12700" cap="flat" cmpd="sng">
              <a:solidFill>
                <a:srgbClr val="0000FF"/>
              </a:solidFill>
              <a:prstDash val="solid"/>
              <a:round/>
              <a:headEnd type="none" w="med" len="med"/>
              <a:tailEnd type="none" w="med" len="med"/>
            </a:ln>
          </p:spPr>
          <p:txBody>
            <a:bodyPr/>
            <a:p>
              <a:endParaRPr lang="en-US"/>
            </a:p>
          </p:txBody>
        </p:sp>
        <p:sp>
          <p:nvSpPr>
            <p:cNvPr id="9352" name="Oval 140"/>
            <p:cNvSpPr/>
            <p:nvPr/>
          </p:nvSpPr>
          <p:spPr>
            <a:xfrm>
              <a:off x="2672" y="2648"/>
              <a:ext cx="144" cy="138"/>
            </a:xfrm>
            <a:prstGeom prst="ellipse">
              <a:avLst/>
            </a:prstGeom>
            <a:solidFill>
              <a:srgbClr val="FF0000"/>
            </a:solidFill>
            <a:ln w="9525" cap="flat" cmpd="sng">
              <a:solidFill>
                <a:schemeClr val="tx1"/>
              </a:solidFill>
              <a:prstDash val="solid"/>
              <a:round/>
              <a:headEnd type="none" w="med" len="med"/>
              <a:tailEnd type="none" w="med" len="med"/>
            </a:ln>
          </p:spPr>
          <p:txBody>
            <a:bodyPr wrap="none" anchor="ctr" anchorCtr="0"/>
            <a:p>
              <a:endParaRPr lang="en-US" altLang="en-US" dirty="0">
                <a:latin typeface=".VnTime" panose="020B7200000000000000" pitchFamily="34" charset="0"/>
                <a:ea typeface="Times New Roman" panose="02020603050405020304" pitchFamily="18" charset="0"/>
              </a:endParaRPr>
            </a:p>
          </p:txBody>
        </p:sp>
        <p:sp>
          <p:nvSpPr>
            <p:cNvPr id="9353" name="Oval 141"/>
            <p:cNvSpPr/>
            <p:nvPr/>
          </p:nvSpPr>
          <p:spPr>
            <a:xfrm>
              <a:off x="3752" y="2648"/>
              <a:ext cx="144" cy="138"/>
            </a:xfrm>
            <a:prstGeom prst="ellipse">
              <a:avLst/>
            </a:prstGeom>
            <a:solidFill>
              <a:schemeClr val="tx1"/>
            </a:solidFill>
            <a:ln w="9525" cap="flat" cmpd="sng">
              <a:solidFill>
                <a:schemeClr val="tx1"/>
              </a:solidFill>
              <a:prstDash val="solid"/>
              <a:round/>
              <a:headEnd type="none" w="med" len="med"/>
              <a:tailEnd type="none" w="med" len="med"/>
            </a:ln>
          </p:spPr>
          <p:txBody>
            <a:bodyPr wrap="none" anchor="ctr" anchorCtr="0"/>
            <a:p>
              <a:endParaRPr lang="en-US" altLang="en-US" dirty="0">
                <a:latin typeface=".VnTime" panose="020B7200000000000000" pitchFamily="34" charset="0"/>
                <a:ea typeface="Times New Roman" panose="02020603050405020304" pitchFamily="18" charset="0"/>
              </a:endParaRPr>
            </a:p>
          </p:txBody>
        </p:sp>
        <p:sp>
          <p:nvSpPr>
            <p:cNvPr id="9354" name="Text Box 142"/>
            <p:cNvSpPr txBox="1"/>
            <p:nvPr/>
          </p:nvSpPr>
          <p:spPr>
            <a:xfrm>
              <a:off x="3600" y="2448"/>
              <a:ext cx="336" cy="288"/>
            </a:xfrm>
            <a:prstGeom prst="rect">
              <a:avLst/>
            </a:prstGeom>
            <a:noFill/>
            <a:ln w="9525">
              <a:noFill/>
            </a:ln>
          </p:spPr>
          <p:txBody>
            <a:bodyPr anchor="t" anchorCtr="0">
              <a:spAutoFit/>
            </a:bodyPr>
            <a:p>
              <a:pPr>
                <a:spcBef>
                  <a:spcPct val="50000"/>
                </a:spcBef>
              </a:pPr>
              <a:r>
                <a:rPr lang="en-US" altLang="en-US" sz="2400" dirty="0">
                  <a:latin typeface=".VnTime" panose="020B7200000000000000" pitchFamily="34" charset="0"/>
                </a:rPr>
                <a:t>-</a:t>
              </a:r>
              <a:endParaRPr lang="en-US" altLang="en-US" sz="2400" dirty="0">
                <a:latin typeface=".VnTime" panose="020B7200000000000000" pitchFamily="34" charset="0"/>
                <a:ea typeface="Times New Roman" panose="02020603050405020304" pitchFamily="18" charset="0"/>
              </a:endParaRPr>
            </a:p>
          </p:txBody>
        </p:sp>
        <p:sp>
          <p:nvSpPr>
            <p:cNvPr id="9355" name="Text Box 143"/>
            <p:cNvSpPr txBox="1"/>
            <p:nvPr/>
          </p:nvSpPr>
          <p:spPr>
            <a:xfrm>
              <a:off x="2736" y="2448"/>
              <a:ext cx="336" cy="288"/>
            </a:xfrm>
            <a:prstGeom prst="rect">
              <a:avLst/>
            </a:prstGeom>
            <a:noFill/>
            <a:ln w="9525">
              <a:noFill/>
            </a:ln>
          </p:spPr>
          <p:txBody>
            <a:bodyPr anchor="t" anchorCtr="0">
              <a:spAutoFit/>
            </a:bodyPr>
            <a:p>
              <a:pPr>
                <a:spcBef>
                  <a:spcPct val="50000"/>
                </a:spcBef>
              </a:pPr>
              <a:r>
                <a:rPr lang="en-US" altLang="en-US" sz="2400" dirty="0">
                  <a:latin typeface=".VnTime" panose="020B7200000000000000" pitchFamily="34" charset="0"/>
                </a:rPr>
                <a:t>+</a:t>
              </a:r>
              <a:endParaRPr lang="en-US" altLang="en-US" sz="2400" dirty="0">
                <a:latin typeface=".VnTime" panose="020B7200000000000000" pitchFamily="34" charset="0"/>
                <a:ea typeface="Times New Roman" panose="02020603050405020304" pitchFamily="18" charset="0"/>
              </a:endParaRPr>
            </a:p>
          </p:txBody>
        </p:sp>
      </p:grpSp>
      <p:grpSp>
        <p:nvGrpSpPr>
          <p:cNvPr id="92304" name="Group 144"/>
          <p:cNvGrpSpPr/>
          <p:nvPr/>
        </p:nvGrpSpPr>
        <p:grpSpPr>
          <a:xfrm rot="-1062720">
            <a:off x="4724400" y="3340100"/>
            <a:ext cx="939800" cy="635000"/>
            <a:chOff x="1680" y="1440"/>
            <a:chExt cx="592" cy="400"/>
          </a:xfrm>
        </p:grpSpPr>
        <p:sp>
          <p:nvSpPr>
            <p:cNvPr id="9357" name="Oval 145"/>
            <p:cNvSpPr/>
            <p:nvPr/>
          </p:nvSpPr>
          <p:spPr>
            <a:xfrm rot="-4329641">
              <a:off x="1952" y="1604"/>
              <a:ext cx="63" cy="50"/>
            </a:xfrm>
            <a:prstGeom prst="ellipse">
              <a:avLst/>
            </a:prstGeom>
            <a:solidFill>
              <a:schemeClr val="tx1"/>
            </a:solidFill>
            <a:ln w="6350" cap="flat" cmpd="sng">
              <a:solidFill>
                <a:srgbClr val="FF0000"/>
              </a:solidFill>
              <a:prstDash val="solid"/>
              <a:round/>
              <a:headEnd type="none" w="med" len="med"/>
              <a:tailEnd type="none" w="med" len="med"/>
            </a:ln>
          </p:spPr>
          <p:txBody>
            <a:bodyPr vert="eaVert" wrap="none" anchor="ctr" anchorCtr="0"/>
            <a:p>
              <a:pPr algn="ctr"/>
              <a:endParaRPr lang="en-US" altLang="en-US" dirty="0">
                <a:latin typeface=".VnTime" panose="020B7200000000000000" pitchFamily="34" charset="0"/>
                <a:ea typeface="Times New Roman" panose="02020603050405020304" pitchFamily="18" charset="0"/>
              </a:endParaRPr>
            </a:p>
          </p:txBody>
        </p:sp>
        <p:sp>
          <p:nvSpPr>
            <p:cNvPr id="9358" name="Line 146"/>
            <p:cNvSpPr/>
            <p:nvPr/>
          </p:nvSpPr>
          <p:spPr>
            <a:xfrm flipH="1" flipV="1">
              <a:off x="1680" y="1440"/>
              <a:ext cx="288" cy="192"/>
            </a:xfrm>
            <a:prstGeom prst="line">
              <a:avLst/>
            </a:prstGeom>
            <a:ln w="9525" cap="flat" cmpd="sng">
              <a:solidFill>
                <a:srgbClr val="FF0000"/>
              </a:solidFill>
              <a:prstDash val="solid"/>
              <a:round/>
              <a:headEnd type="none" w="med" len="med"/>
              <a:tailEnd type="triangle" w="med" len="med"/>
            </a:ln>
          </p:spPr>
        </p:sp>
        <p:sp>
          <p:nvSpPr>
            <p:cNvPr id="9359" name="Line 147"/>
            <p:cNvSpPr/>
            <p:nvPr/>
          </p:nvSpPr>
          <p:spPr>
            <a:xfrm flipH="1" flipV="1">
              <a:off x="1984" y="1648"/>
              <a:ext cx="288" cy="192"/>
            </a:xfrm>
            <a:prstGeom prst="line">
              <a:avLst/>
            </a:prstGeom>
            <a:ln w="9525" cap="flat" cmpd="sng">
              <a:solidFill>
                <a:schemeClr val="bg1"/>
              </a:solidFill>
              <a:prstDash val="solid"/>
              <a:round/>
              <a:headEnd type="none" w="med" len="med"/>
              <a:tailEnd type="triangle" w="med" len="med"/>
            </a:ln>
          </p:spPr>
        </p:sp>
      </p:grpSp>
      <p:sp>
        <p:nvSpPr>
          <p:cNvPr id="9360" name="Rectangle 148"/>
          <p:cNvSpPr/>
          <p:nvPr/>
        </p:nvSpPr>
        <p:spPr>
          <a:xfrm>
            <a:off x="0" y="1293813"/>
            <a:ext cx="2560638" cy="460375"/>
          </a:xfrm>
          <a:prstGeom prst="rect">
            <a:avLst/>
          </a:prstGeom>
          <a:solidFill>
            <a:schemeClr val="bg1"/>
          </a:solidFill>
          <a:ln w="9525">
            <a:noFill/>
          </a:ln>
        </p:spPr>
        <p:txBody>
          <a:bodyPr wrap="none" anchor="ctr" anchorCtr="0">
            <a:spAutoFit/>
          </a:bodyPr>
          <a:p>
            <a:r>
              <a:rPr lang="en-US" altLang="en-US" sz="2400" dirty="0">
                <a:latin typeface=".VnTime" panose="020B7200000000000000" pitchFamily="34" charset="0"/>
              </a:rPr>
              <a:t>1. </a:t>
            </a:r>
            <a:r>
              <a:rPr lang="vi-VN" altLang="en-US" sz="2400" dirty="0">
                <a:latin typeface="Times New Roman" panose="02020603050405020304" pitchFamily="18" charset="0"/>
              </a:rPr>
              <a:t>Sơ đồ mạch điện</a:t>
            </a:r>
            <a:endParaRPr lang="en-US" altLang="en-US" sz="2400" dirty="0">
              <a:latin typeface="Times New Roman" panose="02020603050405020304" pitchFamily="18" charset="0"/>
              <a:ea typeface="Times New Roman" panose="02020603050405020304" pitchFamily="18" charset="0"/>
            </a:endParaRPr>
          </a:p>
        </p:txBody>
      </p:sp>
      <p:sp>
        <p:nvSpPr>
          <p:cNvPr id="9361" name="Rectangle 149"/>
          <p:cNvSpPr/>
          <p:nvPr/>
        </p:nvSpPr>
        <p:spPr>
          <a:xfrm>
            <a:off x="0" y="1751013"/>
            <a:ext cx="3117850" cy="460375"/>
          </a:xfrm>
          <a:prstGeom prst="rect">
            <a:avLst/>
          </a:prstGeom>
          <a:solidFill>
            <a:schemeClr val="bg1"/>
          </a:solidFill>
          <a:ln w="9525">
            <a:noFill/>
          </a:ln>
        </p:spPr>
        <p:txBody>
          <a:bodyPr wrap="none" anchor="ctr" anchorCtr="0">
            <a:spAutoFit/>
          </a:bodyPr>
          <a:p>
            <a:r>
              <a:rPr lang="en-US" altLang="en-US" sz="2400" dirty="0">
                <a:latin typeface=".VnTime" panose="020B7200000000000000" pitchFamily="34" charset="0"/>
              </a:rPr>
              <a:t>2. </a:t>
            </a:r>
            <a:r>
              <a:rPr lang="vi-VN" altLang="en-US" sz="2400" dirty="0">
                <a:latin typeface="Times New Roman" panose="02020603050405020304" pitchFamily="18" charset="0"/>
              </a:rPr>
              <a:t>Tiến h</a:t>
            </a:r>
            <a:r>
              <a:rPr lang="vi-VN" altLang="en-US" sz="2400" dirty="0">
                <a:latin typeface="Times New Roman" panose="02020603050405020304" pitchFamily="18" charset="0"/>
                <a:ea typeface="Times New Roman" panose="02020603050405020304" pitchFamily="18" charset="0"/>
              </a:rPr>
              <a:t>à</a:t>
            </a:r>
            <a:r>
              <a:rPr lang="vi-VN" altLang="en-US" sz="2400" dirty="0">
                <a:latin typeface="Times New Roman" panose="02020603050405020304" pitchFamily="18" charset="0"/>
              </a:rPr>
              <a:t>nh thí nghiệm</a:t>
            </a:r>
            <a:endParaRPr lang="en-US" altLang="en-US" sz="2400" dirty="0">
              <a:latin typeface="Times New Roman" panose="02020603050405020304" pitchFamily="18" charset="0"/>
              <a:ea typeface="Times New Roman" panose="02020603050405020304" pitchFamily="18" charset="0"/>
            </a:endParaRPr>
          </a:p>
        </p:txBody>
      </p:sp>
      <p:sp>
        <p:nvSpPr>
          <p:cNvPr id="9362" name="Text Box 150"/>
          <p:cNvSpPr txBox="1"/>
          <p:nvPr/>
        </p:nvSpPr>
        <p:spPr>
          <a:xfrm>
            <a:off x="2819400" y="4648200"/>
            <a:ext cx="609600" cy="366713"/>
          </a:xfrm>
          <a:prstGeom prst="rect">
            <a:avLst/>
          </a:prstGeom>
          <a:noFill/>
          <a:ln w="9525">
            <a:noFill/>
          </a:ln>
        </p:spPr>
        <p:txBody>
          <a:bodyPr anchor="t" anchorCtr="0">
            <a:spAutoFit/>
          </a:bodyPr>
          <a:p>
            <a:pPr>
              <a:spcBef>
                <a:spcPct val="50000"/>
              </a:spcBef>
            </a:pPr>
            <a:r>
              <a:rPr lang="en-US" altLang="en-US" dirty="0">
                <a:latin typeface=".VnTime" panose="020B7200000000000000" pitchFamily="34" charset="0"/>
              </a:rPr>
              <a:t>K</a:t>
            </a:r>
            <a:endParaRPr lang="en-US" altLang="en-US" dirty="0">
              <a:latin typeface=".VnTime" panose="020B7200000000000000" pitchFamily="34" charset="0"/>
              <a:ea typeface="Times New Roman" panose="02020603050405020304" pitchFamily="18" charset="0"/>
            </a:endParaRPr>
          </a:p>
        </p:txBody>
      </p:sp>
      <p:sp>
        <p:nvSpPr>
          <p:cNvPr id="9363" name="Text Box 151"/>
          <p:cNvSpPr txBox="1"/>
          <p:nvPr/>
        </p:nvSpPr>
        <p:spPr>
          <a:xfrm>
            <a:off x="4953000" y="3886200"/>
            <a:ext cx="609600" cy="579438"/>
          </a:xfrm>
          <a:prstGeom prst="rect">
            <a:avLst/>
          </a:prstGeom>
          <a:noFill/>
          <a:ln w="9525">
            <a:noFill/>
          </a:ln>
        </p:spPr>
        <p:txBody>
          <a:bodyPr anchor="t" anchorCtr="0">
            <a:spAutoFit/>
          </a:bodyPr>
          <a:p>
            <a:pPr>
              <a:spcBef>
                <a:spcPct val="50000"/>
              </a:spcBef>
            </a:pPr>
            <a:r>
              <a:rPr lang="en-US" altLang="en-US" sz="3200" b="1" dirty="0">
                <a:solidFill>
                  <a:srgbClr val="FF0000"/>
                </a:solidFill>
                <a:latin typeface=".VnTime" panose="020B7200000000000000" pitchFamily="34" charset="0"/>
              </a:rPr>
              <a:t>V</a:t>
            </a:r>
            <a:endParaRPr lang="en-US" altLang="en-US" sz="3200" b="1" dirty="0">
              <a:solidFill>
                <a:srgbClr val="FF0000"/>
              </a:solidFill>
              <a:latin typeface=".VnTime" panose="020B7200000000000000" pitchFamily="34" charset="0"/>
              <a:ea typeface="Times New Roman" panose="02020603050405020304" pitchFamily="18" charset="0"/>
            </a:endParaRPr>
          </a:p>
        </p:txBody>
      </p:sp>
      <p:sp>
        <p:nvSpPr>
          <p:cNvPr id="9364" name="Line 152"/>
          <p:cNvSpPr/>
          <p:nvPr/>
        </p:nvSpPr>
        <p:spPr>
          <a:xfrm>
            <a:off x="1066800" y="4419600"/>
            <a:ext cx="0" cy="762000"/>
          </a:xfrm>
          <a:prstGeom prst="line">
            <a:avLst/>
          </a:prstGeom>
          <a:ln w="57150" cap="flat" cmpd="sng">
            <a:solidFill>
              <a:srgbClr val="FF0000"/>
            </a:solidFill>
            <a:prstDash val="solid"/>
            <a:round/>
            <a:headEnd type="none" w="med" len="med"/>
            <a:tailEnd type="none" w="med" len="med"/>
          </a:ln>
        </p:spPr>
      </p:sp>
      <p:sp>
        <p:nvSpPr>
          <p:cNvPr id="9365" name="Line 153"/>
          <p:cNvSpPr/>
          <p:nvPr/>
        </p:nvSpPr>
        <p:spPr>
          <a:xfrm>
            <a:off x="2667000" y="4406900"/>
            <a:ext cx="685800" cy="0"/>
          </a:xfrm>
          <a:prstGeom prst="line">
            <a:avLst/>
          </a:prstGeom>
          <a:ln w="57150" cap="flat" cmpd="sng">
            <a:solidFill>
              <a:schemeClr val="tx1"/>
            </a:solidFill>
            <a:prstDash val="solid"/>
            <a:round/>
            <a:headEnd type="none" w="med" len="med"/>
            <a:tailEnd type="none" w="med" len="med"/>
          </a:ln>
        </p:spPr>
      </p:sp>
      <p:sp>
        <p:nvSpPr>
          <p:cNvPr id="92314" name="Text Box 154"/>
          <p:cNvSpPr txBox="1"/>
          <p:nvPr/>
        </p:nvSpPr>
        <p:spPr>
          <a:xfrm>
            <a:off x="304800" y="5867400"/>
            <a:ext cx="8077200" cy="457200"/>
          </a:xfrm>
          <a:prstGeom prst="rect">
            <a:avLst/>
          </a:prstGeom>
          <a:solidFill>
            <a:schemeClr val="bg1"/>
          </a:solidFill>
          <a:ln w="9525">
            <a:noFill/>
          </a:ln>
        </p:spPr>
        <p:txBody>
          <a:bodyPr anchor="t" anchorCtr="0">
            <a:spAutoFit/>
          </a:bodyPr>
          <a:p>
            <a:pPr>
              <a:spcBef>
                <a:spcPct val="50000"/>
              </a:spcBef>
            </a:pPr>
            <a:r>
              <a:rPr lang="vi-VN" altLang="en-US" sz="2400" dirty="0">
                <a:latin typeface="Times New Roman" panose="02020603050405020304" pitchFamily="18" charset="0"/>
              </a:rPr>
              <a:t>Lần đo 4: U=4,5V</a:t>
            </a:r>
            <a:endParaRPr lang="en-US" altLang="en-US" sz="2400" dirty="0">
              <a:latin typeface="Times New Roman" panose="02020603050405020304" pitchFamily="18" charset="0"/>
              <a:ea typeface="Times New Roman" panose="02020603050405020304" pitchFamily="18" charset="0"/>
            </a:endParaRPr>
          </a:p>
        </p:txBody>
      </p:sp>
      <p:grpSp>
        <p:nvGrpSpPr>
          <p:cNvPr id="92315" name="Group 155"/>
          <p:cNvGrpSpPr/>
          <p:nvPr/>
        </p:nvGrpSpPr>
        <p:grpSpPr>
          <a:xfrm>
            <a:off x="4876800" y="5029200"/>
            <a:ext cx="565150" cy="304800"/>
            <a:chOff x="1248" y="3648"/>
            <a:chExt cx="356" cy="192"/>
          </a:xfrm>
        </p:grpSpPr>
        <p:grpSp>
          <p:nvGrpSpPr>
            <p:cNvPr id="9368" name="Group 156"/>
            <p:cNvGrpSpPr/>
            <p:nvPr/>
          </p:nvGrpSpPr>
          <p:grpSpPr>
            <a:xfrm rot="10800000">
              <a:off x="1248" y="3648"/>
              <a:ext cx="356" cy="192"/>
              <a:chOff x="1776" y="1536"/>
              <a:chExt cx="1039" cy="240"/>
            </a:xfrm>
          </p:grpSpPr>
          <p:grpSp>
            <p:nvGrpSpPr>
              <p:cNvPr id="9369" name="Group 157"/>
              <p:cNvGrpSpPr/>
              <p:nvPr/>
            </p:nvGrpSpPr>
            <p:grpSpPr>
              <a:xfrm rot="10800000">
                <a:off x="1872" y="1536"/>
                <a:ext cx="816" cy="240"/>
                <a:chOff x="2364" y="2976"/>
                <a:chExt cx="1140" cy="672"/>
              </a:xfrm>
            </p:grpSpPr>
            <p:sp>
              <p:nvSpPr>
                <p:cNvPr id="9370" name="Line 158"/>
                <p:cNvSpPr/>
                <p:nvPr/>
              </p:nvSpPr>
              <p:spPr>
                <a:xfrm>
                  <a:off x="2364" y="3168"/>
                  <a:ext cx="0" cy="288"/>
                </a:xfrm>
                <a:prstGeom prst="line">
                  <a:avLst/>
                </a:prstGeom>
                <a:ln w="114300" cap="flat" cmpd="sng">
                  <a:solidFill>
                    <a:schemeClr val="tx1"/>
                  </a:solidFill>
                  <a:prstDash val="solid"/>
                  <a:round/>
                  <a:headEnd type="none" w="med" len="med"/>
                  <a:tailEnd type="none" w="med" len="med"/>
                </a:ln>
              </p:spPr>
            </p:sp>
            <p:sp>
              <p:nvSpPr>
                <p:cNvPr id="9371" name="Rectangle 159"/>
                <p:cNvSpPr/>
                <p:nvPr/>
              </p:nvSpPr>
              <p:spPr>
                <a:xfrm>
                  <a:off x="2400" y="2976"/>
                  <a:ext cx="1104" cy="672"/>
                </a:xfrm>
                <a:prstGeom prst="rect">
                  <a:avLst/>
                </a:prstGeom>
                <a:gradFill rotWithShape="1">
                  <a:gsLst>
                    <a:gs pos="0">
                      <a:srgbClr val="CCFFFF"/>
                    </a:gs>
                    <a:gs pos="100000">
                      <a:srgbClr val="5E7676"/>
                    </a:gs>
                  </a:gsLst>
                  <a:lin ang="5400000" scaled="1"/>
                  <a:tileRect/>
                </a:gradFill>
                <a:ln w="9525" cap="flat" cmpd="sng">
                  <a:solidFill>
                    <a:schemeClr val="tx1"/>
                  </a:solidFill>
                  <a:prstDash val="solid"/>
                  <a:miter/>
                  <a:headEnd type="none" w="med" len="med"/>
                  <a:tailEnd type="none" w="med" len="med"/>
                </a:ln>
              </p:spPr>
              <p:txBody>
                <a:bodyPr wrap="none" anchor="ctr" anchorCtr="0"/>
                <a:p>
                  <a:pPr algn="ctr" eaLnBrk="0" hangingPunct="0"/>
                  <a:endParaRPr lang="en-US" altLang="en-US" dirty="0">
                    <a:latin typeface=".VnTime" panose="020B7200000000000000" pitchFamily="34" charset="0"/>
                    <a:ea typeface="Times New Roman" panose="02020603050405020304" pitchFamily="18" charset="0"/>
                  </a:endParaRPr>
                </a:p>
              </p:txBody>
            </p:sp>
            <p:sp>
              <p:nvSpPr>
                <p:cNvPr id="9372" name="Line 160"/>
                <p:cNvSpPr/>
                <p:nvPr/>
              </p:nvSpPr>
              <p:spPr>
                <a:xfrm>
                  <a:off x="2592" y="3240"/>
                  <a:ext cx="0" cy="192"/>
                </a:xfrm>
                <a:prstGeom prst="line">
                  <a:avLst/>
                </a:prstGeom>
                <a:ln w="57150" cap="flat" cmpd="sng">
                  <a:solidFill>
                    <a:schemeClr val="tx1"/>
                  </a:solidFill>
                  <a:prstDash val="solid"/>
                  <a:round/>
                  <a:headEnd type="none" w="med" len="med"/>
                  <a:tailEnd type="none" w="med" len="med"/>
                </a:ln>
              </p:spPr>
            </p:sp>
            <p:sp>
              <p:nvSpPr>
                <p:cNvPr id="9373" name="Line 161"/>
                <p:cNvSpPr/>
                <p:nvPr/>
              </p:nvSpPr>
              <p:spPr>
                <a:xfrm>
                  <a:off x="2508" y="3336"/>
                  <a:ext cx="168" cy="0"/>
                </a:xfrm>
                <a:prstGeom prst="line">
                  <a:avLst/>
                </a:prstGeom>
                <a:ln w="57150" cap="flat" cmpd="sng">
                  <a:solidFill>
                    <a:schemeClr val="tx1"/>
                  </a:solidFill>
                  <a:prstDash val="solid"/>
                  <a:round/>
                  <a:headEnd type="none" w="med" len="med"/>
                  <a:tailEnd type="none" w="med" len="med"/>
                </a:ln>
              </p:spPr>
            </p:sp>
            <p:sp>
              <p:nvSpPr>
                <p:cNvPr id="9374" name="Line 162"/>
                <p:cNvSpPr/>
                <p:nvPr/>
              </p:nvSpPr>
              <p:spPr>
                <a:xfrm>
                  <a:off x="3240" y="3336"/>
                  <a:ext cx="168" cy="0"/>
                </a:xfrm>
                <a:prstGeom prst="line">
                  <a:avLst/>
                </a:prstGeom>
                <a:ln w="57150" cap="flat" cmpd="sng">
                  <a:solidFill>
                    <a:schemeClr val="tx1"/>
                  </a:solidFill>
                  <a:prstDash val="solid"/>
                  <a:round/>
                  <a:headEnd type="none" w="med" len="med"/>
                  <a:tailEnd type="none" w="med" len="med"/>
                </a:ln>
              </p:spPr>
            </p:sp>
          </p:grpSp>
          <p:sp>
            <p:nvSpPr>
              <p:cNvPr id="9375" name="Line 163"/>
              <p:cNvSpPr/>
              <p:nvPr/>
            </p:nvSpPr>
            <p:spPr>
              <a:xfrm flipH="1">
                <a:off x="1776" y="1645"/>
                <a:ext cx="96" cy="0"/>
              </a:xfrm>
              <a:prstGeom prst="line">
                <a:avLst/>
              </a:prstGeom>
              <a:ln w="57150" cap="flat" cmpd="sng">
                <a:solidFill>
                  <a:schemeClr val="tx1"/>
                </a:solidFill>
                <a:prstDash val="solid"/>
                <a:round/>
                <a:headEnd type="none" w="med" len="med"/>
                <a:tailEnd type="none" w="med" len="med"/>
              </a:ln>
            </p:spPr>
          </p:sp>
          <p:sp>
            <p:nvSpPr>
              <p:cNvPr id="9376" name="Line 164"/>
              <p:cNvSpPr/>
              <p:nvPr/>
            </p:nvSpPr>
            <p:spPr>
              <a:xfrm flipH="1">
                <a:off x="2719" y="1658"/>
                <a:ext cx="96" cy="0"/>
              </a:xfrm>
              <a:prstGeom prst="line">
                <a:avLst/>
              </a:prstGeom>
              <a:ln w="57150" cap="flat" cmpd="sng">
                <a:solidFill>
                  <a:schemeClr val="tx1"/>
                </a:solidFill>
                <a:prstDash val="solid"/>
                <a:round/>
                <a:headEnd type="none" w="med" len="med"/>
                <a:tailEnd type="none" w="med" len="med"/>
              </a:ln>
            </p:spPr>
          </p:sp>
        </p:grpSp>
        <p:sp>
          <p:nvSpPr>
            <p:cNvPr id="9377" name="AutoShape 165"/>
            <p:cNvSpPr/>
            <p:nvPr/>
          </p:nvSpPr>
          <p:spPr>
            <a:xfrm rot="5400000">
              <a:off x="1332" y="3684"/>
              <a:ext cx="96" cy="120"/>
            </a:xfrm>
            <a:prstGeom prst="flowChartOr">
              <a:avLst/>
            </a:prstGeom>
            <a:solidFill>
              <a:schemeClr val="accent1"/>
            </a:solidFill>
            <a:ln w="38100" cap="flat" cmpd="sng">
              <a:solidFill>
                <a:srgbClr val="FF3300"/>
              </a:solidFill>
              <a:prstDash val="solid"/>
              <a:round/>
              <a:headEnd type="none" w="med" len="med"/>
              <a:tailEnd type="none" w="med" len="med"/>
            </a:ln>
          </p:spPr>
          <p:txBody>
            <a:bodyPr wrap="none" anchor="ctr" anchorCtr="0"/>
            <a:p>
              <a:endParaRPr lang="en-US" altLang="en-US" dirty="0">
                <a:latin typeface=".VnTime" panose="020B7200000000000000" pitchFamily="34" charset="0"/>
                <a:ea typeface="Times New Roman" panose="02020603050405020304" pitchFamily="18" charset="0"/>
              </a:endParaRPr>
            </a:p>
          </p:txBody>
        </p:sp>
      </p:grpSp>
      <p:grpSp>
        <p:nvGrpSpPr>
          <p:cNvPr id="92326" name="Group 166"/>
          <p:cNvGrpSpPr/>
          <p:nvPr/>
        </p:nvGrpSpPr>
        <p:grpSpPr>
          <a:xfrm>
            <a:off x="5410200" y="5029200"/>
            <a:ext cx="565150" cy="304800"/>
            <a:chOff x="1248" y="3648"/>
            <a:chExt cx="356" cy="192"/>
          </a:xfrm>
        </p:grpSpPr>
        <p:grpSp>
          <p:nvGrpSpPr>
            <p:cNvPr id="9379" name="Group 167"/>
            <p:cNvGrpSpPr/>
            <p:nvPr/>
          </p:nvGrpSpPr>
          <p:grpSpPr>
            <a:xfrm rot="10800000">
              <a:off x="1248" y="3648"/>
              <a:ext cx="356" cy="192"/>
              <a:chOff x="1776" y="1536"/>
              <a:chExt cx="1039" cy="240"/>
            </a:xfrm>
          </p:grpSpPr>
          <p:grpSp>
            <p:nvGrpSpPr>
              <p:cNvPr id="9380" name="Group 168"/>
              <p:cNvGrpSpPr/>
              <p:nvPr/>
            </p:nvGrpSpPr>
            <p:grpSpPr>
              <a:xfrm rot="10800000">
                <a:off x="1872" y="1536"/>
                <a:ext cx="816" cy="240"/>
                <a:chOff x="2364" y="2976"/>
                <a:chExt cx="1140" cy="672"/>
              </a:xfrm>
            </p:grpSpPr>
            <p:sp>
              <p:nvSpPr>
                <p:cNvPr id="9381" name="Line 169"/>
                <p:cNvSpPr/>
                <p:nvPr/>
              </p:nvSpPr>
              <p:spPr>
                <a:xfrm>
                  <a:off x="2364" y="3168"/>
                  <a:ext cx="0" cy="288"/>
                </a:xfrm>
                <a:prstGeom prst="line">
                  <a:avLst/>
                </a:prstGeom>
                <a:ln w="114300" cap="flat" cmpd="sng">
                  <a:solidFill>
                    <a:schemeClr val="tx1"/>
                  </a:solidFill>
                  <a:prstDash val="solid"/>
                  <a:round/>
                  <a:headEnd type="none" w="med" len="med"/>
                  <a:tailEnd type="none" w="med" len="med"/>
                </a:ln>
              </p:spPr>
            </p:sp>
            <p:sp>
              <p:nvSpPr>
                <p:cNvPr id="9382" name="Rectangle 170"/>
                <p:cNvSpPr/>
                <p:nvPr/>
              </p:nvSpPr>
              <p:spPr>
                <a:xfrm>
                  <a:off x="2400" y="2976"/>
                  <a:ext cx="1104" cy="672"/>
                </a:xfrm>
                <a:prstGeom prst="rect">
                  <a:avLst/>
                </a:prstGeom>
                <a:gradFill rotWithShape="1">
                  <a:gsLst>
                    <a:gs pos="0">
                      <a:srgbClr val="CCFFFF"/>
                    </a:gs>
                    <a:gs pos="100000">
                      <a:srgbClr val="5E7676"/>
                    </a:gs>
                  </a:gsLst>
                  <a:lin ang="5400000" scaled="1"/>
                  <a:tileRect/>
                </a:gradFill>
                <a:ln w="9525" cap="flat" cmpd="sng">
                  <a:solidFill>
                    <a:schemeClr val="tx1"/>
                  </a:solidFill>
                  <a:prstDash val="solid"/>
                  <a:miter/>
                  <a:headEnd type="none" w="med" len="med"/>
                  <a:tailEnd type="none" w="med" len="med"/>
                </a:ln>
              </p:spPr>
              <p:txBody>
                <a:bodyPr wrap="none" anchor="ctr" anchorCtr="0"/>
                <a:p>
                  <a:pPr algn="ctr" eaLnBrk="0" hangingPunct="0"/>
                  <a:endParaRPr lang="en-US" altLang="en-US" dirty="0">
                    <a:latin typeface=".VnTime" panose="020B7200000000000000" pitchFamily="34" charset="0"/>
                    <a:ea typeface="Times New Roman" panose="02020603050405020304" pitchFamily="18" charset="0"/>
                  </a:endParaRPr>
                </a:p>
              </p:txBody>
            </p:sp>
            <p:sp>
              <p:nvSpPr>
                <p:cNvPr id="9383" name="Line 171"/>
                <p:cNvSpPr/>
                <p:nvPr/>
              </p:nvSpPr>
              <p:spPr>
                <a:xfrm>
                  <a:off x="2592" y="3240"/>
                  <a:ext cx="0" cy="192"/>
                </a:xfrm>
                <a:prstGeom prst="line">
                  <a:avLst/>
                </a:prstGeom>
                <a:ln w="57150" cap="flat" cmpd="sng">
                  <a:solidFill>
                    <a:schemeClr val="tx1"/>
                  </a:solidFill>
                  <a:prstDash val="solid"/>
                  <a:round/>
                  <a:headEnd type="none" w="med" len="med"/>
                  <a:tailEnd type="none" w="med" len="med"/>
                </a:ln>
              </p:spPr>
            </p:sp>
            <p:sp>
              <p:nvSpPr>
                <p:cNvPr id="9384" name="Line 172"/>
                <p:cNvSpPr/>
                <p:nvPr/>
              </p:nvSpPr>
              <p:spPr>
                <a:xfrm>
                  <a:off x="2508" y="3336"/>
                  <a:ext cx="168" cy="0"/>
                </a:xfrm>
                <a:prstGeom prst="line">
                  <a:avLst/>
                </a:prstGeom>
                <a:ln w="57150" cap="flat" cmpd="sng">
                  <a:solidFill>
                    <a:schemeClr val="tx1"/>
                  </a:solidFill>
                  <a:prstDash val="solid"/>
                  <a:round/>
                  <a:headEnd type="none" w="med" len="med"/>
                  <a:tailEnd type="none" w="med" len="med"/>
                </a:ln>
              </p:spPr>
            </p:sp>
            <p:sp>
              <p:nvSpPr>
                <p:cNvPr id="9385" name="Line 173"/>
                <p:cNvSpPr/>
                <p:nvPr/>
              </p:nvSpPr>
              <p:spPr>
                <a:xfrm>
                  <a:off x="3240" y="3336"/>
                  <a:ext cx="168" cy="0"/>
                </a:xfrm>
                <a:prstGeom prst="line">
                  <a:avLst/>
                </a:prstGeom>
                <a:ln w="57150" cap="flat" cmpd="sng">
                  <a:solidFill>
                    <a:schemeClr val="tx1"/>
                  </a:solidFill>
                  <a:prstDash val="solid"/>
                  <a:round/>
                  <a:headEnd type="none" w="med" len="med"/>
                  <a:tailEnd type="none" w="med" len="med"/>
                </a:ln>
              </p:spPr>
            </p:sp>
          </p:grpSp>
          <p:sp>
            <p:nvSpPr>
              <p:cNvPr id="9386" name="Line 174"/>
              <p:cNvSpPr/>
              <p:nvPr/>
            </p:nvSpPr>
            <p:spPr>
              <a:xfrm flipH="1">
                <a:off x="1776" y="1645"/>
                <a:ext cx="96" cy="0"/>
              </a:xfrm>
              <a:prstGeom prst="line">
                <a:avLst/>
              </a:prstGeom>
              <a:ln w="57150" cap="flat" cmpd="sng">
                <a:solidFill>
                  <a:schemeClr val="tx1"/>
                </a:solidFill>
                <a:prstDash val="solid"/>
                <a:round/>
                <a:headEnd type="none" w="med" len="med"/>
                <a:tailEnd type="none" w="med" len="med"/>
              </a:ln>
            </p:spPr>
          </p:sp>
          <p:sp>
            <p:nvSpPr>
              <p:cNvPr id="9387" name="Line 175"/>
              <p:cNvSpPr/>
              <p:nvPr/>
            </p:nvSpPr>
            <p:spPr>
              <a:xfrm flipH="1">
                <a:off x="2719" y="1658"/>
                <a:ext cx="96" cy="0"/>
              </a:xfrm>
              <a:prstGeom prst="line">
                <a:avLst/>
              </a:prstGeom>
              <a:ln w="57150" cap="flat" cmpd="sng">
                <a:solidFill>
                  <a:schemeClr val="tx1"/>
                </a:solidFill>
                <a:prstDash val="solid"/>
                <a:round/>
                <a:headEnd type="none" w="med" len="med"/>
                <a:tailEnd type="none" w="med" len="med"/>
              </a:ln>
            </p:spPr>
          </p:sp>
        </p:grpSp>
        <p:sp>
          <p:nvSpPr>
            <p:cNvPr id="9388" name="AutoShape 176"/>
            <p:cNvSpPr/>
            <p:nvPr/>
          </p:nvSpPr>
          <p:spPr>
            <a:xfrm rot="5400000">
              <a:off x="1332" y="3684"/>
              <a:ext cx="96" cy="120"/>
            </a:xfrm>
            <a:prstGeom prst="flowChartOr">
              <a:avLst/>
            </a:prstGeom>
            <a:solidFill>
              <a:schemeClr val="accent1"/>
            </a:solidFill>
            <a:ln w="38100" cap="flat" cmpd="sng">
              <a:solidFill>
                <a:srgbClr val="FF3300"/>
              </a:solidFill>
              <a:prstDash val="solid"/>
              <a:round/>
              <a:headEnd type="none" w="med" len="med"/>
              <a:tailEnd type="none" w="med" len="med"/>
            </a:ln>
          </p:spPr>
          <p:txBody>
            <a:bodyPr wrap="none" anchor="ctr" anchorCtr="0"/>
            <a:p>
              <a:endParaRPr lang="en-US" altLang="en-US" dirty="0">
                <a:latin typeface=".VnTime" panose="020B7200000000000000" pitchFamily="34" charset="0"/>
                <a:ea typeface="Times New Roman" panose="02020603050405020304" pitchFamily="18" charset="0"/>
              </a:endParaRPr>
            </a:p>
          </p:txBody>
        </p:sp>
      </p:grpSp>
      <p:grpSp>
        <p:nvGrpSpPr>
          <p:cNvPr id="92337" name="Group 177"/>
          <p:cNvGrpSpPr/>
          <p:nvPr/>
        </p:nvGrpSpPr>
        <p:grpSpPr>
          <a:xfrm>
            <a:off x="5943600" y="5029200"/>
            <a:ext cx="565150" cy="304800"/>
            <a:chOff x="1248" y="3648"/>
            <a:chExt cx="356" cy="192"/>
          </a:xfrm>
        </p:grpSpPr>
        <p:grpSp>
          <p:nvGrpSpPr>
            <p:cNvPr id="9390" name="Group 178"/>
            <p:cNvGrpSpPr/>
            <p:nvPr/>
          </p:nvGrpSpPr>
          <p:grpSpPr>
            <a:xfrm rot="10800000">
              <a:off x="1248" y="3648"/>
              <a:ext cx="356" cy="192"/>
              <a:chOff x="1776" y="1536"/>
              <a:chExt cx="1039" cy="240"/>
            </a:xfrm>
          </p:grpSpPr>
          <p:grpSp>
            <p:nvGrpSpPr>
              <p:cNvPr id="9391" name="Group 179"/>
              <p:cNvGrpSpPr/>
              <p:nvPr/>
            </p:nvGrpSpPr>
            <p:grpSpPr>
              <a:xfrm rot="10800000">
                <a:off x="1872" y="1536"/>
                <a:ext cx="816" cy="240"/>
                <a:chOff x="2364" y="2976"/>
                <a:chExt cx="1140" cy="672"/>
              </a:xfrm>
            </p:grpSpPr>
            <p:sp>
              <p:nvSpPr>
                <p:cNvPr id="9392" name="Line 180"/>
                <p:cNvSpPr/>
                <p:nvPr/>
              </p:nvSpPr>
              <p:spPr>
                <a:xfrm>
                  <a:off x="2364" y="3168"/>
                  <a:ext cx="0" cy="288"/>
                </a:xfrm>
                <a:prstGeom prst="line">
                  <a:avLst/>
                </a:prstGeom>
                <a:ln w="114300" cap="flat" cmpd="sng">
                  <a:solidFill>
                    <a:schemeClr val="tx1"/>
                  </a:solidFill>
                  <a:prstDash val="solid"/>
                  <a:round/>
                  <a:headEnd type="none" w="med" len="med"/>
                  <a:tailEnd type="none" w="med" len="med"/>
                </a:ln>
              </p:spPr>
            </p:sp>
            <p:sp>
              <p:nvSpPr>
                <p:cNvPr id="9393" name="Rectangle 181"/>
                <p:cNvSpPr/>
                <p:nvPr/>
              </p:nvSpPr>
              <p:spPr>
                <a:xfrm>
                  <a:off x="2400" y="2976"/>
                  <a:ext cx="1104" cy="672"/>
                </a:xfrm>
                <a:prstGeom prst="rect">
                  <a:avLst/>
                </a:prstGeom>
                <a:gradFill rotWithShape="1">
                  <a:gsLst>
                    <a:gs pos="0">
                      <a:srgbClr val="CCFFFF"/>
                    </a:gs>
                    <a:gs pos="100000">
                      <a:srgbClr val="5E7676"/>
                    </a:gs>
                  </a:gsLst>
                  <a:lin ang="5400000" scaled="1"/>
                  <a:tileRect/>
                </a:gradFill>
                <a:ln w="9525" cap="flat" cmpd="sng">
                  <a:solidFill>
                    <a:schemeClr val="tx1"/>
                  </a:solidFill>
                  <a:prstDash val="solid"/>
                  <a:miter/>
                  <a:headEnd type="none" w="med" len="med"/>
                  <a:tailEnd type="none" w="med" len="med"/>
                </a:ln>
              </p:spPr>
              <p:txBody>
                <a:bodyPr wrap="none" anchor="ctr" anchorCtr="0"/>
                <a:p>
                  <a:pPr algn="ctr" eaLnBrk="0" hangingPunct="0"/>
                  <a:endParaRPr lang="en-US" altLang="en-US" dirty="0">
                    <a:latin typeface=".VnTime" panose="020B7200000000000000" pitchFamily="34" charset="0"/>
                    <a:ea typeface="Times New Roman" panose="02020603050405020304" pitchFamily="18" charset="0"/>
                  </a:endParaRPr>
                </a:p>
              </p:txBody>
            </p:sp>
            <p:sp>
              <p:nvSpPr>
                <p:cNvPr id="9394" name="Line 182"/>
                <p:cNvSpPr/>
                <p:nvPr/>
              </p:nvSpPr>
              <p:spPr>
                <a:xfrm>
                  <a:off x="2592" y="3240"/>
                  <a:ext cx="0" cy="192"/>
                </a:xfrm>
                <a:prstGeom prst="line">
                  <a:avLst/>
                </a:prstGeom>
                <a:ln w="57150" cap="flat" cmpd="sng">
                  <a:solidFill>
                    <a:schemeClr val="tx1"/>
                  </a:solidFill>
                  <a:prstDash val="solid"/>
                  <a:round/>
                  <a:headEnd type="none" w="med" len="med"/>
                  <a:tailEnd type="none" w="med" len="med"/>
                </a:ln>
              </p:spPr>
            </p:sp>
            <p:sp>
              <p:nvSpPr>
                <p:cNvPr id="9395" name="Line 183"/>
                <p:cNvSpPr/>
                <p:nvPr/>
              </p:nvSpPr>
              <p:spPr>
                <a:xfrm>
                  <a:off x="2508" y="3336"/>
                  <a:ext cx="168" cy="0"/>
                </a:xfrm>
                <a:prstGeom prst="line">
                  <a:avLst/>
                </a:prstGeom>
                <a:ln w="57150" cap="flat" cmpd="sng">
                  <a:solidFill>
                    <a:schemeClr val="tx1"/>
                  </a:solidFill>
                  <a:prstDash val="solid"/>
                  <a:round/>
                  <a:headEnd type="none" w="med" len="med"/>
                  <a:tailEnd type="none" w="med" len="med"/>
                </a:ln>
              </p:spPr>
            </p:sp>
            <p:sp>
              <p:nvSpPr>
                <p:cNvPr id="9396" name="Line 184"/>
                <p:cNvSpPr/>
                <p:nvPr/>
              </p:nvSpPr>
              <p:spPr>
                <a:xfrm>
                  <a:off x="3240" y="3336"/>
                  <a:ext cx="168" cy="0"/>
                </a:xfrm>
                <a:prstGeom prst="line">
                  <a:avLst/>
                </a:prstGeom>
                <a:ln w="57150" cap="flat" cmpd="sng">
                  <a:solidFill>
                    <a:schemeClr val="tx1"/>
                  </a:solidFill>
                  <a:prstDash val="solid"/>
                  <a:round/>
                  <a:headEnd type="none" w="med" len="med"/>
                  <a:tailEnd type="none" w="med" len="med"/>
                </a:ln>
              </p:spPr>
            </p:sp>
          </p:grpSp>
          <p:sp>
            <p:nvSpPr>
              <p:cNvPr id="9397" name="Line 185"/>
              <p:cNvSpPr/>
              <p:nvPr/>
            </p:nvSpPr>
            <p:spPr>
              <a:xfrm flipH="1">
                <a:off x="1776" y="1645"/>
                <a:ext cx="96" cy="0"/>
              </a:xfrm>
              <a:prstGeom prst="line">
                <a:avLst/>
              </a:prstGeom>
              <a:ln w="57150" cap="flat" cmpd="sng">
                <a:solidFill>
                  <a:schemeClr val="tx1"/>
                </a:solidFill>
                <a:prstDash val="solid"/>
                <a:round/>
                <a:headEnd type="none" w="med" len="med"/>
                <a:tailEnd type="none" w="med" len="med"/>
              </a:ln>
            </p:spPr>
          </p:sp>
          <p:sp>
            <p:nvSpPr>
              <p:cNvPr id="9398" name="Line 186"/>
              <p:cNvSpPr/>
              <p:nvPr/>
            </p:nvSpPr>
            <p:spPr>
              <a:xfrm flipH="1">
                <a:off x="2719" y="1658"/>
                <a:ext cx="96" cy="0"/>
              </a:xfrm>
              <a:prstGeom prst="line">
                <a:avLst/>
              </a:prstGeom>
              <a:ln w="57150" cap="flat" cmpd="sng">
                <a:solidFill>
                  <a:schemeClr val="tx1"/>
                </a:solidFill>
                <a:prstDash val="solid"/>
                <a:round/>
                <a:headEnd type="none" w="med" len="med"/>
                <a:tailEnd type="none" w="med" len="med"/>
              </a:ln>
            </p:spPr>
          </p:sp>
        </p:grpSp>
        <p:sp>
          <p:nvSpPr>
            <p:cNvPr id="9399" name="AutoShape 187"/>
            <p:cNvSpPr/>
            <p:nvPr/>
          </p:nvSpPr>
          <p:spPr>
            <a:xfrm rot="5400000">
              <a:off x="1332" y="3684"/>
              <a:ext cx="96" cy="120"/>
            </a:xfrm>
            <a:prstGeom prst="flowChartOr">
              <a:avLst/>
            </a:prstGeom>
            <a:solidFill>
              <a:schemeClr val="accent1"/>
            </a:solidFill>
            <a:ln w="38100" cap="flat" cmpd="sng">
              <a:solidFill>
                <a:srgbClr val="FF3300"/>
              </a:solidFill>
              <a:prstDash val="solid"/>
              <a:round/>
              <a:headEnd type="none" w="med" len="med"/>
              <a:tailEnd type="none" w="med" len="med"/>
            </a:ln>
          </p:spPr>
          <p:txBody>
            <a:bodyPr wrap="none" anchor="ctr" anchorCtr="0"/>
            <a:p>
              <a:endParaRPr lang="en-US" altLang="en-US" dirty="0">
                <a:latin typeface=".VnTime" panose="020B7200000000000000" pitchFamily="34" charset="0"/>
                <a:ea typeface="Times New Roman" panose="02020603050405020304" pitchFamily="18" charset="0"/>
              </a:endParaRPr>
            </a:p>
          </p:txBody>
        </p:sp>
      </p:grpSp>
      <p:sp>
        <p:nvSpPr>
          <p:cNvPr id="9400" name="Line 81"/>
          <p:cNvSpPr/>
          <p:nvPr/>
        </p:nvSpPr>
        <p:spPr>
          <a:xfrm>
            <a:off x="3784600" y="4343400"/>
            <a:ext cx="609600" cy="0"/>
          </a:xfrm>
          <a:prstGeom prst="line">
            <a:avLst/>
          </a:prstGeom>
          <a:ln w="57150" cap="flat" cmpd="sng">
            <a:solidFill>
              <a:srgbClr val="FF0000"/>
            </a:solidFill>
            <a:prstDash val="solid"/>
            <a:round/>
            <a:headEnd type="none" w="med" len="med"/>
            <a:tailEnd type="none" w="med" len="med"/>
          </a:ln>
        </p:spPr>
      </p:sp>
      <p:sp>
        <p:nvSpPr>
          <p:cNvPr id="9401" name="Line 82"/>
          <p:cNvSpPr/>
          <p:nvPr/>
        </p:nvSpPr>
        <p:spPr>
          <a:xfrm>
            <a:off x="6096000" y="4330700"/>
            <a:ext cx="609600" cy="0"/>
          </a:xfrm>
          <a:prstGeom prst="line">
            <a:avLst/>
          </a:prstGeom>
          <a:ln w="57150" cap="flat" cmpd="sng">
            <a:solidFill>
              <a:schemeClr val="tx1"/>
            </a:solidFill>
            <a:prstDash val="solid"/>
            <a:round/>
            <a:headEnd type="none" w="med" len="med"/>
            <a:tailEnd type="none" w="med" len="med"/>
          </a:ln>
        </p:spPr>
      </p:sp>
      <p:sp>
        <p:nvSpPr>
          <p:cNvPr id="12297" name="Rectangle 9"/>
          <p:cNvSpPr/>
          <p:nvPr/>
        </p:nvSpPr>
        <p:spPr>
          <a:xfrm>
            <a:off x="304800" y="-3175"/>
            <a:ext cx="8420100" cy="830263"/>
          </a:xfrm>
          <a:prstGeom prst="rect">
            <a:avLst/>
          </a:prstGeom>
          <a:solidFill>
            <a:schemeClr val="bg1"/>
          </a:solidFill>
          <a:ln w="9525">
            <a:noFill/>
          </a:ln>
        </p:spPr>
        <p:txBody>
          <a:bodyPr wrap="square" anchor="ctr" anchorCtr="0">
            <a:spAutoFit/>
          </a:bodyPr>
          <a:p>
            <a:pPr algn="ctr"/>
            <a:r>
              <a:rPr lang="en-US" altLang="en-US" sz="2400" b="1" dirty="0">
                <a:solidFill>
                  <a:srgbClr val="0000FF"/>
                </a:solidFill>
                <a:latin typeface="Times New Roman" panose="02020603050405020304" pitchFamily="18" charset="0"/>
              </a:rPr>
              <a:t>Bài 1. Sự phụ thuộc của cường độ dòng điện v</a:t>
            </a:r>
            <a:r>
              <a:rPr lang="en-US" altLang="en-US" sz="2400" b="1" dirty="0">
                <a:solidFill>
                  <a:srgbClr val="0000FF"/>
                </a:solidFill>
                <a:latin typeface="Times New Roman" panose="02020603050405020304" pitchFamily="18" charset="0"/>
                <a:ea typeface="Times New Roman" panose="02020603050405020304" pitchFamily="18" charset="0"/>
              </a:rPr>
              <a:t>à</a:t>
            </a:r>
            <a:r>
              <a:rPr lang="en-US" altLang="en-US" sz="2400" b="1" dirty="0">
                <a:solidFill>
                  <a:srgbClr val="0000FF"/>
                </a:solidFill>
                <a:latin typeface="Times New Roman" panose="02020603050405020304" pitchFamily="18" charset="0"/>
              </a:rPr>
              <a:t>o hiệu điện thế giữa hai đầu dây dẫn</a:t>
            </a:r>
            <a:endParaRPr lang="en-US" altLang="en-US" sz="2400" b="1"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92315"/>
                                        </p:tgtEl>
                                        <p:attrNameLst>
                                          <p:attrName>style.visibility</p:attrName>
                                        </p:attrNameLst>
                                      </p:cBhvr>
                                      <p:to>
                                        <p:strVal val="visible"/>
                                      </p:to>
                                    </p:set>
                                    <p:anim calcmode="lin" valueType="num">
                                      <p:cBhvr additive="base">
                                        <p:cTn id="7" dur="500" fill="hold"/>
                                        <p:tgtEl>
                                          <p:spTgt spid="92315"/>
                                        </p:tgtEl>
                                        <p:attrNameLst>
                                          <p:attrName>ppt_x</p:attrName>
                                        </p:attrNameLst>
                                      </p:cBhvr>
                                      <p:tavLst>
                                        <p:tav tm="0">
                                          <p:val>
                                            <p:strVal val="1+#ppt_w/2"/>
                                          </p:val>
                                        </p:tav>
                                        <p:tav tm="100000">
                                          <p:val>
                                            <p:strVal val="#ppt_x"/>
                                          </p:val>
                                        </p:tav>
                                      </p:tavLst>
                                    </p:anim>
                                    <p:anim calcmode="lin" valueType="num">
                                      <p:cBhvr additive="base">
                                        <p:cTn id="8" dur="500" fill="hold"/>
                                        <p:tgtEl>
                                          <p:spTgt spid="92315"/>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92326"/>
                                        </p:tgtEl>
                                        <p:attrNameLst>
                                          <p:attrName>style.visibility</p:attrName>
                                        </p:attrNameLst>
                                      </p:cBhvr>
                                      <p:to>
                                        <p:strVal val="visible"/>
                                      </p:to>
                                    </p:set>
                                    <p:anim calcmode="lin" valueType="num">
                                      <p:cBhvr additive="base">
                                        <p:cTn id="11" dur="500" fill="hold"/>
                                        <p:tgtEl>
                                          <p:spTgt spid="92326"/>
                                        </p:tgtEl>
                                        <p:attrNameLst>
                                          <p:attrName>ppt_x</p:attrName>
                                        </p:attrNameLst>
                                      </p:cBhvr>
                                      <p:tavLst>
                                        <p:tav tm="0">
                                          <p:val>
                                            <p:strVal val="1+#ppt_w/2"/>
                                          </p:val>
                                        </p:tav>
                                        <p:tav tm="100000">
                                          <p:val>
                                            <p:strVal val="#ppt_x"/>
                                          </p:val>
                                        </p:tav>
                                      </p:tavLst>
                                    </p:anim>
                                    <p:anim calcmode="lin" valueType="num">
                                      <p:cBhvr additive="base">
                                        <p:cTn id="12" dur="500" fill="hold"/>
                                        <p:tgtEl>
                                          <p:spTgt spid="92326"/>
                                        </p:tgtEl>
                                        <p:attrNameLst>
                                          <p:attrName>ppt_y</p:attrName>
                                        </p:attrNameLst>
                                      </p:cBhvr>
                                      <p:tavLst>
                                        <p:tav tm="0">
                                          <p:val>
                                            <p:strVal val="0-#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92337"/>
                                        </p:tgtEl>
                                        <p:attrNameLst>
                                          <p:attrName>style.visibility</p:attrName>
                                        </p:attrNameLst>
                                      </p:cBhvr>
                                      <p:to>
                                        <p:strVal val="visible"/>
                                      </p:to>
                                    </p:set>
                                    <p:anim calcmode="lin" valueType="num">
                                      <p:cBhvr additive="base">
                                        <p:cTn id="15" dur="500" fill="hold"/>
                                        <p:tgtEl>
                                          <p:spTgt spid="92337"/>
                                        </p:tgtEl>
                                        <p:attrNameLst>
                                          <p:attrName>ppt_x</p:attrName>
                                        </p:attrNameLst>
                                      </p:cBhvr>
                                      <p:tavLst>
                                        <p:tav tm="0">
                                          <p:val>
                                            <p:strVal val="1+#ppt_w/2"/>
                                          </p:val>
                                        </p:tav>
                                        <p:tav tm="100000">
                                          <p:val>
                                            <p:strVal val="#ppt_x"/>
                                          </p:val>
                                        </p:tav>
                                      </p:tavLst>
                                    </p:anim>
                                    <p:anim calcmode="lin" valueType="num">
                                      <p:cBhvr additive="base">
                                        <p:cTn id="16" dur="500" fill="hold"/>
                                        <p:tgtEl>
                                          <p:spTgt spid="92337"/>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8" presetClass="emph" presetSubtype="0" fill="hold" nodeType="clickEffect">
                                  <p:stCondLst>
                                    <p:cond delay="0"/>
                                  </p:stCondLst>
                                  <p:childTnLst>
                                    <p:animRot by="2700000">
                                      <p:cBhvr>
                                        <p:cTn id="20" dur="2000" fill="hold"/>
                                        <p:tgtEl>
                                          <p:spTgt spid="92228"/>
                                        </p:tgtEl>
                                        <p:attrNameLst>
                                          <p:attrName>r</p:attrName>
                                        </p:attrNameLst>
                                      </p:cBhvr>
                                    </p:animRot>
                                  </p:childTnLst>
                                </p:cTn>
                              </p:par>
                            </p:childTnLst>
                          </p:cTn>
                        </p:par>
                        <p:par>
                          <p:cTn id="21" fill="hold">
                            <p:stCondLst>
                              <p:cond delay="2000"/>
                            </p:stCondLst>
                            <p:childTnLst>
                              <p:par>
                                <p:cTn id="22" presetID="8" presetClass="emph" presetSubtype="0" fill="hold" nodeType="afterEffect">
                                  <p:stCondLst>
                                    <p:cond delay="0"/>
                                  </p:stCondLst>
                                  <p:childTnLst>
                                    <p:animRot by="7320000">
                                      <p:cBhvr>
                                        <p:cTn id="23" dur="2000" fill="hold"/>
                                        <p:tgtEl>
                                          <p:spTgt spid="92304"/>
                                        </p:tgtEl>
                                        <p:attrNameLst>
                                          <p:attrName>r</p:attrName>
                                        </p:attrNameLst>
                                      </p:cBhvr>
                                    </p:animRot>
                                  </p:childTnLst>
                                </p:cTn>
                              </p:par>
                            </p:childTnLst>
                          </p:cTn>
                        </p:par>
                        <p:par>
                          <p:cTn id="24" fill="hold">
                            <p:stCondLst>
                              <p:cond delay="4000"/>
                            </p:stCondLst>
                            <p:childTnLst>
                              <p:par>
                                <p:cTn id="25" presetID="8" presetClass="emph" presetSubtype="0" fill="hold" nodeType="afterEffect">
                                  <p:stCondLst>
                                    <p:cond delay="0"/>
                                  </p:stCondLst>
                                  <p:childTnLst>
                                    <p:animRot by="5040000">
                                      <p:cBhvr>
                                        <p:cTn id="26" dur="2000" fill="hold"/>
                                        <p:tgtEl>
                                          <p:spTgt spid="92232"/>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2314"/>
                                        </p:tgtEl>
                                        <p:attrNameLst>
                                          <p:attrName>style.visibility</p:attrName>
                                        </p:attrNameLst>
                                      </p:cBhvr>
                                      <p:to>
                                        <p:strVal val="visible"/>
                                      </p:to>
                                    </p:set>
                                    <p:animEffect transition="in" filter="fade">
                                      <p:cBhvr>
                                        <p:cTn id="31" dur="2000"/>
                                        <p:tgtEl>
                                          <p:spTgt spid="92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241" name="Group 2"/>
          <p:cNvGrpSpPr/>
          <p:nvPr/>
        </p:nvGrpSpPr>
        <p:grpSpPr>
          <a:xfrm>
            <a:off x="762000" y="2667000"/>
            <a:ext cx="2286000" cy="1893888"/>
            <a:chOff x="480" y="1680"/>
            <a:chExt cx="1440" cy="1193"/>
          </a:xfrm>
        </p:grpSpPr>
        <p:sp>
          <p:nvSpPr>
            <p:cNvPr id="10242" name="Rectangle 3"/>
            <p:cNvSpPr/>
            <p:nvPr/>
          </p:nvSpPr>
          <p:spPr>
            <a:xfrm>
              <a:off x="512" y="1680"/>
              <a:ext cx="1386" cy="1193"/>
            </a:xfrm>
            <a:prstGeom prst="rect">
              <a:avLst/>
            </a:prstGeom>
            <a:solidFill>
              <a:srgbClr val="FFFF00"/>
            </a:solidFill>
            <a:ln w="57150" cap="flat" cmpd="thickThin">
              <a:solidFill>
                <a:srgbClr val="663300"/>
              </a:solidFill>
              <a:prstDash val="solid"/>
              <a:miter/>
              <a:headEnd type="none" w="med" len="med"/>
              <a:tailEnd type="none" w="med" len="med"/>
            </a:ln>
          </p:spPr>
          <p:txBody>
            <a:bodyPr wrap="none" anchor="ctr" anchorCtr="0"/>
            <a:p>
              <a:endParaRPr lang="en-US" altLang="en-US" dirty="0">
                <a:latin typeface="Arial" panose="020B0604020202020204" pitchFamily="34" charset="0"/>
              </a:endParaRPr>
            </a:p>
          </p:txBody>
        </p:sp>
        <p:sp>
          <p:nvSpPr>
            <p:cNvPr id="10243" name="AutoShape 4"/>
            <p:cNvSpPr/>
            <p:nvPr/>
          </p:nvSpPr>
          <p:spPr>
            <a:xfrm>
              <a:off x="602" y="2707"/>
              <a:ext cx="131" cy="126"/>
            </a:xfrm>
            <a:custGeom>
              <a:avLst/>
              <a:gdLst/>
              <a:ahLst/>
              <a:cxnLst>
                <a:cxn ang="0">
                  <a:pos x="0" y="0"/>
                </a:cxn>
                <a:cxn ang="0">
                  <a:pos x="0" y="0"/>
                </a:cxn>
                <a:cxn ang="0">
                  <a:pos x="0" y="0"/>
                </a:cxn>
                <a:cxn ang="0">
                  <a:pos x="0" y="0"/>
                </a:cxn>
                <a:cxn ang="0">
                  <a:pos x="0" y="0"/>
                </a:cxn>
                <a:cxn ang="0">
                  <a:pos x="0" y="0"/>
                </a:cxn>
                <a:cxn ang="0">
                  <a:pos x="0" y="0"/>
                </a:cxn>
                <a:cxn ang="0">
                  <a:pos x="0" y="0"/>
                </a:cxn>
              </a:cxnLst>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12700" cap="flat" cmpd="sng">
              <a:solidFill>
                <a:srgbClr val="0000FF"/>
              </a:solidFill>
              <a:prstDash val="solid"/>
              <a:round/>
              <a:headEnd type="none" w="med" len="med"/>
              <a:tailEnd type="none" w="med" len="med"/>
            </a:ln>
          </p:spPr>
          <p:txBody>
            <a:bodyPr/>
            <a:p>
              <a:endParaRPr lang="en-US"/>
            </a:p>
          </p:txBody>
        </p:sp>
        <p:sp>
          <p:nvSpPr>
            <p:cNvPr id="10244" name="Rectangle 5"/>
            <p:cNvSpPr/>
            <p:nvPr/>
          </p:nvSpPr>
          <p:spPr>
            <a:xfrm>
              <a:off x="480" y="1680"/>
              <a:ext cx="1386" cy="1193"/>
            </a:xfrm>
            <a:prstGeom prst="rect">
              <a:avLst/>
            </a:prstGeom>
            <a:solidFill>
              <a:schemeClr val="tx1"/>
            </a:solidFill>
            <a:ln w="9525"/>
            <a:scene3d>
              <a:camera prst="legacyObliqueTopRight">
                <a:rot lat="0" lon="0" rev="0"/>
              </a:camera>
              <a:lightRig rig="legacyFlat3" dir="b"/>
            </a:scene3d>
            <a:sp3d extrusionH="430200" prstMaterial="legacyMatte">
              <a:bevelT w="13500" h="13500" prst="angle"/>
              <a:bevelB w="13500" h="13500" prst="angle"/>
              <a:extrusionClr>
                <a:schemeClr val="tx1"/>
              </a:extrusionClr>
            </a:sp3d>
          </p:spPr>
          <p:txBody>
            <a:bodyPr wrap="none" anchor="ctr" anchorCtr="0">
              <a:flatTx/>
            </a:bodyPr>
            <a:p>
              <a:endParaRPr lang="en-US" altLang="en-US" dirty="0">
                <a:latin typeface="Arial" panose="020B0604020202020204" pitchFamily="34" charset="0"/>
              </a:endParaRPr>
            </a:p>
          </p:txBody>
        </p:sp>
        <p:sp>
          <p:nvSpPr>
            <p:cNvPr id="10245" name="Rectangle 6"/>
            <p:cNvSpPr/>
            <p:nvPr/>
          </p:nvSpPr>
          <p:spPr>
            <a:xfrm>
              <a:off x="480" y="1680"/>
              <a:ext cx="1440" cy="1193"/>
            </a:xfrm>
            <a:prstGeom prst="rect">
              <a:avLst/>
            </a:prstGeom>
            <a:solidFill>
              <a:srgbClr val="FFFFCC"/>
            </a:solidFill>
            <a:ln w="57150" cap="flat" cmpd="thickThin">
              <a:solidFill>
                <a:srgbClr val="663300"/>
              </a:solidFill>
              <a:prstDash val="solid"/>
              <a:miter/>
              <a:headEnd type="none" w="med" len="med"/>
              <a:tailEnd type="none" w="med" len="med"/>
            </a:ln>
          </p:spPr>
          <p:txBody>
            <a:bodyPr wrap="none" anchor="ctr" anchorCtr="0"/>
            <a:p>
              <a:endParaRPr lang="en-US" altLang="en-US" dirty="0">
                <a:latin typeface="Arial" panose="020B0604020202020204" pitchFamily="34" charset="0"/>
              </a:endParaRPr>
            </a:p>
          </p:txBody>
        </p:sp>
        <p:sp>
          <p:nvSpPr>
            <p:cNvPr id="10246" name="Oval 7"/>
            <p:cNvSpPr/>
            <p:nvPr/>
          </p:nvSpPr>
          <p:spPr>
            <a:xfrm>
              <a:off x="624" y="1776"/>
              <a:ext cx="1078" cy="1029"/>
            </a:xfrm>
            <a:prstGeom prst="ellipse">
              <a:avLst/>
            </a:prstGeom>
            <a:solidFill>
              <a:schemeClr val="bg1"/>
            </a:solidFill>
            <a:ln w="12700" cap="flat" cmpd="sng">
              <a:solidFill>
                <a:schemeClr val="accent2"/>
              </a:solidFill>
              <a:prstDash val="solid"/>
              <a:round/>
              <a:headEnd type="none" w="med" len="med"/>
              <a:tailEnd type="none" w="med" len="med"/>
            </a:ln>
          </p:spPr>
          <p:txBody>
            <a:bodyPr wrap="none" anchor="ctr" anchorCtr="0"/>
            <a:p>
              <a:endParaRPr lang="en-US" altLang="en-US" dirty="0">
                <a:latin typeface="Arial" panose="020B0604020202020204" pitchFamily="34" charset="0"/>
              </a:endParaRPr>
            </a:p>
          </p:txBody>
        </p:sp>
        <p:sp>
          <p:nvSpPr>
            <p:cNvPr id="10247" name="Arc 8"/>
            <p:cNvSpPr/>
            <p:nvPr/>
          </p:nvSpPr>
          <p:spPr>
            <a:xfrm rot="6681726" flipH="1">
              <a:off x="999" y="1767"/>
              <a:ext cx="423" cy="718"/>
            </a:xfrm>
            <a:custGeom>
              <a:avLst/>
              <a:gdLst/>
              <a:ahLst/>
              <a:cxnLst>
                <a:cxn ang="0">
                  <a:pos x="0" y="0"/>
                </a:cxn>
                <a:cxn ang="0">
                  <a:pos x="0" y="0"/>
                </a:cxn>
                <a:cxn ang="0">
                  <a:pos x="0" y="0"/>
                </a:cxn>
              </a:cxnLst>
              <a:pathLst>
                <a:path w="24253" h="39506" fill="none">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lnTo>
                    <a:pt x="14733" y="-1"/>
                  </a:lnTo>
                  <a:close/>
                </a:path>
              </a:pathLst>
            </a:custGeom>
            <a:noFill/>
            <a:ln w="3175" cap="flat" cmpd="sng">
              <a:solidFill>
                <a:srgbClr val="00FFFF"/>
              </a:solidFill>
              <a:prstDash val="solid"/>
              <a:round/>
              <a:headEnd type="none" w="med" len="med"/>
              <a:tailEnd type="none" w="med" len="med"/>
            </a:ln>
          </p:spPr>
          <p:txBody>
            <a:bodyPr/>
            <a:p>
              <a:endParaRPr lang="en-US"/>
            </a:p>
          </p:txBody>
        </p:sp>
        <p:sp>
          <p:nvSpPr>
            <p:cNvPr id="10248" name="Text Box 9"/>
            <p:cNvSpPr txBox="1"/>
            <p:nvPr/>
          </p:nvSpPr>
          <p:spPr>
            <a:xfrm rot="-2206860">
              <a:off x="773" y="1813"/>
              <a:ext cx="371" cy="212"/>
            </a:xfrm>
            <a:prstGeom prst="rect">
              <a:avLst/>
            </a:prstGeom>
            <a:noFill/>
            <a:ln w="3175">
              <a:noFill/>
            </a:ln>
          </p:spPr>
          <p:txBody>
            <a:bodyPr anchor="t" anchorCtr="0">
              <a:spAutoFit/>
            </a:bodyPr>
            <a:p>
              <a:pPr algn="ctr"/>
              <a:r>
                <a:rPr lang="en-US" altLang="en-US" sz="1600" dirty="0">
                  <a:latin typeface=".VnTime" panose="020B7200000000000000" pitchFamily="34" charset="0"/>
                </a:rPr>
                <a:t>0,5</a:t>
              </a:r>
              <a:endParaRPr lang="en-US" altLang="en-US" sz="1600" dirty="0">
                <a:latin typeface=".VnTime" panose="020B7200000000000000" pitchFamily="34" charset="0"/>
              </a:endParaRPr>
            </a:p>
          </p:txBody>
        </p:sp>
        <p:sp>
          <p:nvSpPr>
            <p:cNvPr id="10249" name="Line 10"/>
            <p:cNvSpPr/>
            <p:nvPr/>
          </p:nvSpPr>
          <p:spPr>
            <a:xfrm rot="300000">
              <a:off x="1218" y="1917"/>
              <a:ext cx="0" cy="40"/>
            </a:xfrm>
            <a:prstGeom prst="line">
              <a:avLst/>
            </a:prstGeom>
            <a:ln w="6350" cap="flat" cmpd="sng">
              <a:solidFill>
                <a:srgbClr val="0000FF"/>
              </a:solidFill>
              <a:prstDash val="solid"/>
              <a:round/>
              <a:headEnd type="none" w="med" len="med"/>
              <a:tailEnd type="none" w="med" len="med"/>
            </a:ln>
          </p:spPr>
        </p:sp>
        <p:sp>
          <p:nvSpPr>
            <p:cNvPr id="10250" name="Line 11"/>
            <p:cNvSpPr/>
            <p:nvPr/>
          </p:nvSpPr>
          <p:spPr>
            <a:xfrm rot="900000">
              <a:off x="1283" y="1928"/>
              <a:ext cx="0" cy="41"/>
            </a:xfrm>
            <a:prstGeom prst="line">
              <a:avLst/>
            </a:prstGeom>
            <a:ln w="6350" cap="flat" cmpd="sng">
              <a:solidFill>
                <a:srgbClr val="0000FF"/>
              </a:solidFill>
              <a:prstDash val="solid"/>
              <a:round/>
              <a:headEnd type="none" w="med" len="med"/>
              <a:tailEnd type="none" w="med" len="med"/>
            </a:ln>
          </p:spPr>
        </p:sp>
        <p:sp>
          <p:nvSpPr>
            <p:cNvPr id="10251" name="Line 12"/>
            <p:cNvSpPr/>
            <p:nvPr/>
          </p:nvSpPr>
          <p:spPr>
            <a:xfrm rot="1500000">
              <a:off x="1340" y="1951"/>
              <a:ext cx="0" cy="95"/>
            </a:xfrm>
            <a:prstGeom prst="line">
              <a:avLst/>
            </a:prstGeom>
            <a:ln w="9525" cap="flat" cmpd="sng">
              <a:solidFill>
                <a:srgbClr val="FF0000"/>
              </a:solidFill>
              <a:prstDash val="solid"/>
              <a:round/>
              <a:headEnd type="none" w="med" len="med"/>
              <a:tailEnd type="none" w="med" len="med"/>
            </a:ln>
          </p:spPr>
        </p:sp>
        <p:sp>
          <p:nvSpPr>
            <p:cNvPr id="10252" name="Line 13"/>
            <p:cNvSpPr/>
            <p:nvPr/>
          </p:nvSpPr>
          <p:spPr>
            <a:xfrm rot="2100000">
              <a:off x="1402" y="1987"/>
              <a:ext cx="0" cy="41"/>
            </a:xfrm>
            <a:prstGeom prst="line">
              <a:avLst/>
            </a:prstGeom>
            <a:ln w="6350" cap="flat" cmpd="sng">
              <a:solidFill>
                <a:srgbClr val="0000FF"/>
              </a:solidFill>
              <a:prstDash val="solid"/>
              <a:round/>
              <a:headEnd type="none" w="med" len="med"/>
              <a:tailEnd type="none" w="med" len="med"/>
            </a:ln>
          </p:spPr>
        </p:sp>
        <p:sp>
          <p:nvSpPr>
            <p:cNvPr id="10253" name="Line 14"/>
            <p:cNvSpPr/>
            <p:nvPr/>
          </p:nvSpPr>
          <p:spPr>
            <a:xfrm rot="2700000">
              <a:off x="1452" y="2028"/>
              <a:ext cx="0" cy="45"/>
            </a:xfrm>
            <a:prstGeom prst="line">
              <a:avLst/>
            </a:prstGeom>
            <a:ln w="6350" cap="flat" cmpd="sng">
              <a:solidFill>
                <a:srgbClr val="0000FF"/>
              </a:solidFill>
              <a:prstDash val="solid"/>
              <a:round/>
              <a:headEnd type="none" w="med" len="med"/>
              <a:tailEnd type="none" w="med" len="med"/>
            </a:ln>
          </p:spPr>
        </p:sp>
        <p:sp>
          <p:nvSpPr>
            <p:cNvPr id="10254" name="Line 15"/>
            <p:cNvSpPr/>
            <p:nvPr/>
          </p:nvSpPr>
          <p:spPr>
            <a:xfrm rot="-2700000">
              <a:off x="907" y="2029"/>
              <a:ext cx="0" cy="42"/>
            </a:xfrm>
            <a:prstGeom prst="line">
              <a:avLst/>
            </a:prstGeom>
            <a:ln w="6350" cap="flat" cmpd="sng">
              <a:solidFill>
                <a:srgbClr val="0000FF"/>
              </a:solidFill>
              <a:prstDash val="solid"/>
              <a:round/>
              <a:headEnd type="none" w="med" len="med"/>
              <a:tailEnd type="none" w="med" len="med"/>
            </a:ln>
          </p:spPr>
        </p:sp>
        <p:sp>
          <p:nvSpPr>
            <p:cNvPr id="10255" name="Line 16"/>
            <p:cNvSpPr/>
            <p:nvPr/>
          </p:nvSpPr>
          <p:spPr>
            <a:xfrm rot="-2100000">
              <a:off x="959" y="1989"/>
              <a:ext cx="0" cy="40"/>
            </a:xfrm>
            <a:prstGeom prst="line">
              <a:avLst/>
            </a:prstGeom>
            <a:ln w="6350" cap="flat" cmpd="sng">
              <a:solidFill>
                <a:srgbClr val="0000FF"/>
              </a:solidFill>
              <a:prstDash val="solid"/>
              <a:round/>
              <a:headEnd type="none" w="med" len="med"/>
              <a:tailEnd type="none" w="med" len="med"/>
            </a:ln>
          </p:spPr>
        </p:sp>
        <p:sp>
          <p:nvSpPr>
            <p:cNvPr id="10256" name="Line 17"/>
            <p:cNvSpPr/>
            <p:nvPr/>
          </p:nvSpPr>
          <p:spPr>
            <a:xfrm rot="-1500000" flipH="1">
              <a:off x="1020" y="1952"/>
              <a:ext cx="5" cy="59"/>
            </a:xfrm>
            <a:prstGeom prst="line">
              <a:avLst/>
            </a:prstGeom>
            <a:ln w="9525" cap="flat" cmpd="sng">
              <a:solidFill>
                <a:srgbClr val="FF0000"/>
              </a:solidFill>
              <a:prstDash val="solid"/>
              <a:round/>
              <a:headEnd type="none" w="med" len="med"/>
              <a:tailEnd type="none" w="med" len="med"/>
            </a:ln>
          </p:spPr>
        </p:sp>
        <p:sp>
          <p:nvSpPr>
            <p:cNvPr id="10257" name="Line 18"/>
            <p:cNvSpPr/>
            <p:nvPr/>
          </p:nvSpPr>
          <p:spPr>
            <a:xfrm rot="-900000">
              <a:off x="1077" y="1932"/>
              <a:ext cx="0" cy="42"/>
            </a:xfrm>
            <a:prstGeom prst="line">
              <a:avLst/>
            </a:prstGeom>
            <a:ln w="6350" cap="flat" cmpd="sng">
              <a:solidFill>
                <a:srgbClr val="0000FF"/>
              </a:solidFill>
              <a:prstDash val="solid"/>
              <a:round/>
              <a:headEnd type="none" w="med" len="med"/>
              <a:tailEnd type="none" w="med" len="med"/>
            </a:ln>
          </p:spPr>
        </p:sp>
        <p:sp>
          <p:nvSpPr>
            <p:cNvPr id="10258" name="Line 19"/>
            <p:cNvSpPr/>
            <p:nvPr/>
          </p:nvSpPr>
          <p:spPr>
            <a:xfrm rot="-300000">
              <a:off x="1146" y="1918"/>
              <a:ext cx="0" cy="41"/>
            </a:xfrm>
            <a:prstGeom prst="line">
              <a:avLst/>
            </a:prstGeom>
            <a:ln w="6350" cap="flat" cmpd="sng">
              <a:solidFill>
                <a:srgbClr val="0000FF"/>
              </a:solidFill>
              <a:prstDash val="solid"/>
              <a:round/>
              <a:headEnd type="none" w="med" len="med"/>
              <a:tailEnd type="none" w="med" len="med"/>
            </a:ln>
          </p:spPr>
        </p:sp>
        <p:sp>
          <p:nvSpPr>
            <p:cNvPr id="10259" name="Line 20"/>
            <p:cNvSpPr/>
            <p:nvPr/>
          </p:nvSpPr>
          <p:spPr>
            <a:xfrm rot="6300000">
              <a:off x="843" y="2169"/>
              <a:ext cx="0" cy="108"/>
            </a:xfrm>
            <a:prstGeom prst="line">
              <a:avLst/>
            </a:prstGeom>
            <a:ln w="9525" cap="flat" cmpd="sng">
              <a:solidFill>
                <a:srgbClr val="FF0000"/>
              </a:solidFill>
              <a:prstDash val="solid"/>
              <a:round/>
              <a:headEnd type="none" w="med" len="med"/>
              <a:tailEnd type="none" w="med" len="med"/>
            </a:ln>
          </p:spPr>
        </p:sp>
        <p:sp>
          <p:nvSpPr>
            <p:cNvPr id="10260" name="Line 21"/>
            <p:cNvSpPr/>
            <p:nvPr/>
          </p:nvSpPr>
          <p:spPr>
            <a:xfrm rot="-3900000">
              <a:off x="834" y="2136"/>
              <a:ext cx="0" cy="42"/>
            </a:xfrm>
            <a:prstGeom prst="line">
              <a:avLst/>
            </a:prstGeom>
            <a:ln w="6350" cap="flat" cmpd="sng">
              <a:solidFill>
                <a:srgbClr val="0000FF"/>
              </a:solidFill>
              <a:prstDash val="solid"/>
              <a:round/>
              <a:headEnd type="none" w="med" len="med"/>
              <a:tailEnd type="none" w="med" len="med"/>
            </a:ln>
          </p:spPr>
        </p:sp>
        <p:sp>
          <p:nvSpPr>
            <p:cNvPr id="10261" name="Line 22"/>
            <p:cNvSpPr/>
            <p:nvPr/>
          </p:nvSpPr>
          <p:spPr>
            <a:xfrm rot="-3300000">
              <a:off x="866" y="2078"/>
              <a:ext cx="0" cy="42"/>
            </a:xfrm>
            <a:prstGeom prst="line">
              <a:avLst/>
            </a:prstGeom>
            <a:ln w="6350" cap="flat" cmpd="sng">
              <a:solidFill>
                <a:srgbClr val="0000FF"/>
              </a:solidFill>
              <a:prstDash val="solid"/>
              <a:round/>
              <a:headEnd type="none" w="med" len="med"/>
              <a:tailEnd type="none" w="med" len="med"/>
            </a:ln>
          </p:spPr>
        </p:sp>
        <p:sp>
          <p:nvSpPr>
            <p:cNvPr id="10262" name="Line 23"/>
            <p:cNvSpPr/>
            <p:nvPr/>
          </p:nvSpPr>
          <p:spPr>
            <a:xfrm rot="3300000">
              <a:off x="1491" y="2080"/>
              <a:ext cx="0" cy="42"/>
            </a:xfrm>
            <a:prstGeom prst="line">
              <a:avLst/>
            </a:prstGeom>
            <a:ln w="6350" cap="flat" cmpd="sng">
              <a:solidFill>
                <a:srgbClr val="0000FF"/>
              </a:solidFill>
              <a:prstDash val="solid"/>
              <a:round/>
              <a:headEnd type="none" w="med" len="med"/>
              <a:tailEnd type="none" w="med" len="med"/>
            </a:ln>
          </p:spPr>
        </p:sp>
        <p:sp>
          <p:nvSpPr>
            <p:cNvPr id="10263" name="Line 24"/>
            <p:cNvSpPr/>
            <p:nvPr/>
          </p:nvSpPr>
          <p:spPr>
            <a:xfrm rot="3900000">
              <a:off x="1524" y="2132"/>
              <a:ext cx="0" cy="42"/>
            </a:xfrm>
            <a:prstGeom prst="line">
              <a:avLst/>
            </a:prstGeom>
            <a:ln w="6350" cap="flat" cmpd="sng">
              <a:solidFill>
                <a:srgbClr val="0000FF"/>
              </a:solidFill>
              <a:prstDash val="solid"/>
              <a:round/>
              <a:headEnd type="none" w="med" len="med"/>
              <a:tailEnd type="none" w="med" len="med"/>
            </a:ln>
          </p:spPr>
        </p:sp>
        <p:sp>
          <p:nvSpPr>
            <p:cNvPr id="10264" name="Line 25"/>
            <p:cNvSpPr/>
            <p:nvPr/>
          </p:nvSpPr>
          <p:spPr>
            <a:xfrm rot="4500000">
              <a:off x="1522" y="2174"/>
              <a:ext cx="0" cy="95"/>
            </a:xfrm>
            <a:prstGeom prst="line">
              <a:avLst/>
            </a:prstGeom>
            <a:ln w="9525" cap="flat" cmpd="sng">
              <a:solidFill>
                <a:srgbClr val="FF0000"/>
              </a:solidFill>
              <a:prstDash val="solid"/>
              <a:round/>
              <a:headEnd type="none" w="med" len="med"/>
              <a:tailEnd type="none" w="med" len="med"/>
            </a:ln>
          </p:spPr>
        </p:sp>
        <p:sp>
          <p:nvSpPr>
            <p:cNvPr id="10265" name="Text Box 26"/>
            <p:cNvSpPr txBox="1"/>
            <p:nvPr/>
          </p:nvSpPr>
          <p:spPr>
            <a:xfrm rot="-4196748">
              <a:off x="588" y="2107"/>
              <a:ext cx="317" cy="212"/>
            </a:xfrm>
            <a:prstGeom prst="rect">
              <a:avLst/>
            </a:prstGeom>
            <a:noFill/>
            <a:ln w="12700">
              <a:noFill/>
            </a:ln>
          </p:spPr>
          <p:txBody>
            <a:bodyPr anchor="t" anchorCtr="0">
              <a:spAutoFit/>
            </a:bodyPr>
            <a:p>
              <a:pPr algn="ctr"/>
              <a:r>
                <a:rPr lang="en-US" altLang="en-US" sz="1600" dirty="0">
                  <a:latin typeface="Times New Roman" panose="02020603050405020304" pitchFamily="18" charset="0"/>
                </a:rPr>
                <a:t>0</a:t>
              </a:r>
              <a:endParaRPr lang="en-US" altLang="en-US" sz="1600" dirty="0">
                <a:latin typeface="Arial" panose="020B0604020202020204" pitchFamily="34" charset="0"/>
              </a:endParaRPr>
            </a:p>
          </p:txBody>
        </p:sp>
        <p:sp>
          <p:nvSpPr>
            <p:cNvPr id="10266" name="Text Box 27"/>
            <p:cNvSpPr txBox="1"/>
            <p:nvPr/>
          </p:nvSpPr>
          <p:spPr>
            <a:xfrm rot="1500000">
              <a:off x="1218" y="1801"/>
              <a:ext cx="340" cy="212"/>
            </a:xfrm>
            <a:prstGeom prst="rect">
              <a:avLst/>
            </a:prstGeom>
            <a:noFill/>
            <a:ln w="12700">
              <a:noFill/>
            </a:ln>
          </p:spPr>
          <p:txBody>
            <a:bodyPr anchor="t" anchorCtr="0">
              <a:spAutoFit/>
            </a:bodyPr>
            <a:p>
              <a:pPr algn="ctr"/>
              <a:r>
                <a:rPr lang="en-US" altLang="en-US" sz="1600" dirty="0">
                  <a:latin typeface="Arial" panose="020B0604020202020204" pitchFamily="34" charset="0"/>
                </a:rPr>
                <a:t>1</a:t>
              </a:r>
              <a:endParaRPr lang="en-US" altLang="en-US" sz="1600" dirty="0">
                <a:latin typeface="Arial" panose="020B0604020202020204" pitchFamily="34" charset="0"/>
              </a:endParaRPr>
            </a:p>
          </p:txBody>
        </p:sp>
        <p:sp>
          <p:nvSpPr>
            <p:cNvPr id="10267" name="Text Box 28"/>
            <p:cNvSpPr txBox="1"/>
            <p:nvPr/>
          </p:nvSpPr>
          <p:spPr>
            <a:xfrm rot="4500000">
              <a:off x="1480" y="2072"/>
              <a:ext cx="324" cy="212"/>
            </a:xfrm>
            <a:prstGeom prst="rect">
              <a:avLst/>
            </a:prstGeom>
            <a:noFill/>
            <a:ln w="12700">
              <a:noFill/>
            </a:ln>
          </p:spPr>
          <p:txBody>
            <a:bodyPr anchor="t" anchorCtr="0">
              <a:spAutoFit/>
            </a:bodyPr>
            <a:p>
              <a:pPr algn="ctr"/>
              <a:r>
                <a:rPr lang="en-US" altLang="en-US" sz="1600" dirty="0">
                  <a:latin typeface="Arial" panose="020B0604020202020204" pitchFamily="34" charset="0"/>
                </a:rPr>
                <a:t>1,5</a:t>
              </a:r>
              <a:endParaRPr lang="en-US" altLang="en-US" sz="1600" dirty="0">
                <a:latin typeface="Arial" panose="020B0604020202020204" pitchFamily="34" charset="0"/>
              </a:endParaRPr>
            </a:p>
          </p:txBody>
        </p:sp>
        <p:sp>
          <p:nvSpPr>
            <p:cNvPr id="10268" name="Text Box 29"/>
            <p:cNvSpPr txBox="1"/>
            <p:nvPr/>
          </p:nvSpPr>
          <p:spPr>
            <a:xfrm>
              <a:off x="883" y="2067"/>
              <a:ext cx="586" cy="231"/>
            </a:xfrm>
            <a:prstGeom prst="rect">
              <a:avLst/>
            </a:prstGeom>
            <a:noFill/>
            <a:ln w="9525">
              <a:noFill/>
            </a:ln>
          </p:spPr>
          <p:txBody>
            <a:bodyPr anchor="t" anchorCtr="0">
              <a:spAutoFit/>
            </a:bodyPr>
            <a:p>
              <a:pPr algn="ctr"/>
              <a:r>
                <a:rPr lang="en-US" altLang="en-US" dirty="0">
                  <a:latin typeface="Arial" panose="020B0604020202020204" pitchFamily="34" charset="0"/>
                </a:rPr>
                <a:t>A</a:t>
              </a:r>
              <a:endParaRPr lang="en-US" altLang="en-US" dirty="0">
                <a:latin typeface="Arial" panose="020B0604020202020204" pitchFamily="34" charset="0"/>
              </a:endParaRPr>
            </a:p>
          </p:txBody>
        </p:sp>
        <p:sp>
          <p:nvSpPr>
            <p:cNvPr id="10269" name="AutoShape 30"/>
            <p:cNvSpPr/>
            <p:nvPr/>
          </p:nvSpPr>
          <p:spPr>
            <a:xfrm rot="10800000">
              <a:off x="726" y="1908"/>
              <a:ext cx="904" cy="812"/>
            </a:xfrm>
            <a:custGeom>
              <a:avLst/>
              <a:gdLst/>
              <a:ahLst/>
              <a:cxnLst>
                <a:cxn ang="0">
                  <a:pos x="0" y="0"/>
                </a:cxn>
                <a:cxn ang="0">
                  <a:pos x="0" y="0"/>
                </a:cxn>
                <a:cxn ang="0">
                  <a:pos x="0" y="0"/>
                </a:cxn>
                <a:cxn ang="0">
                  <a:pos x="0" y="0"/>
                </a:cxn>
              </a:cxnLst>
              <a:pathLst>
                <a:path w="21600" h="21600">
                  <a:moveTo>
                    <a:pt x="9000" y="10592"/>
                  </a:moveTo>
                  <a:cubicBezTo>
                    <a:pt x="9106" y="9678"/>
                    <a:pt x="9880" y="8989"/>
                    <a:pt x="10800" y="8989"/>
                  </a:cubicBezTo>
                  <a:cubicBezTo>
                    <a:pt x="11719" y="8989"/>
                    <a:pt x="12493" y="9678"/>
                    <a:pt x="12599" y="10592"/>
                  </a:cubicBezTo>
                  <a:lnTo>
                    <a:pt x="21528" y="9560"/>
                  </a:lnTo>
                  <a:cubicBezTo>
                    <a:pt x="20898" y="4111"/>
                    <a:pt x="16285" y="0"/>
                    <a:pt x="10799" y="0"/>
                  </a:cubicBezTo>
                  <a:cubicBezTo>
                    <a:pt x="5314" y="0"/>
                    <a:pt x="701" y="4111"/>
                    <a:pt x="71" y="9560"/>
                  </a:cubicBezTo>
                  <a:lnTo>
                    <a:pt x="9000" y="10592"/>
                  </a:lnTo>
                  <a:close/>
                </a:path>
              </a:pathLst>
            </a:custGeom>
            <a:solidFill>
              <a:srgbClr val="FFFFCC"/>
            </a:solidFill>
            <a:ln w="3175">
              <a:noFill/>
            </a:ln>
          </p:spPr>
          <p:txBody>
            <a:bodyPr/>
            <a:p>
              <a:endParaRPr lang="en-US"/>
            </a:p>
          </p:txBody>
        </p:sp>
        <p:sp>
          <p:nvSpPr>
            <p:cNvPr id="93215" name="Rectangle 31"/>
            <p:cNvSpPr>
              <a:spLocks noChangeArrowheads="1"/>
            </p:cNvSpPr>
            <p:nvPr/>
          </p:nvSpPr>
          <p:spPr bwMode="auto">
            <a:xfrm>
              <a:off x="512" y="2368"/>
              <a:ext cx="1360" cy="480"/>
            </a:xfrm>
            <a:prstGeom prst="rect">
              <a:avLst/>
            </a:prstGeom>
            <a:gradFill rotWithShape="1">
              <a:gsLst>
                <a:gs pos="0">
                  <a:schemeClr val="accent1">
                    <a:gamma/>
                    <a:shade val="46275"/>
                    <a:invGamma/>
                  </a:schemeClr>
                </a:gs>
                <a:gs pos="100000">
                  <a:schemeClr val="accent1"/>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71" name="AutoShape 32"/>
            <p:cNvSpPr/>
            <p:nvPr/>
          </p:nvSpPr>
          <p:spPr>
            <a:xfrm>
              <a:off x="1147" y="2444"/>
              <a:ext cx="56" cy="54"/>
            </a:xfrm>
            <a:custGeom>
              <a:avLst/>
              <a:gdLst/>
              <a:ahLst/>
              <a:cxnLst>
                <a:cxn ang="0">
                  <a:pos x="0" y="0"/>
                </a:cxn>
                <a:cxn ang="0">
                  <a:pos x="0" y="0"/>
                </a:cxn>
                <a:cxn ang="0">
                  <a:pos x="0" y="0"/>
                </a:cxn>
                <a:cxn ang="0">
                  <a:pos x="0" y="0"/>
                </a:cxn>
                <a:cxn ang="0">
                  <a:pos x="0" y="0"/>
                </a:cxn>
                <a:cxn ang="0">
                  <a:pos x="0" y="0"/>
                </a:cxn>
                <a:cxn ang="0">
                  <a:pos x="0" y="0"/>
                </a:cxn>
                <a:cxn ang="0">
                  <a:pos x="0" y="0"/>
                </a:cxn>
              </a:cxnLst>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20"/>
                    <a:pt x="8879" y="4536"/>
                    <a:pt x="8006" y="4952"/>
                  </a:cubicBezTo>
                  <a:lnTo>
                    <a:pt x="16647" y="13593"/>
                  </a:lnTo>
                  <a:close/>
                  <a:moveTo>
                    <a:pt x="4952" y="8006"/>
                  </a:moveTo>
                  <a:cubicBezTo>
                    <a:pt x="4536" y="8879"/>
                    <a:pt x="4320" y="9833"/>
                    <a:pt x="4320" y="10800"/>
                  </a:cubicBezTo>
                  <a:cubicBezTo>
                    <a:pt x="4320" y="14378"/>
                    <a:pt x="7221" y="17280"/>
                    <a:pt x="10800" y="17280"/>
                  </a:cubicBezTo>
                  <a:cubicBezTo>
                    <a:pt x="11766" y="17280"/>
                    <a:pt x="12720" y="17063"/>
                    <a:pt x="13593" y="16647"/>
                  </a:cubicBezTo>
                  <a:lnTo>
                    <a:pt x="4952" y="8006"/>
                  </a:lnTo>
                  <a:close/>
                </a:path>
              </a:pathLst>
            </a:custGeom>
            <a:solidFill>
              <a:srgbClr val="FF3300"/>
            </a:solidFill>
            <a:ln w="9525" cap="flat" cmpd="sng">
              <a:solidFill>
                <a:schemeClr val="tx1"/>
              </a:solidFill>
              <a:prstDash val="solid"/>
              <a:miter/>
              <a:headEnd type="none" w="med" len="med"/>
              <a:tailEnd type="none" w="med" len="med"/>
            </a:ln>
          </p:spPr>
          <p:txBody>
            <a:bodyPr/>
            <a:p>
              <a:endParaRPr lang="en-US"/>
            </a:p>
          </p:txBody>
        </p:sp>
        <p:grpSp>
          <p:nvGrpSpPr>
            <p:cNvPr id="10272" name="Group 33"/>
            <p:cNvGrpSpPr/>
            <p:nvPr/>
          </p:nvGrpSpPr>
          <p:grpSpPr>
            <a:xfrm>
              <a:off x="1127" y="2428"/>
              <a:ext cx="96" cy="44"/>
              <a:chOff x="2838" y="2415"/>
              <a:chExt cx="86" cy="40"/>
            </a:xfrm>
          </p:grpSpPr>
          <p:sp>
            <p:nvSpPr>
              <p:cNvPr id="10273" name="Arc 34"/>
              <p:cNvSpPr/>
              <p:nvPr/>
            </p:nvSpPr>
            <p:spPr>
              <a:xfrm flipV="1">
                <a:off x="2841" y="2415"/>
                <a:ext cx="80" cy="40"/>
              </a:xfrm>
              <a:custGeom>
                <a:avLst/>
                <a:gdLst/>
                <a:ahLst/>
                <a:cxnLst>
                  <a:cxn ang="0">
                    <a:pos x="0" y="0"/>
                  </a:cxn>
                  <a:cxn ang="0">
                    <a:pos x="0" y="0"/>
                  </a:cxn>
                  <a:cxn ang="0">
                    <a:pos x="0" y="0"/>
                  </a:cxn>
                </a:cxnLst>
                <a:pathLst>
                  <a:path w="42223" h="21600" fill="none">
                    <a:moveTo>
                      <a:pt x="42223" y="3121"/>
                    </a:moveTo>
                    <a:cubicBezTo>
                      <a:pt x="40673" y="13732"/>
                      <a:pt x="31573" y="21600"/>
                      <a:pt x="20850" y="21600"/>
                    </a:cubicBezTo>
                    <a:cubicBezTo>
                      <a:pt x="11093" y="21600"/>
                      <a:pt x="2548" y="15059"/>
                      <a:pt x="-1" y="5642"/>
                    </a:cubicBezTo>
                  </a:path>
                  <a:path w="42223" h="21600" stroke="0">
                    <a:moveTo>
                      <a:pt x="42223" y="3121"/>
                    </a:moveTo>
                    <a:cubicBezTo>
                      <a:pt x="40673" y="13732"/>
                      <a:pt x="31573" y="21600"/>
                      <a:pt x="20850" y="21600"/>
                    </a:cubicBezTo>
                    <a:cubicBezTo>
                      <a:pt x="11093" y="21600"/>
                      <a:pt x="2548" y="15059"/>
                      <a:pt x="-1" y="5642"/>
                    </a:cubicBezTo>
                    <a:lnTo>
                      <a:pt x="20850" y="0"/>
                    </a:lnTo>
                    <a:lnTo>
                      <a:pt x="42223" y="3121"/>
                    </a:lnTo>
                    <a:close/>
                  </a:path>
                </a:pathLst>
              </a:custGeom>
              <a:noFill/>
              <a:ln w="6350" cap="flat" cmpd="sng">
                <a:solidFill>
                  <a:srgbClr val="0000FF"/>
                </a:solidFill>
                <a:prstDash val="solid"/>
                <a:round/>
                <a:headEnd type="none" w="med" len="med"/>
                <a:tailEnd type="none" w="med" len="med"/>
              </a:ln>
            </p:spPr>
            <p:txBody>
              <a:bodyPr/>
              <a:p>
                <a:endParaRPr lang="en-US"/>
              </a:p>
            </p:txBody>
          </p:sp>
          <p:sp>
            <p:nvSpPr>
              <p:cNvPr id="10274" name="Freeform 35"/>
              <p:cNvSpPr/>
              <p:nvPr/>
            </p:nvSpPr>
            <p:spPr>
              <a:xfrm>
                <a:off x="2838" y="2438"/>
                <a:ext cx="12" cy="12"/>
              </a:xfrm>
              <a:custGeom>
                <a:avLst/>
                <a:gdLst/>
                <a:ahLst/>
                <a:cxnLst>
                  <a:cxn ang="0">
                    <a:pos x="0" y="0"/>
                  </a:cxn>
                  <a:cxn ang="0">
                    <a:pos x="0" y="0"/>
                  </a:cxn>
                  <a:cxn ang="0">
                    <a:pos x="0" y="0"/>
                  </a:cxn>
                </a:cxnLst>
                <a:pathLst>
                  <a:path w="48" h="48">
                    <a:moveTo>
                      <a:pt x="0" y="0"/>
                    </a:moveTo>
                    <a:lnTo>
                      <a:pt x="0" y="48"/>
                    </a:lnTo>
                    <a:lnTo>
                      <a:pt x="48" y="0"/>
                    </a:lnTo>
                  </a:path>
                </a:pathLst>
              </a:custGeom>
              <a:noFill/>
              <a:ln w="6350" cap="flat" cmpd="sng">
                <a:solidFill>
                  <a:srgbClr val="0000FF"/>
                </a:solidFill>
                <a:prstDash val="solid"/>
                <a:round/>
                <a:headEnd type="none" w="med" len="med"/>
                <a:tailEnd type="none" w="med" len="med"/>
              </a:ln>
            </p:spPr>
            <p:txBody>
              <a:bodyPr/>
              <a:p>
                <a:endParaRPr lang="en-US"/>
              </a:p>
            </p:txBody>
          </p:sp>
          <p:sp>
            <p:nvSpPr>
              <p:cNvPr id="10275" name="Freeform 36"/>
              <p:cNvSpPr/>
              <p:nvPr/>
            </p:nvSpPr>
            <p:spPr>
              <a:xfrm>
                <a:off x="2912" y="2442"/>
                <a:ext cx="12" cy="12"/>
              </a:xfrm>
              <a:custGeom>
                <a:avLst/>
                <a:gdLst/>
                <a:ahLst/>
                <a:cxnLst>
                  <a:cxn ang="0">
                    <a:pos x="0" y="0"/>
                  </a:cxn>
                  <a:cxn ang="0">
                    <a:pos x="0" y="0"/>
                  </a:cxn>
                  <a:cxn ang="0">
                    <a:pos x="0" y="0"/>
                  </a:cxn>
                </a:cxnLst>
                <a:pathLst>
                  <a:path w="48" h="48">
                    <a:moveTo>
                      <a:pt x="0" y="0"/>
                    </a:moveTo>
                    <a:lnTo>
                      <a:pt x="48" y="48"/>
                    </a:lnTo>
                    <a:lnTo>
                      <a:pt x="48" y="0"/>
                    </a:lnTo>
                  </a:path>
                </a:pathLst>
              </a:custGeom>
              <a:noFill/>
              <a:ln w="6350" cap="flat" cmpd="sng">
                <a:solidFill>
                  <a:srgbClr val="0000FF"/>
                </a:solidFill>
                <a:prstDash val="solid"/>
                <a:round/>
                <a:headEnd type="none" w="med" len="med"/>
                <a:tailEnd type="none" w="med" len="med"/>
              </a:ln>
            </p:spPr>
            <p:txBody>
              <a:bodyPr/>
              <a:p>
                <a:endParaRPr lang="en-US"/>
              </a:p>
            </p:txBody>
          </p:sp>
        </p:grpSp>
        <p:sp>
          <p:nvSpPr>
            <p:cNvPr id="10276" name="Oval 37"/>
            <p:cNvSpPr/>
            <p:nvPr/>
          </p:nvSpPr>
          <p:spPr>
            <a:xfrm>
              <a:off x="1151" y="2294"/>
              <a:ext cx="48" cy="46"/>
            </a:xfrm>
            <a:prstGeom prst="ellipse">
              <a:avLst/>
            </a:prstGeom>
            <a:solidFill>
              <a:srgbClr val="0000FF"/>
            </a:solidFill>
            <a:ln w="6350" cap="flat" cmpd="sng">
              <a:solidFill>
                <a:srgbClr val="009900"/>
              </a:solidFill>
              <a:prstDash val="solid"/>
              <a:round/>
              <a:headEnd type="none" w="med" len="med"/>
              <a:tailEnd type="none" w="med" len="med"/>
            </a:ln>
          </p:spPr>
          <p:txBody>
            <a:bodyPr wrap="none" anchor="ctr" anchorCtr="0"/>
            <a:p>
              <a:pPr algn="ctr"/>
              <a:endParaRPr lang="en-US" altLang="en-US" dirty="0">
                <a:latin typeface="Arial" panose="020B0604020202020204" pitchFamily="34" charset="0"/>
              </a:endParaRPr>
            </a:p>
          </p:txBody>
        </p:sp>
        <p:sp>
          <p:nvSpPr>
            <p:cNvPr id="10277" name="Oval 38"/>
            <p:cNvSpPr/>
            <p:nvPr/>
          </p:nvSpPr>
          <p:spPr>
            <a:xfrm>
              <a:off x="602" y="2707"/>
              <a:ext cx="124" cy="115"/>
            </a:xfrm>
            <a:prstGeom prst="ellipse">
              <a:avLst/>
            </a:prstGeom>
            <a:solidFill>
              <a:srgbClr val="FF0000"/>
            </a:solidFill>
            <a:ln w="9525" cap="flat" cmpd="sng">
              <a:solidFill>
                <a:schemeClr val="tx1"/>
              </a:solidFill>
              <a:prstDash val="solid"/>
              <a:round/>
              <a:headEnd type="none" w="med" len="med"/>
              <a:tailEnd type="none" w="med" len="med"/>
            </a:ln>
          </p:spPr>
          <p:txBody>
            <a:bodyPr wrap="none" anchor="ctr" anchorCtr="0"/>
            <a:p>
              <a:endParaRPr lang="en-US" altLang="en-US" dirty="0">
                <a:latin typeface="Arial" panose="020B0604020202020204" pitchFamily="34" charset="0"/>
              </a:endParaRPr>
            </a:p>
          </p:txBody>
        </p:sp>
        <p:sp>
          <p:nvSpPr>
            <p:cNvPr id="10278" name="Oval 39"/>
            <p:cNvSpPr/>
            <p:nvPr/>
          </p:nvSpPr>
          <p:spPr>
            <a:xfrm>
              <a:off x="1585" y="2707"/>
              <a:ext cx="124" cy="115"/>
            </a:xfrm>
            <a:prstGeom prst="ellipse">
              <a:avLst/>
            </a:prstGeom>
            <a:solidFill>
              <a:schemeClr val="tx1"/>
            </a:solidFill>
            <a:ln w="9525" cap="flat" cmpd="sng">
              <a:solidFill>
                <a:schemeClr val="tx1"/>
              </a:solidFill>
              <a:prstDash val="solid"/>
              <a:round/>
              <a:headEnd type="none" w="med" len="med"/>
              <a:tailEnd type="none" w="med" len="med"/>
            </a:ln>
          </p:spPr>
          <p:txBody>
            <a:bodyPr wrap="none" anchor="ctr" anchorCtr="0"/>
            <a:p>
              <a:endParaRPr lang="en-US" altLang="en-US" dirty="0">
                <a:latin typeface="Arial" panose="020B0604020202020204" pitchFamily="34" charset="0"/>
              </a:endParaRPr>
            </a:p>
          </p:txBody>
        </p:sp>
        <p:sp>
          <p:nvSpPr>
            <p:cNvPr id="10279" name="Text Box 40"/>
            <p:cNvSpPr txBox="1"/>
            <p:nvPr/>
          </p:nvSpPr>
          <p:spPr>
            <a:xfrm>
              <a:off x="624" y="2544"/>
              <a:ext cx="336" cy="288"/>
            </a:xfrm>
            <a:prstGeom prst="rect">
              <a:avLst/>
            </a:prstGeom>
            <a:noFill/>
            <a:ln w="9525">
              <a:noFill/>
            </a:ln>
          </p:spPr>
          <p:txBody>
            <a:bodyPr anchor="t" anchorCtr="0">
              <a:spAutoFit/>
            </a:bodyPr>
            <a:p>
              <a:pPr>
                <a:spcBef>
                  <a:spcPct val="50000"/>
                </a:spcBef>
              </a:pPr>
              <a:r>
                <a:rPr lang="en-US" altLang="en-US" sz="2400" dirty="0">
                  <a:latin typeface="Arial" panose="020B0604020202020204" pitchFamily="34" charset="0"/>
                </a:rPr>
                <a:t>+</a:t>
              </a:r>
              <a:endParaRPr lang="en-US" altLang="en-US" sz="2400" dirty="0">
                <a:latin typeface="Arial" panose="020B0604020202020204" pitchFamily="34" charset="0"/>
              </a:endParaRPr>
            </a:p>
          </p:txBody>
        </p:sp>
        <p:sp>
          <p:nvSpPr>
            <p:cNvPr id="10280" name="Text Box 41"/>
            <p:cNvSpPr txBox="1"/>
            <p:nvPr/>
          </p:nvSpPr>
          <p:spPr>
            <a:xfrm>
              <a:off x="1440" y="2496"/>
              <a:ext cx="336" cy="288"/>
            </a:xfrm>
            <a:prstGeom prst="rect">
              <a:avLst/>
            </a:prstGeom>
            <a:noFill/>
            <a:ln w="9525">
              <a:noFill/>
            </a:ln>
          </p:spPr>
          <p:txBody>
            <a:bodyPr anchor="t" anchorCtr="0">
              <a:spAutoFit/>
            </a:bodyPr>
            <a:p>
              <a:pPr>
                <a:spcBef>
                  <a:spcPct val="50000"/>
                </a:spcBef>
              </a:pPr>
              <a:r>
                <a:rPr lang="en-US" altLang="en-US" sz="2400" dirty="0">
                  <a:latin typeface="Arial" panose="020B0604020202020204" pitchFamily="34" charset="0"/>
                </a:rPr>
                <a:t>-</a:t>
              </a:r>
              <a:endParaRPr lang="en-US" altLang="en-US" sz="2400" dirty="0">
                <a:latin typeface="Arial" panose="020B0604020202020204" pitchFamily="34" charset="0"/>
              </a:endParaRPr>
            </a:p>
          </p:txBody>
        </p:sp>
        <p:sp>
          <p:nvSpPr>
            <p:cNvPr id="10281" name="Text Box 42"/>
            <p:cNvSpPr txBox="1"/>
            <p:nvPr/>
          </p:nvSpPr>
          <p:spPr>
            <a:xfrm>
              <a:off x="1056" y="2496"/>
              <a:ext cx="384" cy="365"/>
            </a:xfrm>
            <a:prstGeom prst="rect">
              <a:avLst/>
            </a:prstGeom>
            <a:noFill/>
            <a:ln w="9525">
              <a:noFill/>
            </a:ln>
          </p:spPr>
          <p:txBody>
            <a:bodyPr anchor="t" anchorCtr="0">
              <a:spAutoFit/>
            </a:bodyPr>
            <a:p>
              <a:pPr>
                <a:spcBef>
                  <a:spcPct val="50000"/>
                </a:spcBef>
              </a:pPr>
              <a:r>
                <a:rPr lang="en-US" altLang="en-US" sz="3200" b="1" dirty="0">
                  <a:solidFill>
                    <a:srgbClr val="FF0000"/>
                  </a:solidFill>
                  <a:latin typeface=".VnTimeH" panose="020B7200000000000000" pitchFamily="34" charset="0"/>
                </a:rPr>
                <a:t>A</a:t>
              </a:r>
              <a:endParaRPr lang="en-US" altLang="en-US" sz="3200" b="1" dirty="0">
                <a:solidFill>
                  <a:srgbClr val="FF0000"/>
                </a:solidFill>
                <a:latin typeface=".VnTimeH" panose="020B7200000000000000" pitchFamily="34" charset="0"/>
              </a:endParaRPr>
            </a:p>
          </p:txBody>
        </p:sp>
        <p:sp>
          <p:nvSpPr>
            <p:cNvPr id="10282" name="Rectangle 43"/>
            <p:cNvSpPr/>
            <p:nvPr/>
          </p:nvSpPr>
          <p:spPr>
            <a:xfrm>
              <a:off x="512" y="1728"/>
              <a:ext cx="1368" cy="624"/>
            </a:xfrm>
            <a:prstGeom prst="rect">
              <a:avLst/>
            </a:prstGeom>
            <a:noFill/>
            <a:ln w="28575" cap="flat" cmpd="sng">
              <a:solidFill>
                <a:srgbClr val="0000CC"/>
              </a:solidFill>
              <a:prstDash val="solid"/>
              <a:miter/>
              <a:headEnd type="none" w="med" len="med"/>
              <a:tailEnd type="none" w="med" len="med"/>
            </a:ln>
          </p:spPr>
          <p:txBody>
            <a:bodyPr wrap="none" anchor="ctr" anchorCtr="0"/>
            <a:p>
              <a:pPr algn="ctr"/>
              <a:endParaRPr lang="en-US" altLang="en-US" dirty="0">
                <a:latin typeface="Arial" panose="020B0604020202020204" pitchFamily="34" charset="0"/>
              </a:endParaRPr>
            </a:p>
          </p:txBody>
        </p:sp>
      </p:grpSp>
      <p:sp>
        <p:nvSpPr>
          <p:cNvPr id="10283" name="Rectangle 45"/>
          <p:cNvSpPr/>
          <p:nvPr/>
        </p:nvSpPr>
        <p:spPr>
          <a:xfrm>
            <a:off x="0" y="836613"/>
            <a:ext cx="1866900" cy="460375"/>
          </a:xfrm>
          <a:prstGeom prst="rect">
            <a:avLst/>
          </a:prstGeom>
          <a:solidFill>
            <a:schemeClr val="bg1"/>
          </a:solidFill>
          <a:ln w="9525">
            <a:noFill/>
          </a:ln>
        </p:spPr>
        <p:txBody>
          <a:bodyPr wrap="none" anchor="ctr" anchorCtr="0">
            <a:spAutoFit/>
          </a:bodyPr>
          <a:p>
            <a:r>
              <a:rPr lang="en-US" altLang="en-US" sz="2400" dirty="0">
                <a:latin typeface=".VnTimeH" panose="020B7200000000000000" pitchFamily="34" charset="0"/>
              </a:rPr>
              <a:t>I. </a:t>
            </a:r>
            <a:r>
              <a:rPr lang="vi-VN" altLang="en-US" sz="2400" dirty="0">
                <a:latin typeface="Times New Roman" panose="02020603050405020304" pitchFamily="18" charset="0"/>
              </a:rPr>
              <a:t>Thí nghiệm</a:t>
            </a:r>
            <a:endParaRPr lang="en-US" altLang="en-US" sz="2400" dirty="0">
              <a:latin typeface="Times New Roman" panose="02020603050405020304" pitchFamily="18" charset="0"/>
              <a:ea typeface="Times New Roman" panose="02020603050405020304" pitchFamily="18" charset="0"/>
            </a:endParaRPr>
          </a:p>
        </p:txBody>
      </p:sp>
      <p:sp>
        <p:nvSpPr>
          <p:cNvPr id="10284" name="Line 46"/>
          <p:cNvSpPr/>
          <p:nvPr/>
        </p:nvSpPr>
        <p:spPr>
          <a:xfrm>
            <a:off x="1041400" y="5181600"/>
            <a:ext cx="2133600" cy="0"/>
          </a:xfrm>
          <a:prstGeom prst="line">
            <a:avLst/>
          </a:prstGeom>
          <a:ln w="57150" cap="flat" cmpd="sng">
            <a:solidFill>
              <a:srgbClr val="660033"/>
            </a:solidFill>
            <a:prstDash val="solid"/>
            <a:round/>
            <a:headEnd type="none" w="med" len="med"/>
            <a:tailEnd type="oval" w="med" len="med"/>
          </a:ln>
        </p:spPr>
      </p:sp>
      <p:sp>
        <p:nvSpPr>
          <p:cNvPr id="10285" name="Line 47"/>
          <p:cNvSpPr/>
          <p:nvPr/>
        </p:nvSpPr>
        <p:spPr>
          <a:xfrm>
            <a:off x="7086600" y="5181600"/>
            <a:ext cx="1524000" cy="0"/>
          </a:xfrm>
          <a:prstGeom prst="line">
            <a:avLst/>
          </a:prstGeom>
          <a:ln w="57150" cap="flat" cmpd="sng">
            <a:solidFill>
              <a:srgbClr val="660033"/>
            </a:solidFill>
            <a:prstDash val="solid"/>
            <a:round/>
            <a:headEnd type="oval" w="med" len="med"/>
            <a:tailEnd type="none" w="med" len="med"/>
          </a:ln>
        </p:spPr>
      </p:sp>
      <p:sp>
        <p:nvSpPr>
          <p:cNvPr id="10286" name="Line 48"/>
          <p:cNvSpPr/>
          <p:nvPr/>
        </p:nvSpPr>
        <p:spPr>
          <a:xfrm>
            <a:off x="3352800" y="1600200"/>
            <a:ext cx="0" cy="2819400"/>
          </a:xfrm>
          <a:prstGeom prst="line">
            <a:avLst/>
          </a:prstGeom>
          <a:ln w="57150" cap="flat" cmpd="sng">
            <a:solidFill>
              <a:srgbClr val="660033"/>
            </a:solidFill>
            <a:prstDash val="solid"/>
            <a:round/>
            <a:headEnd type="none" w="med" len="med"/>
            <a:tailEnd type="none" w="med" len="med"/>
          </a:ln>
        </p:spPr>
      </p:sp>
      <p:sp>
        <p:nvSpPr>
          <p:cNvPr id="10287" name="Line 49"/>
          <p:cNvSpPr/>
          <p:nvPr/>
        </p:nvSpPr>
        <p:spPr>
          <a:xfrm flipH="1">
            <a:off x="8610600" y="1600200"/>
            <a:ext cx="0" cy="3581400"/>
          </a:xfrm>
          <a:prstGeom prst="line">
            <a:avLst/>
          </a:prstGeom>
          <a:ln w="57150" cap="flat" cmpd="sng">
            <a:solidFill>
              <a:srgbClr val="660033"/>
            </a:solidFill>
            <a:prstDash val="solid"/>
            <a:round/>
            <a:headEnd type="none" w="med" len="med"/>
            <a:tailEnd type="none" w="med" len="med"/>
          </a:ln>
        </p:spPr>
      </p:sp>
      <p:grpSp>
        <p:nvGrpSpPr>
          <p:cNvPr id="10288" name="Group 50"/>
          <p:cNvGrpSpPr/>
          <p:nvPr/>
        </p:nvGrpSpPr>
        <p:grpSpPr>
          <a:xfrm>
            <a:off x="4267200" y="1295400"/>
            <a:ext cx="2209800" cy="533400"/>
            <a:chOff x="3984" y="912"/>
            <a:chExt cx="1008" cy="144"/>
          </a:xfrm>
        </p:grpSpPr>
        <p:sp>
          <p:nvSpPr>
            <p:cNvPr id="10289" name="Line 51"/>
            <p:cNvSpPr/>
            <p:nvPr/>
          </p:nvSpPr>
          <p:spPr>
            <a:xfrm flipH="1">
              <a:off x="4032" y="912"/>
              <a:ext cx="96" cy="144"/>
            </a:xfrm>
            <a:prstGeom prst="line">
              <a:avLst/>
            </a:prstGeom>
            <a:ln w="57150" cap="flat" cmpd="sng">
              <a:solidFill>
                <a:srgbClr val="FF0000"/>
              </a:solidFill>
              <a:prstDash val="solid"/>
              <a:round/>
              <a:headEnd type="none" w="med" len="med"/>
              <a:tailEnd type="none" w="med" len="med"/>
            </a:ln>
          </p:spPr>
        </p:sp>
        <p:sp>
          <p:nvSpPr>
            <p:cNvPr id="10290" name="Line 52"/>
            <p:cNvSpPr/>
            <p:nvPr/>
          </p:nvSpPr>
          <p:spPr>
            <a:xfrm flipH="1">
              <a:off x="4176" y="912"/>
              <a:ext cx="96" cy="144"/>
            </a:xfrm>
            <a:prstGeom prst="line">
              <a:avLst/>
            </a:prstGeom>
            <a:ln w="57150" cap="flat" cmpd="sng">
              <a:solidFill>
                <a:srgbClr val="FF0000"/>
              </a:solidFill>
              <a:prstDash val="solid"/>
              <a:round/>
              <a:headEnd type="none" w="med" len="med"/>
              <a:tailEnd type="none" w="med" len="med"/>
            </a:ln>
          </p:spPr>
        </p:sp>
        <p:sp>
          <p:nvSpPr>
            <p:cNvPr id="10291" name="Line 53"/>
            <p:cNvSpPr/>
            <p:nvPr/>
          </p:nvSpPr>
          <p:spPr>
            <a:xfrm flipH="1">
              <a:off x="4320" y="912"/>
              <a:ext cx="96" cy="144"/>
            </a:xfrm>
            <a:prstGeom prst="line">
              <a:avLst/>
            </a:prstGeom>
            <a:ln w="57150" cap="flat" cmpd="sng">
              <a:solidFill>
                <a:srgbClr val="FF0000"/>
              </a:solidFill>
              <a:prstDash val="solid"/>
              <a:round/>
              <a:headEnd type="none" w="med" len="med"/>
              <a:tailEnd type="none" w="med" len="med"/>
            </a:ln>
          </p:spPr>
        </p:sp>
        <p:sp>
          <p:nvSpPr>
            <p:cNvPr id="10292" name="Line 54"/>
            <p:cNvSpPr/>
            <p:nvPr/>
          </p:nvSpPr>
          <p:spPr>
            <a:xfrm flipH="1">
              <a:off x="4464" y="912"/>
              <a:ext cx="96" cy="144"/>
            </a:xfrm>
            <a:prstGeom prst="line">
              <a:avLst/>
            </a:prstGeom>
            <a:ln w="57150" cap="flat" cmpd="sng">
              <a:solidFill>
                <a:srgbClr val="FF0000"/>
              </a:solidFill>
              <a:prstDash val="solid"/>
              <a:round/>
              <a:headEnd type="none" w="med" len="med"/>
              <a:tailEnd type="none" w="med" len="med"/>
            </a:ln>
          </p:spPr>
        </p:sp>
        <p:sp>
          <p:nvSpPr>
            <p:cNvPr id="10293" name="Line 55"/>
            <p:cNvSpPr/>
            <p:nvPr/>
          </p:nvSpPr>
          <p:spPr>
            <a:xfrm flipH="1">
              <a:off x="4608" y="912"/>
              <a:ext cx="96" cy="144"/>
            </a:xfrm>
            <a:prstGeom prst="line">
              <a:avLst/>
            </a:prstGeom>
            <a:ln w="57150" cap="flat" cmpd="sng">
              <a:solidFill>
                <a:srgbClr val="FF0000"/>
              </a:solidFill>
              <a:prstDash val="solid"/>
              <a:round/>
              <a:headEnd type="none" w="med" len="med"/>
              <a:tailEnd type="none" w="med" len="med"/>
            </a:ln>
          </p:spPr>
        </p:sp>
        <p:sp>
          <p:nvSpPr>
            <p:cNvPr id="10294" name="Line 56"/>
            <p:cNvSpPr/>
            <p:nvPr/>
          </p:nvSpPr>
          <p:spPr>
            <a:xfrm>
              <a:off x="4896" y="1008"/>
              <a:ext cx="96" cy="0"/>
            </a:xfrm>
            <a:prstGeom prst="line">
              <a:avLst/>
            </a:prstGeom>
            <a:ln w="57150" cap="flat" cmpd="sng">
              <a:solidFill>
                <a:srgbClr val="FF0000"/>
              </a:solidFill>
              <a:prstDash val="solid"/>
              <a:round/>
              <a:headEnd type="none" w="med" len="med"/>
              <a:tailEnd type="none" w="med" len="med"/>
            </a:ln>
          </p:spPr>
        </p:sp>
        <p:sp>
          <p:nvSpPr>
            <p:cNvPr id="10295" name="Line 57"/>
            <p:cNvSpPr/>
            <p:nvPr/>
          </p:nvSpPr>
          <p:spPr>
            <a:xfrm>
              <a:off x="4128" y="912"/>
              <a:ext cx="48" cy="144"/>
            </a:xfrm>
            <a:prstGeom prst="line">
              <a:avLst/>
            </a:prstGeom>
            <a:ln w="57150" cap="flat" cmpd="sng">
              <a:solidFill>
                <a:srgbClr val="FF0000"/>
              </a:solidFill>
              <a:prstDash val="solid"/>
              <a:round/>
              <a:headEnd type="none" w="med" len="med"/>
              <a:tailEnd type="none" w="med" len="med"/>
            </a:ln>
          </p:spPr>
        </p:sp>
        <p:sp>
          <p:nvSpPr>
            <p:cNvPr id="10296" name="Line 58"/>
            <p:cNvSpPr/>
            <p:nvPr/>
          </p:nvSpPr>
          <p:spPr>
            <a:xfrm>
              <a:off x="4272" y="912"/>
              <a:ext cx="48" cy="144"/>
            </a:xfrm>
            <a:prstGeom prst="line">
              <a:avLst/>
            </a:prstGeom>
            <a:ln w="57150" cap="flat" cmpd="sng">
              <a:solidFill>
                <a:srgbClr val="FF0000"/>
              </a:solidFill>
              <a:prstDash val="solid"/>
              <a:round/>
              <a:headEnd type="none" w="med" len="med"/>
              <a:tailEnd type="none" w="med" len="med"/>
            </a:ln>
          </p:spPr>
        </p:sp>
        <p:sp>
          <p:nvSpPr>
            <p:cNvPr id="10297" name="Line 59"/>
            <p:cNvSpPr/>
            <p:nvPr/>
          </p:nvSpPr>
          <p:spPr>
            <a:xfrm>
              <a:off x="4416" y="912"/>
              <a:ext cx="48" cy="144"/>
            </a:xfrm>
            <a:prstGeom prst="line">
              <a:avLst/>
            </a:prstGeom>
            <a:ln w="57150" cap="flat" cmpd="sng">
              <a:solidFill>
                <a:srgbClr val="FF0000"/>
              </a:solidFill>
              <a:prstDash val="solid"/>
              <a:round/>
              <a:headEnd type="none" w="med" len="med"/>
              <a:tailEnd type="none" w="med" len="med"/>
            </a:ln>
          </p:spPr>
        </p:sp>
        <p:sp>
          <p:nvSpPr>
            <p:cNvPr id="10298" name="Line 60"/>
            <p:cNvSpPr/>
            <p:nvPr/>
          </p:nvSpPr>
          <p:spPr>
            <a:xfrm>
              <a:off x="4560" y="912"/>
              <a:ext cx="48" cy="144"/>
            </a:xfrm>
            <a:prstGeom prst="line">
              <a:avLst/>
            </a:prstGeom>
            <a:ln w="57150" cap="flat" cmpd="sng">
              <a:solidFill>
                <a:srgbClr val="FF0000"/>
              </a:solidFill>
              <a:prstDash val="solid"/>
              <a:round/>
              <a:headEnd type="none" w="med" len="med"/>
              <a:tailEnd type="none" w="med" len="med"/>
            </a:ln>
          </p:spPr>
        </p:sp>
        <p:sp>
          <p:nvSpPr>
            <p:cNvPr id="10299" name="Line 61"/>
            <p:cNvSpPr/>
            <p:nvPr/>
          </p:nvSpPr>
          <p:spPr>
            <a:xfrm>
              <a:off x="4704" y="912"/>
              <a:ext cx="48" cy="144"/>
            </a:xfrm>
            <a:prstGeom prst="line">
              <a:avLst/>
            </a:prstGeom>
            <a:ln w="57150" cap="flat" cmpd="sng">
              <a:solidFill>
                <a:srgbClr val="FF0000"/>
              </a:solidFill>
              <a:prstDash val="solid"/>
              <a:round/>
              <a:headEnd type="none" w="med" len="med"/>
              <a:tailEnd type="none" w="med" len="med"/>
            </a:ln>
          </p:spPr>
        </p:sp>
        <p:sp>
          <p:nvSpPr>
            <p:cNvPr id="10300" name="Line 62"/>
            <p:cNvSpPr/>
            <p:nvPr/>
          </p:nvSpPr>
          <p:spPr>
            <a:xfrm flipH="1">
              <a:off x="4752" y="912"/>
              <a:ext cx="96" cy="144"/>
            </a:xfrm>
            <a:prstGeom prst="line">
              <a:avLst/>
            </a:prstGeom>
            <a:ln w="57150" cap="flat" cmpd="sng">
              <a:solidFill>
                <a:srgbClr val="FF0000"/>
              </a:solidFill>
              <a:prstDash val="solid"/>
              <a:round/>
              <a:headEnd type="none" w="med" len="med"/>
              <a:tailEnd type="none" w="med" len="med"/>
            </a:ln>
          </p:spPr>
        </p:sp>
        <p:sp>
          <p:nvSpPr>
            <p:cNvPr id="10301" name="Line 63"/>
            <p:cNvSpPr/>
            <p:nvPr/>
          </p:nvSpPr>
          <p:spPr>
            <a:xfrm>
              <a:off x="4848" y="912"/>
              <a:ext cx="48" cy="96"/>
            </a:xfrm>
            <a:prstGeom prst="line">
              <a:avLst/>
            </a:prstGeom>
            <a:ln w="57150" cap="flat" cmpd="sng">
              <a:solidFill>
                <a:srgbClr val="FF0000"/>
              </a:solidFill>
              <a:prstDash val="solid"/>
              <a:round/>
              <a:headEnd type="none" w="med" len="med"/>
              <a:tailEnd type="none" w="med" len="med"/>
            </a:ln>
          </p:spPr>
        </p:sp>
        <p:sp>
          <p:nvSpPr>
            <p:cNvPr id="10302" name="Line 64"/>
            <p:cNvSpPr/>
            <p:nvPr/>
          </p:nvSpPr>
          <p:spPr>
            <a:xfrm>
              <a:off x="3984" y="960"/>
              <a:ext cx="48" cy="96"/>
            </a:xfrm>
            <a:prstGeom prst="line">
              <a:avLst/>
            </a:prstGeom>
            <a:ln w="57150" cap="flat" cmpd="sng">
              <a:solidFill>
                <a:srgbClr val="FF0000"/>
              </a:solidFill>
              <a:prstDash val="solid"/>
              <a:round/>
              <a:headEnd type="none" w="med" len="med"/>
              <a:tailEnd type="none" w="med" len="med"/>
            </a:ln>
          </p:spPr>
        </p:sp>
      </p:grpSp>
      <p:sp>
        <p:nvSpPr>
          <p:cNvPr id="10303" name="Text Box 65"/>
          <p:cNvSpPr txBox="1"/>
          <p:nvPr/>
        </p:nvSpPr>
        <p:spPr>
          <a:xfrm>
            <a:off x="4572000" y="4724400"/>
            <a:ext cx="609600" cy="366713"/>
          </a:xfrm>
          <a:prstGeom prst="rect">
            <a:avLst/>
          </a:prstGeom>
          <a:noFill/>
          <a:ln w="9525">
            <a:noFill/>
          </a:ln>
        </p:spPr>
        <p:txBody>
          <a:bodyPr anchor="t" anchorCtr="0">
            <a:spAutoFit/>
          </a:bodyPr>
          <a:p>
            <a:pPr>
              <a:spcBef>
                <a:spcPct val="50000"/>
              </a:spcBef>
            </a:pPr>
            <a:r>
              <a:rPr lang="en-US" altLang="en-US" dirty="0">
                <a:latin typeface=".VnTimeH" panose="020B7200000000000000" pitchFamily="34" charset="0"/>
              </a:rPr>
              <a:t>A</a:t>
            </a:r>
            <a:endParaRPr lang="en-US" altLang="en-US" dirty="0">
              <a:latin typeface=".VnTimeH" panose="020B7200000000000000" pitchFamily="34" charset="0"/>
            </a:endParaRPr>
          </a:p>
        </p:txBody>
      </p:sp>
      <p:sp>
        <p:nvSpPr>
          <p:cNvPr id="10304" name="Text Box 66"/>
          <p:cNvSpPr txBox="1"/>
          <p:nvPr/>
        </p:nvSpPr>
        <p:spPr>
          <a:xfrm>
            <a:off x="6096000" y="4724400"/>
            <a:ext cx="609600" cy="366713"/>
          </a:xfrm>
          <a:prstGeom prst="rect">
            <a:avLst/>
          </a:prstGeom>
          <a:noFill/>
          <a:ln w="9525">
            <a:noFill/>
          </a:ln>
        </p:spPr>
        <p:txBody>
          <a:bodyPr anchor="t" anchorCtr="0">
            <a:spAutoFit/>
          </a:bodyPr>
          <a:p>
            <a:pPr>
              <a:spcBef>
                <a:spcPct val="50000"/>
              </a:spcBef>
            </a:pPr>
            <a:r>
              <a:rPr lang="en-US" altLang="en-US" dirty="0">
                <a:latin typeface=".VnTimeH" panose="020B7200000000000000" pitchFamily="34" charset="0"/>
              </a:rPr>
              <a:t>B</a:t>
            </a:r>
            <a:endParaRPr lang="en-US" altLang="en-US" dirty="0">
              <a:latin typeface=".VnTimeH" panose="020B7200000000000000" pitchFamily="34" charset="0"/>
            </a:endParaRPr>
          </a:p>
        </p:txBody>
      </p:sp>
      <p:sp>
        <p:nvSpPr>
          <p:cNvPr id="10305" name="Line 67"/>
          <p:cNvSpPr/>
          <p:nvPr/>
        </p:nvSpPr>
        <p:spPr>
          <a:xfrm rot="1070359" flipV="1">
            <a:off x="3505200" y="1981200"/>
            <a:ext cx="495300" cy="12700"/>
          </a:xfrm>
          <a:prstGeom prst="line">
            <a:avLst/>
          </a:prstGeom>
          <a:ln w="28575" cap="flat" cmpd="sng">
            <a:solidFill>
              <a:schemeClr val="bg1"/>
            </a:solidFill>
            <a:prstDash val="solid"/>
            <a:round/>
            <a:headEnd type="stealth" w="sm" len="lg"/>
            <a:tailEnd type="stealth" w="sm" len="lg"/>
          </a:ln>
        </p:spPr>
      </p:sp>
      <p:grpSp>
        <p:nvGrpSpPr>
          <p:cNvPr id="93252" name="Group 68"/>
          <p:cNvGrpSpPr/>
          <p:nvPr/>
        </p:nvGrpSpPr>
        <p:grpSpPr>
          <a:xfrm>
            <a:off x="2743200" y="4829175"/>
            <a:ext cx="838200" cy="787400"/>
            <a:chOff x="3120" y="1968"/>
            <a:chExt cx="576" cy="400"/>
          </a:xfrm>
        </p:grpSpPr>
        <p:sp>
          <p:nvSpPr>
            <p:cNvPr id="10307" name="Line 69"/>
            <p:cNvSpPr/>
            <p:nvPr/>
          </p:nvSpPr>
          <p:spPr>
            <a:xfrm flipV="1">
              <a:off x="3408" y="1968"/>
              <a:ext cx="288" cy="192"/>
            </a:xfrm>
            <a:prstGeom prst="line">
              <a:avLst/>
            </a:prstGeom>
            <a:ln w="57150" cap="flat" cmpd="sng">
              <a:solidFill>
                <a:srgbClr val="660033"/>
              </a:solidFill>
              <a:prstDash val="solid"/>
              <a:round/>
              <a:headEnd type="oval" w="med" len="med"/>
              <a:tailEnd type="oval" w="med" len="med"/>
            </a:ln>
          </p:spPr>
        </p:sp>
        <p:sp>
          <p:nvSpPr>
            <p:cNvPr id="10308" name="Line 70"/>
            <p:cNvSpPr/>
            <p:nvPr/>
          </p:nvSpPr>
          <p:spPr>
            <a:xfrm flipV="1">
              <a:off x="3120" y="2176"/>
              <a:ext cx="288" cy="192"/>
            </a:xfrm>
            <a:prstGeom prst="line">
              <a:avLst/>
            </a:prstGeom>
            <a:ln w="57150" cap="flat" cmpd="sng">
              <a:solidFill>
                <a:schemeClr val="bg1"/>
              </a:solidFill>
              <a:prstDash val="solid"/>
              <a:round/>
              <a:headEnd type="none" w="med" len="med"/>
              <a:tailEnd type="none" w="med" len="med"/>
            </a:ln>
          </p:spPr>
        </p:sp>
      </p:grpSp>
      <p:sp>
        <p:nvSpPr>
          <p:cNvPr id="10309" name="Line 71"/>
          <p:cNvSpPr/>
          <p:nvPr/>
        </p:nvSpPr>
        <p:spPr>
          <a:xfrm flipH="1" flipV="1">
            <a:off x="3505200" y="2057400"/>
            <a:ext cx="304800" cy="182563"/>
          </a:xfrm>
          <a:prstGeom prst="line">
            <a:avLst/>
          </a:prstGeom>
          <a:ln w="9525" cap="flat" cmpd="sng">
            <a:solidFill>
              <a:schemeClr val="bg1"/>
            </a:solidFill>
            <a:prstDash val="solid"/>
            <a:round/>
            <a:headEnd type="none" w="med" len="med"/>
            <a:tailEnd type="triangle" w="med" len="med"/>
          </a:ln>
        </p:spPr>
      </p:sp>
      <p:grpSp>
        <p:nvGrpSpPr>
          <p:cNvPr id="93256" name="Group 72"/>
          <p:cNvGrpSpPr/>
          <p:nvPr/>
        </p:nvGrpSpPr>
        <p:grpSpPr>
          <a:xfrm rot="-1062720">
            <a:off x="1371600" y="3352800"/>
            <a:ext cx="939800" cy="635000"/>
            <a:chOff x="1680" y="1440"/>
            <a:chExt cx="592" cy="400"/>
          </a:xfrm>
        </p:grpSpPr>
        <p:sp>
          <p:nvSpPr>
            <p:cNvPr id="10311" name="Oval 73"/>
            <p:cNvSpPr/>
            <p:nvPr/>
          </p:nvSpPr>
          <p:spPr>
            <a:xfrm rot="-4329641">
              <a:off x="1952" y="1604"/>
              <a:ext cx="63" cy="50"/>
            </a:xfrm>
            <a:prstGeom prst="ellipse">
              <a:avLst/>
            </a:prstGeom>
            <a:solidFill>
              <a:schemeClr val="tx1"/>
            </a:solidFill>
            <a:ln w="6350" cap="flat" cmpd="sng">
              <a:solidFill>
                <a:srgbClr val="FF0000"/>
              </a:solidFill>
              <a:prstDash val="solid"/>
              <a:round/>
              <a:headEnd type="none" w="med" len="med"/>
              <a:tailEnd type="none" w="med" len="med"/>
            </a:ln>
          </p:spPr>
          <p:txBody>
            <a:bodyPr vert="eaVert" wrap="none" anchor="ctr" anchorCtr="0"/>
            <a:p>
              <a:pPr algn="ctr"/>
              <a:endParaRPr lang="en-US" altLang="en-US" dirty="0">
                <a:latin typeface="Arial" panose="020B0604020202020204" pitchFamily="34" charset="0"/>
              </a:endParaRPr>
            </a:p>
          </p:txBody>
        </p:sp>
        <p:sp>
          <p:nvSpPr>
            <p:cNvPr id="10312" name="Line 74"/>
            <p:cNvSpPr/>
            <p:nvPr/>
          </p:nvSpPr>
          <p:spPr>
            <a:xfrm flipH="1" flipV="1">
              <a:off x="1680" y="1440"/>
              <a:ext cx="288" cy="192"/>
            </a:xfrm>
            <a:prstGeom prst="line">
              <a:avLst/>
            </a:prstGeom>
            <a:ln w="9525" cap="flat" cmpd="sng">
              <a:solidFill>
                <a:srgbClr val="FF0000"/>
              </a:solidFill>
              <a:prstDash val="solid"/>
              <a:round/>
              <a:headEnd type="none" w="med" len="med"/>
              <a:tailEnd type="triangle" w="med" len="med"/>
            </a:ln>
          </p:spPr>
        </p:sp>
        <p:sp>
          <p:nvSpPr>
            <p:cNvPr id="10313" name="Line 75"/>
            <p:cNvSpPr/>
            <p:nvPr/>
          </p:nvSpPr>
          <p:spPr>
            <a:xfrm flipH="1" flipV="1">
              <a:off x="1984" y="1648"/>
              <a:ext cx="288" cy="192"/>
            </a:xfrm>
            <a:prstGeom prst="line">
              <a:avLst/>
            </a:prstGeom>
            <a:ln w="9525" cap="flat" cmpd="sng">
              <a:solidFill>
                <a:schemeClr val="bg1"/>
              </a:solidFill>
              <a:prstDash val="solid"/>
              <a:round/>
              <a:headEnd type="none" w="med" len="med"/>
              <a:tailEnd type="triangle" w="med" len="med"/>
            </a:ln>
          </p:spPr>
        </p:sp>
      </p:grpSp>
      <p:sp>
        <p:nvSpPr>
          <p:cNvPr id="10314" name="Line 76"/>
          <p:cNvSpPr/>
          <p:nvPr/>
        </p:nvSpPr>
        <p:spPr>
          <a:xfrm>
            <a:off x="3352800" y="1600200"/>
            <a:ext cx="927100" cy="0"/>
          </a:xfrm>
          <a:prstGeom prst="line">
            <a:avLst/>
          </a:prstGeom>
          <a:ln w="57150" cap="flat" cmpd="sng">
            <a:solidFill>
              <a:srgbClr val="660033"/>
            </a:solidFill>
            <a:prstDash val="solid"/>
            <a:round/>
            <a:headEnd type="none" w="med" len="med"/>
            <a:tailEnd type="oval" w="med" len="med"/>
          </a:ln>
        </p:spPr>
      </p:sp>
      <p:sp>
        <p:nvSpPr>
          <p:cNvPr id="10315" name="Line 77"/>
          <p:cNvSpPr/>
          <p:nvPr/>
        </p:nvSpPr>
        <p:spPr>
          <a:xfrm>
            <a:off x="6324600" y="1600200"/>
            <a:ext cx="2286000" cy="0"/>
          </a:xfrm>
          <a:prstGeom prst="line">
            <a:avLst/>
          </a:prstGeom>
          <a:ln w="57150" cap="flat" cmpd="sng">
            <a:solidFill>
              <a:srgbClr val="660033"/>
            </a:solidFill>
            <a:prstDash val="solid"/>
            <a:round/>
            <a:headEnd type="oval" w="med" len="med"/>
            <a:tailEnd type="none" w="med" len="med"/>
          </a:ln>
        </p:spPr>
      </p:sp>
      <p:sp>
        <p:nvSpPr>
          <p:cNvPr id="10316" name="Line 78"/>
          <p:cNvSpPr/>
          <p:nvPr/>
        </p:nvSpPr>
        <p:spPr>
          <a:xfrm>
            <a:off x="3810000" y="5181600"/>
            <a:ext cx="990600" cy="0"/>
          </a:xfrm>
          <a:prstGeom prst="line">
            <a:avLst/>
          </a:prstGeom>
          <a:ln w="57150" cap="flat" cmpd="sng">
            <a:solidFill>
              <a:srgbClr val="660033"/>
            </a:solidFill>
            <a:prstDash val="solid"/>
            <a:round/>
            <a:headEnd type="oval" w="med" len="med"/>
            <a:tailEnd type="oval" w="med" len="med"/>
          </a:ln>
        </p:spPr>
      </p:sp>
      <p:sp>
        <p:nvSpPr>
          <p:cNvPr id="10317" name="Line 79"/>
          <p:cNvSpPr/>
          <p:nvPr/>
        </p:nvSpPr>
        <p:spPr>
          <a:xfrm>
            <a:off x="3810000" y="1600200"/>
            <a:ext cx="0" cy="2743200"/>
          </a:xfrm>
          <a:prstGeom prst="line">
            <a:avLst/>
          </a:prstGeom>
          <a:ln w="57150" cap="flat" cmpd="sng">
            <a:solidFill>
              <a:srgbClr val="660033"/>
            </a:solidFill>
            <a:prstDash val="solid"/>
            <a:round/>
            <a:headEnd type="none" w="med" len="med"/>
            <a:tailEnd type="none" w="med" len="med"/>
          </a:ln>
        </p:spPr>
      </p:sp>
      <p:sp>
        <p:nvSpPr>
          <p:cNvPr id="10318" name="Line 80"/>
          <p:cNvSpPr/>
          <p:nvPr/>
        </p:nvSpPr>
        <p:spPr>
          <a:xfrm>
            <a:off x="6705600" y="1600200"/>
            <a:ext cx="0" cy="2743200"/>
          </a:xfrm>
          <a:prstGeom prst="line">
            <a:avLst/>
          </a:prstGeom>
          <a:ln w="57150" cap="flat" cmpd="sng">
            <a:solidFill>
              <a:srgbClr val="660033"/>
            </a:solidFill>
            <a:prstDash val="solid"/>
            <a:round/>
            <a:headEnd type="none" w="med" len="med"/>
            <a:tailEnd type="none" w="med" len="med"/>
          </a:ln>
        </p:spPr>
      </p:sp>
      <p:grpSp>
        <p:nvGrpSpPr>
          <p:cNvPr id="10319" name="Group 83"/>
          <p:cNvGrpSpPr/>
          <p:nvPr/>
        </p:nvGrpSpPr>
        <p:grpSpPr>
          <a:xfrm>
            <a:off x="4114800" y="2667000"/>
            <a:ext cx="2222500" cy="1822450"/>
            <a:chOff x="2592" y="1680"/>
            <a:chExt cx="1400" cy="1148"/>
          </a:xfrm>
        </p:grpSpPr>
        <p:sp>
          <p:nvSpPr>
            <p:cNvPr id="10320" name="Text Box 84"/>
            <p:cNvSpPr txBox="1"/>
            <p:nvPr/>
          </p:nvSpPr>
          <p:spPr>
            <a:xfrm>
              <a:off x="3456" y="1776"/>
              <a:ext cx="384" cy="231"/>
            </a:xfrm>
            <a:prstGeom prst="rect">
              <a:avLst/>
            </a:prstGeom>
            <a:noFill/>
            <a:ln w="9525">
              <a:noFill/>
            </a:ln>
          </p:spPr>
          <p:txBody>
            <a:bodyPr anchor="t" anchorCtr="0">
              <a:spAutoFit/>
            </a:bodyPr>
            <a:p>
              <a:pPr>
                <a:spcBef>
                  <a:spcPct val="50000"/>
                </a:spcBef>
              </a:pPr>
              <a:r>
                <a:rPr lang="en-US" altLang="en-US" dirty="0">
                  <a:latin typeface=".VnTimeH" panose="020B7200000000000000" pitchFamily="34" charset="0"/>
                </a:rPr>
                <a:t>K</a:t>
              </a:r>
              <a:endParaRPr lang="en-US" altLang="en-US" dirty="0">
                <a:latin typeface=".VnTimeH" panose="020B7200000000000000" pitchFamily="34" charset="0"/>
              </a:endParaRPr>
            </a:p>
          </p:txBody>
        </p:sp>
        <p:sp>
          <p:nvSpPr>
            <p:cNvPr id="10321" name="Oval 85"/>
            <p:cNvSpPr/>
            <p:nvPr/>
          </p:nvSpPr>
          <p:spPr>
            <a:xfrm rot="-4329641">
              <a:off x="2992" y="2336"/>
              <a:ext cx="66" cy="64"/>
            </a:xfrm>
            <a:prstGeom prst="ellipse">
              <a:avLst/>
            </a:prstGeom>
            <a:solidFill>
              <a:srgbClr val="0000FF"/>
            </a:solidFill>
            <a:ln w="6350" cap="flat" cmpd="sng">
              <a:solidFill>
                <a:srgbClr val="FF00FF"/>
              </a:solidFill>
              <a:prstDash val="solid"/>
              <a:round/>
              <a:headEnd type="none" w="med" len="med"/>
              <a:tailEnd type="none" w="med" len="med"/>
            </a:ln>
          </p:spPr>
          <p:txBody>
            <a:bodyPr vert="eaVert" wrap="none" anchor="ctr" anchorCtr="0"/>
            <a:p>
              <a:pPr algn="ctr"/>
              <a:endParaRPr lang="en-US" altLang="en-US" dirty="0">
                <a:latin typeface="Arial" panose="020B0604020202020204" pitchFamily="34" charset="0"/>
              </a:endParaRPr>
            </a:p>
          </p:txBody>
        </p:sp>
        <p:sp>
          <p:nvSpPr>
            <p:cNvPr id="10322" name="Rectangle 86"/>
            <p:cNvSpPr/>
            <p:nvPr/>
          </p:nvSpPr>
          <p:spPr>
            <a:xfrm>
              <a:off x="2599" y="1680"/>
              <a:ext cx="1393" cy="1142"/>
            </a:xfrm>
            <a:prstGeom prst="rect">
              <a:avLst/>
            </a:prstGeom>
            <a:solidFill>
              <a:schemeClr val="tx1"/>
            </a:solidFill>
            <a:ln w="9525"/>
            <a:scene3d>
              <a:camera prst="legacyObliqueTopRight">
                <a:rot lat="0" lon="0" rev="0"/>
              </a:camera>
              <a:lightRig rig="legacyFlat3" dir="b"/>
            </a:scene3d>
            <a:sp3d extrusionH="430200" prstMaterial="legacyMatte">
              <a:bevelT w="13500" h="13500" prst="angle"/>
              <a:bevelB w="13500" h="13500" prst="angle"/>
              <a:extrusionClr>
                <a:schemeClr val="tx1"/>
              </a:extrusionClr>
            </a:sp3d>
          </p:spPr>
          <p:txBody>
            <a:bodyPr wrap="none" anchor="ctr" anchorCtr="0">
              <a:flatTx/>
            </a:bodyPr>
            <a:p>
              <a:endParaRPr lang="en-US" altLang="en-US" dirty="0">
                <a:latin typeface="Arial" panose="020B0604020202020204" pitchFamily="34" charset="0"/>
              </a:endParaRPr>
            </a:p>
          </p:txBody>
        </p:sp>
        <p:sp>
          <p:nvSpPr>
            <p:cNvPr id="10323" name="Rectangle 87"/>
            <p:cNvSpPr/>
            <p:nvPr/>
          </p:nvSpPr>
          <p:spPr>
            <a:xfrm>
              <a:off x="2592" y="1686"/>
              <a:ext cx="1393" cy="1142"/>
            </a:xfrm>
            <a:prstGeom prst="rect">
              <a:avLst/>
            </a:prstGeom>
            <a:solidFill>
              <a:schemeClr val="bg1"/>
            </a:solidFill>
            <a:ln w="57150" cap="flat" cmpd="thickThin">
              <a:solidFill>
                <a:srgbClr val="663300"/>
              </a:solidFill>
              <a:prstDash val="solid"/>
              <a:miter/>
              <a:headEnd type="none" w="med" len="med"/>
              <a:tailEnd type="none" w="med" len="med"/>
            </a:ln>
          </p:spPr>
          <p:txBody>
            <a:bodyPr wrap="none" anchor="ctr" anchorCtr="0"/>
            <a:p>
              <a:endParaRPr lang="en-US" altLang="en-US" dirty="0">
                <a:latin typeface="Arial" panose="020B0604020202020204" pitchFamily="34" charset="0"/>
              </a:endParaRPr>
            </a:p>
          </p:txBody>
        </p:sp>
        <p:sp>
          <p:nvSpPr>
            <p:cNvPr id="10324" name="Rectangle 88"/>
            <p:cNvSpPr/>
            <p:nvPr/>
          </p:nvSpPr>
          <p:spPr>
            <a:xfrm>
              <a:off x="2652" y="1725"/>
              <a:ext cx="1280" cy="646"/>
            </a:xfrm>
            <a:prstGeom prst="rect">
              <a:avLst/>
            </a:prstGeom>
            <a:solidFill>
              <a:schemeClr val="bg1">
                <a:alpha val="38039"/>
              </a:schemeClr>
            </a:solidFill>
            <a:ln w="19050" cap="flat" cmpd="sng">
              <a:solidFill>
                <a:schemeClr val="tx1"/>
              </a:solidFill>
              <a:prstDash val="solid"/>
              <a:miter/>
              <a:headEnd type="none" w="med" len="med"/>
              <a:tailEnd type="none" w="med" len="med"/>
            </a:ln>
          </p:spPr>
          <p:txBody>
            <a:bodyPr wrap="none" anchor="ctr" anchorCtr="0"/>
            <a:p>
              <a:endParaRPr lang="en-US" altLang="en-US" dirty="0">
                <a:latin typeface="Arial" panose="020B0604020202020204" pitchFamily="34" charset="0"/>
              </a:endParaRPr>
            </a:p>
          </p:txBody>
        </p:sp>
        <p:sp>
          <p:nvSpPr>
            <p:cNvPr id="10325" name="Oval 89"/>
            <p:cNvSpPr/>
            <p:nvPr/>
          </p:nvSpPr>
          <p:spPr>
            <a:xfrm>
              <a:off x="2729" y="1789"/>
              <a:ext cx="1082" cy="985"/>
            </a:xfrm>
            <a:prstGeom prst="ellipse">
              <a:avLst/>
            </a:prstGeom>
            <a:solidFill>
              <a:srgbClr val="FFFFCC"/>
            </a:solidFill>
            <a:ln w="12700" cap="flat" cmpd="sng">
              <a:solidFill>
                <a:schemeClr val="accent2"/>
              </a:solidFill>
              <a:prstDash val="solid"/>
              <a:round/>
              <a:headEnd type="none" w="med" len="med"/>
              <a:tailEnd type="none" w="med" len="med"/>
            </a:ln>
          </p:spPr>
          <p:txBody>
            <a:bodyPr wrap="none" anchor="ctr" anchorCtr="0"/>
            <a:p>
              <a:endParaRPr lang="en-US" altLang="en-US" dirty="0">
                <a:latin typeface="Arial" panose="020B0604020202020204" pitchFamily="34" charset="0"/>
              </a:endParaRPr>
            </a:p>
          </p:txBody>
        </p:sp>
        <p:sp>
          <p:nvSpPr>
            <p:cNvPr id="10326" name="Text Box 90"/>
            <p:cNvSpPr txBox="1"/>
            <p:nvPr/>
          </p:nvSpPr>
          <p:spPr>
            <a:xfrm rot="810395">
              <a:off x="3547" y="1938"/>
              <a:ext cx="255" cy="173"/>
            </a:xfrm>
            <a:prstGeom prst="rect">
              <a:avLst/>
            </a:prstGeom>
            <a:noFill/>
            <a:ln w="6350">
              <a:noFill/>
            </a:ln>
          </p:spPr>
          <p:txBody>
            <a:bodyPr anchor="t" anchorCtr="0">
              <a:spAutoFit/>
            </a:bodyPr>
            <a:p>
              <a:pPr algn="ctr"/>
              <a:r>
                <a:rPr lang="en-US" altLang="en-US" sz="1200" dirty="0">
                  <a:solidFill>
                    <a:srgbClr val="0000FF"/>
                  </a:solidFill>
                  <a:latin typeface="Times New Roman" panose="02020603050405020304" pitchFamily="18" charset="0"/>
                </a:rPr>
                <a:t>5</a:t>
              </a:r>
              <a:endParaRPr lang="en-US" altLang="en-US" dirty="0">
                <a:latin typeface="Arial" panose="020B0604020202020204" pitchFamily="34" charset="0"/>
              </a:endParaRPr>
            </a:p>
          </p:txBody>
        </p:sp>
        <p:sp>
          <p:nvSpPr>
            <p:cNvPr id="10327" name="Oval 91"/>
            <p:cNvSpPr/>
            <p:nvPr/>
          </p:nvSpPr>
          <p:spPr>
            <a:xfrm rot="5400000">
              <a:off x="2747" y="1719"/>
              <a:ext cx="1051" cy="1155"/>
            </a:xfrm>
            <a:prstGeom prst="ellipse">
              <a:avLst/>
            </a:prstGeom>
            <a:noFill/>
            <a:ln w="12700" cap="flat" cmpd="sng">
              <a:solidFill>
                <a:srgbClr val="003300"/>
              </a:solidFill>
              <a:prstDash val="solid"/>
              <a:round/>
              <a:headEnd type="none" w="med" len="med"/>
              <a:tailEnd type="none" w="med" len="med"/>
            </a:ln>
          </p:spPr>
          <p:txBody>
            <a:bodyPr wrap="none" anchor="ctr" anchorCtr="0"/>
            <a:p>
              <a:endParaRPr lang="en-US" altLang="en-US" dirty="0">
                <a:latin typeface="Arial" panose="020B0604020202020204" pitchFamily="34" charset="0"/>
              </a:endParaRPr>
            </a:p>
          </p:txBody>
        </p:sp>
        <p:sp>
          <p:nvSpPr>
            <p:cNvPr id="10328" name="Arc 92"/>
            <p:cNvSpPr/>
            <p:nvPr/>
          </p:nvSpPr>
          <p:spPr>
            <a:xfrm rot="6681726" flipH="1">
              <a:off x="3119" y="1749"/>
              <a:ext cx="406" cy="723"/>
            </a:xfrm>
            <a:custGeom>
              <a:avLst/>
              <a:gdLst/>
              <a:ahLst/>
              <a:cxnLst>
                <a:cxn ang="0">
                  <a:pos x="0" y="0"/>
                </a:cxn>
                <a:cxn ang="0">
                  <a:pos x="0" y="0"/>
                </a:cxn>
                <a:cxn ang="0">
                  <a:pos x="0" y="0"/>
                </a:cxn>
              </a:cxnLst>
              <a:pathLst>
                <a:path w="24253" h="39506" fill="none">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lnTo>
                    <a:pt x="14733" y="-1"/>
                  </a:lnTo>
                  <a:close/>
                </a:path>
              </a:pathLst>
            </a:custGeom>
            <a:noFill/>
            <a:ln w="3175" cap="flat" cmpd="sng">
              <a:solidFill>
                <a:srgbClr val="00FFFF"/>
              </a:solidFill>
              <a:prstDash val="solid"/>
              <a:round/>
              <a:headEnd type="none" w="med" len="med"/>
              <a:tailEnd type="none" w="med" len="med"/>
            </a:ln>
          </p:spPr>
          <p:txBody>
            <a:bodyPr/>
            <a:p>
              <a:endParaRPr lang="en-US"/>
            </a:p>
          </p:txBody>
        </p:sp>
        <p:sp>
          <p:nvSpPr>
            <p:cNvPr id="10329" name="Line 93"/>
            <p:cNvSpPr/>
            <p:nvPr/>
          </p:nvSpPr>
          <p:spPr>
            <a:xfrm rot="10800000">
              <a:off x="3293" y="1910"/>
              <a:ext cx="0" cy="96"/>
            </a:xfrm>
            <a:prstGeom prst="line">
              <a:avLst/>
            </a:prstGeom>
            <a:ln w="9525" cap="flat" cmpd="sng">
              <a:solidFill>
                <a:srgbClr val="FF0000"/>
              </a:solidFill>
              <a:prstDash val="solid"/>
              <a:round/>
              <a:headEnd type="none" w="med" len="med"/>
              <a:tailEnd type="none" w="med" len="med"/>
            </a:ln>
          </p:spPr>
        </p:sp>
        <p:sp>
          <p:nvSpPr>
            <p:cNvPr id="10330" name="Text Box 94"/>
            <p:cNvSpPr txBox="1"/>
            <p:nvPr/>
          </p:nvSpPr>
          <p:spPr>
            <a:xfrm rot="-466213">
              <a:off x="3156" y="1748"/>
              <a:ext cx="250" cy="173"/>
            </a:xfrm>
            <a:prstGeom prst="rect">
              <a:avLst/>
            </a:prstGeom>
            <a:noFill/>
            <a:ln w="3175">
              <a:noFill/>
            </a:ln>
          </p:spPr>
          <p:txBody>
            <a:bodyPr anchor="t" anchorCtr="0">
              <a:spAutoFit/>
            </a:bodyPr>
            <a:p>
              <a:pPr algn="ctr"/>
              <a:r>
                <a:rPr lang="en-US" altLang="en-US" sz="1200" dirty="0">
                  <a:latin typeface="Arial" panose="020B0604020202020204" pitchFamily="34" charset="0"/>
                </a:rPr>
                <a:t>3</a:t>
              </a:r>
              <a:endParaRPr lang="en-US" altLang="en-US" sz="1200" dirty="0">
                <a:latin typeface="Arial" panose="020B0604020202020204" pitchFamily="34" charset="0"/>
              </a:endParaRPr>
            </a:p>
          </p:txBody>
        </p:sp>
        <p:sp>
          <p:nvSpPr>
            <p:cNvPr id="10331" name="Text Box 95"/>
            <p:cNvSpPr txBox="1"/>
            <p:nvPr/>
          </p:nvSpPr>
          <p:spPr>
            <a:xfrm rot="-1500000">
              <a:off x="2920" y="1811"/>
              <a:ext cx="342" cy="173"/>
            </a:xfrm>
            <a:prstGeom prst="rect">
              <a:avLst/>
            </a:prstGeom>
            <a:noFill/>
            <a:ln w="12700">
              <a:noFill/>
            </a:ln>
          </p:spPr>
          <p:txBody>
            <a:bodyPr anchor="t" anchorCtr="0">
              <a:spAutoFit/>
            </a:bodyPr>
            <a:p>
              <a:pPr algn="ctr"/>
              <a:r>
                <a:rPr lang="en-US" altLang="en-US" sz="1200" dirty="0">
                  <a:solidFill>
                    <a:srgbClr val="0000FF"/>
                  </a:solidFill>
                  <a:latin typeface="Times New Roman" panose="02020603050405020304" pitchFamily="18" charset="0"/>
                </a:rPr>
                <a:t>2</a:t>
              </a:r>
              <a:endParaRPr lang="en-US" altLang="en-US" dirty="0">
                <a:latin typeface="Arial" panose="020B0604020202020204" pitchFamily="34" charset="0"/>
              </a:endParaRPr>
            </a:p>
          </p:txBody>
        </p:sp>
        <p:sp>
          <p:nvSpPr>
            <p:cNvPr id="10332" name="Line 96"/>
            <p:cNvSpPr/>
            <p:nvPr/>
          </p:nvSpPr>
          <p:spPr>
            <a:xfrm rot="300000">
              <a:off x="3329" y="1910"/>
              <a:ext cx="0" cy="40"/>
            </a:xfrm>
            <a:prstGeom prst="line">
              <a:avLst/>
            </a:prstGeom>
            <a:ln w="6350" cap="flat" cmpd="sng">
              <a:solidFill>
                <a:srgbClr val="0000FF"/>
              </a:solidFill>
              <a:prstDash val="solid"/>
              <a:round/>
              <a:headEnd type="none" w="med" len="med"/>
              <a:tailEnd type="none" w="med" len="med"/>
            </a:ln>
          </p:spPr>
        </p:sp>
        <p:sp>
          <p:nvSpPr>
            <p:cNvPr id="10333" name="Line 97"/>
            <p:cNvSpPr/>
            <p:nvPr/>
          </p:nvSpPr>
          <p:spPr>
            <a:xfrm rot="600000">
              <a:off x="3362" y="1914"/>
              <a:ext cx="0" cy="41"/>
            </a:xfrm>
            <a:prstGeom prst="line">
              <a:avLst/>
            </a:prstGeom>
            <a:ln w="6350" cap="flat" cmpd="sng">
              <a:solidFill>
                <a:srgbClr val="0000FF"/>
              </a:solidFill>
              <a:prstDash val="solid"/>
              <a:round/>
              <a:headEnd type="none" w="med" len="med"/>
              <a:tailEnd type="none" w="med" len="med"/>
            </a:ln>
          </p:spPr>
        </p:sp>
        <p:sp>
          <p:nvSpPr>
            <p:cNvPr id="10334" name="Line 98"/>
            <p:cNvSpPr/>
            <p:nvPr/>
          </p:nvSpPr>
          <p:spPr>
            <a:xfrm rot="900000">
              <a:off x="3395" y="1922"/>
              <a:ext cx="0" cy="39"/>
            </a:xfrm>
            <a:prstGeom prst="line">
              <a:avLst/>
            </a:prstGeom>
            <a:ln w="6350" cap="flat" cmpd="sng">
              <a:solidFill>
                <a:srgbClr val="0000FF"/>
              </a:solidFill>
              <a:prstDash val="solid"/>
              <a:round/>
              <a:headEnd type="none" w="med" len="med"/>
              <a:tailEnd type="none" w="med" len="med"/>
            </a:ln>
          </p:spPr>
        </p:sp>
        <p:sp>
          <p:nvSpPr>
            <p:cNvPr id="10335" name="Line 99"/>
            <p:cNvSpPr/>
            <p:nvPr/>
          </p:nvSpPr>
          <p:spPr>
            <a:xfrm rot="1200000">
              <a:off x="3427" y="1932"/>
              <a:ext cx="0" cy="41"/>
            </a:xfrm>
            <a:prstGeom prst="line">
              <a:avLst/>
            </a:prstGeom>
            <a:ln w="6350" cap="flat" cmpd="sng">
              <a:solidFill>
                <a:srgbClr val="0000FF"/>
              </a:solidFill>
              <a:prstDash val="solid"/>
              <a:round/>
              <a:headEnd type="none" w="med" len="med"/>
              <a:tailEnd type="none" w="med" len="med"/>
            </a:ln>
          </p:spPr>
        </p:sp>
        <p:sp>
          <p:nvSpPr>
            <p:cNvPr id="10336" name="Line 100"/>
            <p:cNvSpPr/>
            <p:nvPr/>
          </p:nvSpPr>
          <p:spPr>
            <a:xfrm rot="1500000">
              <a:off x="3452" y="1944"/>
              <a:ext cx="0" cy="89"/>
            </a:xfrm>
            <a:prstGeom prst="line">
              <a:avLst/>
            </a:prstGeom>
            <a:ln w="9525" cap="flat" cmpd="sng">
              <a:solidFill>
                <a:srgbClr val="FF0000"/>
              </a:solidFill>
              <a:prstDash val="solid"/>
              <a:round/>
              <a:headEnd type="none" w="med" len="med"/>
              <a:tailEnd type="none" w="med" len="med"/>
            </a:ln>
          </p:spPr>
        </p:sp>
        <p:sp>
          <p:nvSpPr>
            <p:cNvPr id="10337" name="Line 101"/>
            <p:cNvSpPr/>
            <p:nvPr/>
          </p:nvSpPr>
          <p:spPr>
            <a:xfrm rot="1800000">
              <a:off x="3488" y="1962"/>
              <a:ext cx="0" cy="41"/>
            </a:xfrm>
            <a:prstGeom prst="line">
              <a:avLst/>
            </a:prstGeom>
            <a:ln w="6350" cap="flat" cmpd="sng">
              <a:solidFill>
                <a:srgbClr val="0000FF"/>
              </a:solidFill>
              <a:prstDash val="solid"/>
              <a:round/>
              <a:headEnd type="none" w="med" len="med"/>
              <a:tailEnd type="none" w="med" len="med"/>
            </a:ln>
          </p:spPr>
        </p:sp>
        <p:sp>
          <p:nvSpPr>
            <p:cNvPr id="10338" name="Line 102"/>
            <p:cNvSpPr/>
            <p:nvPr/>
          </p:nvSpPr>
          <p:spPr>
            <a:xfrm rot="2100000">
              <a:off x="3513" y="1978"/>
              <a:ext cx="0" cy="39"/>
            </a:xfrm>
            <a:prstGeom prst="line">
              <a:avLst/>
            </a:prstGeom>
            <a:ln w="6350" cap="flat" cmpd="sng">
              <a:solidFill>
                <a:srgbClr val="0000FF"/>
              </a:solidFill>
              <a:prstDash val="solid"/>
              <a:round/>
              <a:headEnd type="none" w="med" len="med"/>
              <a:tailEnd type="none" w="med" len="med"/>
            </a:ln>
          </p:spPr>
        </p:sp>
        <p:sp>
          <p:nvSpPr>
            <p:cNvPr id="10339" name="Line 103"/>
            <p:cNvSpPr/>
            <p:nvPr/>
          </p:nvSpPr>
          <p:spPr>
            <a:xfrm rot="2400000">
              <a:off x="3542" y="1997"/>
              <a:ext cx="0" cy="39"/>
            </a:xfrm>
            <a:prstGeom prst="line">
              <a:avLst/>
            </a:prstGeom>
            <a:ln w="6350" cap="flat" cmpd="sng">
              <a:solidFill>
                <a:srgbClr val="0000FF"/>
              </a:solidFill>
              <a:prstDash val="solid"/>
              <a:round/>
              <a:headEnd type="none" w="med" len="med"/>
              <a:tailEnd type="none" w="med" len="med"/>
            </a:ln>
          </p:spPr>
        </p:sp>
        <p:sp>
          <p:nvSpPr>
            <p:cNvPr id="10340" name="Line 104"/>
            <p:cNvSpPr/>
            <p:nvPr/>
          </p:nvSpPr>
          <p:spPr>
            <a:xfrm rot="2700000">
              <a:off x="3565" y="2018"/>
              <a:ext cx="0" cy="44"/>
            </a:xfrm>
            <a:prstGeom prst="line">
              <a:avLst/>
            </a:prstGeom>
            <a:ln w="6350" cap="flat" cmpd="sng">
              <a:solidFill>
                <a:srgbClr val="0000FF"/>
              </a:solidFill>
              <a:prstDash val="solid"/>
              <a:round/>
              <a:headEnd type="none" w="med" len="med"/>
              <a:tailEnd type="none" w="med" len="med"/>
            </a:ln>
          </p:spPr>
        </p:sp>
        <p:sp>
          <p:nvSpPr>
            <p:cNvPr id="10341" name="Line 105"/>
            <p:cNvSpPr/>
            <p:nvPr/>
          </p:nvSpPr>
          <p:spPr>
            <a:xfrm rot="3000000">
              <a:off x="3570" y="2029"/>
              <a:ext cx="0" cy="98"/>
            </a:xfrm>
            <a:prstGeom prst="line">
              <a:avLst/>
            </a:prstGeom>
            <a:ln w="9525" cap="flat" cmpd="sng">
              <a:solidFill>
                <a:srgbClr val="FF0000"/>
              </a:solidFill>
              <a:prstDash val="solid"/>
              <a:round/>
              <a:headEnd type="none" w="med" len="med"/>
              <a:tailEnd type="none" w="med" len="med"/>
            </a:ln>
          </p:spPr>
        </p:sp>
        <p:sp>
          <p:nvSpPr>
            <p:cNvPr id="10342" name="Line 106"/>
            <p:cNvSpPr/>
            <p:nvPr/>
          </p:nvSpPr>
          <p:spPr>
            <a:xfrm rot="7800000">
              <a:off x="3017" y="2027"/>
              <a:ext cx="0" cy="106"/>
            </a:xfrm>
            <a:prstGeom prst="line">
              <a:avLst/>
            </a:prstGeom>
            <a:ln w="9525" cap="flat" cmpd="sng">
              <a:solidFill>
                <a:srgbClr val="FF0000"/>
              </a:solidFill>
              <a:prstDash val="solid"/>
              <a:round/>
              <a:headEnd type="none" w="med" len="med"/>
              <a:tailEnd type="none" w="med" len="med"/>
            </a:ln>
          </p:spPr>
        </p:sp>
        <p:sp>
          <p:nvSpPr>
            <p:cNvPr id="10343" name="Line 107"/>
            <p:cNvSpPr/>
            <p:nvPr/>
          </p:nvSpPr>
          <p:spPr>
            <a:xfrm rot="-2700000">
              <a:off x="3017" y="2018"/>
              <a:ext cx="0" cy="40"/>
            </a:xfrm>
            <a:prstGeom prst="line">
              <a:avLst/>
            </a:prstGeom>
            <a:ln w="6350" cap="flat" cmpd="sng">
              <a:solidFill>
                <a:srgbClr val="0000FF"/>
              </a:solidFill>
              <a:prstDash val="solid"/>
              <a:round/>
              <a:headEnd type="none" w="med" len="med"/>
              <a:tailEnd type="none" w="med" len="med"/>
            </a:ln>
          </p:spPr>
        </p:sp>
        <p:sp>
          <p:nvSpPr>
            <p:cNvPr id="10344" name="Line 108"/>
            <p:cNvSpPr/>
            <p:nvPr/>
          </p:nvSpPr>
          <p:spPr>
            <a:xfrm rot="-2400000">
              <a:off x="3040" y="1999"/>
              <a:ext cx="0" cy="38"/>
            </a:xfrm>
            <a:prstGeom prst="line">
              <a:avLst/>
            </a:prstGeom>
            <a:ln w="6350" cap="flat" cmpd="sng">
              <a:solidFill>
                <a:srgbClr val="0000FF"/>
              </a:solidFill>
              <a:prstDash val="solid"/>
              <a:round/>
              <a:headEnd type="none" w="med" len="med"/>
              <a:tailEnd type="none" w="med" len="med"/>
            </a:ln>
          </p:spPr>
        </p:sp>
        <p:sp>
          <p:nvSpPr>
            <p:cNvPr id="10345" name="Line 109"/>
            <p:cNvSpPr/>
            <p:nvPr/>
          </p:nvSpPr>
          <p:spPr>
            <a:xfrm rot="-2100000">
              <a:off x="3069" y="1979"/>
              <a:ext cx="0" cy="39"/>
            </a:xfrm>
            <a:prstGeom prst="line">
              <a:avLst/>
            </a:prstGeom>
            <a:ln w="6350" cap="flat" cmpd="sng">
              <a:solidFill>
                <a:srgbClr val="0000FF"/>
              </a:solidFill>
              <a:prstDash val="solid"/>
              <a:round/>
              <a:headEnd type="none" w="med" len="med"/>
              <a:tailEnd type="none" w="med" len="med"/>
            </a:ln>
          </p:spPr>
        </p:sp>
        <p:sp>
          <p:nvSpPr>
            <p:cNvPr id="10346" name="Line 110"/>
            <p:cNvSpPr/>
            <p:nvPr/>
          </p:nvSpPr>
          <p:spPr>
            <a:xfrm rot="-1800000">
              <a:off x="3095" y="1961"/>
              <a:ext cx="0" cy="39"/>
            </a:xfrm>
            <a:prstGeom prst="line">
              <a:avLst/>
            </a:prstGeom>
            <a:ln w="6350" cap="flat" cmpd="sng">
              <a:solidFill>
                <a:srgbClr val="0000FF"/>
              </a:solidFill>
              <a:prstDash val="solid"/>
              <a:round/>
              <a:headEnd type="none" w="med" len="med"/>
              <a:tailEnd type="none" w="med" len="med"/>
            </a:ln>
          </p:spPr>
        </p:sp>
        <p:sp>
          <p:nvSpPr>
            <p:cNvPr id="10347" name="Line 111"/>
            <p:cNvSpPr/>
            <p:nvPr/>
          </p:nvSpPr>
          <p:spPr>
            <a:xfrm rot="-1500000">
              <a:off x="3139" y="1943"/>
              <a:ext cx="0" cy="88"/>
            </a:xfrm>
            <a:prstGeom prst="line">
              <a:avLst/>
            </a:prstGeom>
            <a:ln w="9525" cap="flat" cmpd="sng">
              <a:solidFill>
                <a:srgbClr val="FF0000"/>
              </a:solidFill>
              <a:prstDash val="solid"/>
              <a:round/>
              <a:headEnd type="none" w="med" len="med"/>
              <a:tailEnd type="none" w="med" len="med"/>
            </a:ln>
          </p:spPr>
        </p:sp>
        <p:sp>
          <p:nvSpPr>
            <p:cNvPr id="10348" name="Line 112"/>
            <p:cNvSpPr/>
            <p:nvPr/>
          </p:nvSpPr>
          <p:spPr>
            <a:xfrm rot="-1200000">
              <a:off x="3159" y="1932"/>
              <a:ext cx="0" cy="41"/>
            </a:xfrm>
            <a:prstGeom prst="line">
              <a:avLst/>
            </a:prstGeom>
            <a:ln w="6350" cap="flat" cmpd="sng">
              <a:solidFill>
                <a:srgbClr val="0000FF"/>
              </a:solidFill>
              <a:prstDash val="solid"/>
              <a:round/>
              <a:headEnd type="none" w="med" len="med"/>
              <a:tailEnd type="none" w="med" len="med"/>
            </a:ln>
          </p:spPr>
        </p:sp>
        <p:sp>
          <p:nvSpPr>
            <p:cNvPr id="10349" name="Line 113"/>
            <p:cNvSpPr/>
            <p:nvPr/>
          </p:nvSpPr>
          <p:spPr>
            <a:xfrm rot="-900000">
              <a:off x="3187" y="1925"/>
              <a:ext cx="0" cy="40"/>
            </a:xfrm>
            <a:prstGeom prst="line">
              <a:avLst/>
            </a:prstGeom>
            <a:ln w="6350" cap="flat" cmpd="sng">
              <a:solidFill>
                <a:srgbClr val="0000FF"/>
              </a:solidFill>
              <a:prstDash val="solid"/>
              <a:round/>
              <a:headEnd type="none" w="med" len="med"/>
              <a:tailEnd type="none" w="med" len="med"/>
            </a:ln>
          </p:spPr>
        </p:sp>
        <p:sp>
          <p:nvSpPr>
            <p:cNvPr id="10350" name="Line 114"/>
            <p:cNvSpPr/>
            <p:nvPr/>
          </p:nvSpPr>
          <p:spPr>
            <a:xfrm rot="-600000">
              <a:off x="3221" y="1918"/>
              <a:ext cx="0" cy="39"/>
            </a:xfrm>
            <a:prstGeom prst="line">
              <a:avLst/>
            </a:prstGeom>
            <a:ln w="6350" cap="flat" cmpd="sng">
              <a:solidFill>
                <a:srgbClr val="0000FF"/>
              </a:solidFill>
              <a:prstDash val="solid"/>
              <a:round/>
              <a:headEnd type="none" w="med" len="med"/>
              <a:tailEnd type="none" w="med" len="med"/>
            </a:ln>
          </p:spPr>
        </p:sp>
        <p:sp>
          <p:nvSpPr>
            <p:cNvPr id="10351" name="Line 115"/>
            <p:cNvSpPr/>
            <p:nvPr/>
          </p:nvSpPr>
          <p:spPr>
            <a:xfrm rot="-300000">
              <a:off x="3256" y="1912"/>
              <a:ext cx="0" cy="39"/>
            </a:xfrm>
            <a:prstGeom prst="line">
              <a:avLst/>
            </a:prstGeom>
            <a:ln w="6350" cap="flat" cmpd="sng">
              <a:solidFill>
                <a:srgbClr val="0000FF"/>
              </a:solidFill>
              <a:prstDash val="solid"/>
              <a:round/>
              <a:headEnd type="none" w="med" len="med"/>
              <a:tailEnd type="none" w="med" len="med"/>
            </a:ln>
          </p:spPr>
        </p:sp>
        <p:sp>
          <p:nvSpPr>
            <p:cNvPr id="10352" name="Line 116"/>
            <p:cNvSpPr/>
            <p:nvPr/>
          </p:nvSpPr>
          <p:spPr>
            <a:xfrm rot="6300000">
              <a:off x="2950" y="2149"/>
              <a:ext cx="0" cy="107"/>
            </a:xfrm>
            <a:prstGeom prst="line">
              <a:avLst/>
            </a:prstGeom>
            <a:ln w="9525" cap="flat" cmpd="sng">
              <a:solidFill>
                <a:srgbClr val="FF0000"/>
              </a:solidFill>
              <a:prstDash val="solid"/>
              <a:round/>
              <a:headEnd type="none" w="med" len="med"/>
              <a:tailEnd type="none" w="med" len="med"/>
            </a:ln>
          </p:spPr>
        </p:sp>
        <p:sp>
          <p:nvSpPr>
            <p:cNvPr id="10353" name="Line 117"/>
            <p:cNvSpPr/>
            <p:nvPr/>
          </p:nvSpPr>
          <p:spPr>
            <a:xfrm rot="-4200000">
              <a:off x="2931" y="2146"/>
              <a:ext cx="0" cy="42"/>
            </a:xfrm>
            <a:prstGeom prst="line">
              <a:avLst/>
            </a:prstGeom>
            <a:ln w="6350" cap="flat" cmpd="sng">
              <a:solidFill>
                <a:srgbClr val="0000FF"/>
              </a:solidFill>
              <a:prstDash val="solid"/>
              <a:round/>
              <a:headEnd type="none" w="med" len="med"/>
              <a:tailEnd type="none" w="med" len="med"/>
            </a:ln>
          </p:spPr>
        </p:sp>
        <p:sp>
          <p:nvSpPr>
            <p:cNvPr id="10354" name="Line 118"/>
            <p:cNvSpPr/>
            <p:nvPr/>
          </p:nvSpPr>
          <p:spPr>
            <a:xfrm rot="-3900000">
              <a:off x="2941" y="2117"/>
              <a:ext cx="0" cy="43"/>
            </a:xfrm>
            <a:prstGeom prst="line">
              <a:avLst/>
            </a:prstGeom>
            <a:ln w="6350" cap="flat" cmpd="sng">
              <a:solidFill>
                <a:srgbClr val="0000FF"/>
              </a:solidFill>
              <a:prstDash val="solid"/>
              <a:round/>
              <a:headEnd type="none" w="med" len="med"/>
              <a:tailEnd type="none" w="med" len="med"/>
            </a:ln>
          </p:spPr>
        </p:sp>
        <p:sp>
          <p:nvSpPr>
            <p:cNvPr id="10355" name="Line 119"/>
            <p:cNvSpPr/>
            <p:nvPr/>
          </p:nvSpPr>
          <p:spPr>
            <a:xfrm rot="-3600000">
              <a:off x="2959" y="2094"/>
              <a:ext cx="0" cy="42"/>
            </a:xfrm>
            <a:prstGeom prst="line">
              <a:avLst/>
            </a:prstGeom>
            <a:ln w="6350" cap="flat" cmpd="sng">
              <a:solidFill>
                <a:srgbClr val="0000FF"/>
              </a:solidFill>
              <a:prstDash val="solid"/>
              <a:round/>
              <a:headEnd type="none" w="med" len="med"/>
              <a:tailEnd type="none" w="med" len="med"/>
            </a:ln>
          </p:spPr>
        </p:sp>
        <p:sp>
          <p:nvSpPr>
            <p:cNvPr id="10356" name="Line 120"/>
            <p:cNvSpPr/>
            <p:nvPr/>
          </p:nvSpPr>
          <p:spPr>
            <a:xfrm rot="-3300000">
              <a:off x="2975" y="2064"/>
              <a:ext cx="0" cy="42"/>
            </a:xfrm>
            <a:prstGeom prst="line">
              <a:avLst/>
            </a:prstGeom>
            <a:ln w="6350" cap="flat" cmpd="sng">
              <a:solidFill>
                <a:srgbClr val="0000FF"/>
              </a:solidFill>
              <a:prstDash val="solid"/>
              <a:round/>
              <a:headEnd type="none" w="med" len="med"/>
              <a:tailEnd type="none" w="med" len="med"/>
            </a:ln>
          </p:spPr>
        </p:sp>
        <p:sp>
          <p:nvSpPr>
            <p:cNvPr id="10357" name="Line 121"/>
            <p:cNvSpPr/>
            <p:nvPr/>
          </p:nvSpPr>
          <p:spPr>
            <a:xfrm rot="3300000">
              <a:off x="3604" y="2067"/>
              <a:ext cx="0" cy="42"/>
            </a:xfrm>
            <a:prstGeom prst="line">
              <a:avLst/>
            </a:prstGeom>
            <a:ln w="6350" cap="flat" cmpd="sng">
              <a:solidFill>
                <a:srgbClr val="0000FF"/>
              </a:solidFill>
              <a:prstDash val="solid"/>
              <a:round/>
              <a:headEnd type="none" w="med" len="med"/>
              <a:tailEnd type="none" w="med" len="med"/>
            </a:ln>
          </p:spPr>
        </p:sp>
        <p:sp>
          <p:nvSpPr>
            <p:cNvPr id="10358" name="Line 122"/>
            <p:cNvSpPr/>
            <p:nvPr/>
          </p:nvSpPr>
          <p:spPr>
            <a:xfrm rot="3600000">
              <a:off x="3618" y="2088"/>
              <a:ext cx="0" cy="44"/>
            </a:xfrm>
            <a:prstGeom prst="line">
              <a:avLst/>
            </a:prstGeom>
            <a:ln w="6350" cap="flat" cmpd="sng">
              <a:solidFill>
                <a:srgbClr val="0000FF"/>
              </a:solidFill>
              <a:prstDash val="solid"/>
              <a:round/>
              <a:headEnd type="none" w="med" len="med"/>
              <a:tailEnd type="none" w="med" len="med"/>
            </a:ln>
          </p:spPr>
        </p:sp>
        <p:sp>
          <p:nvSpPr>
            <p:cNvPr id="10359" name="Line 123"/>
            <p:cNvSpPr/>
            <p:nvPr/>
          </p:nvSpPr>
          <p:spPr>
            <a:xfrm rot="3900000">
              <a:off x="3637" y="2116"/>
              <a:ext cx="0" cy="42"/>
            </a:xfrm>
            <a:prstGeom prst="line">
              <a:avLst/>
            </a:prstGeom>
            <a:ln w="6350" cap="flat" cmpd="sng">
              <a:solidFill>
                <a:srgbClr val="0000FF"/>
              </a:solidFill>
              <a:prstDash val="solid"/>
              <a:round/>
              <a:headEnd type="none" w="med" len="med"/>
              <a:tailEnd type="none" w="med" len="med"/>
            </a:ln>
          </p:spPr>
        </p:sp>
        <p:sp>
          <p:nvSpPr>
            <p:cNvPr id="10360" name="Line 124"/>
            <p:cNvSpPr/>
            <p:nvPr/>
          </p:nvSpPr>
          <p:spPr>
            <a:xfrm rot="4200000">
              <a:off x="3649" y="2146"/>
              <a:ext cx="0" cy="42"/>
            </a:xfrm>
            <a:prstGeom prst="line">
              <a:avLst/>
            </a:prstGeom>
            <a:ln w="6350" cap="flat" cmpd="sng">
              <a:solidFill>
                <a:srgbClr val="0000FF"/>
              </a:solidFill>
              <a:prstDash val="solid"/>
              <a:round/>
              <a:headEnd type="none" w="med" len="med"/>
              <a:tailEnd type="none" w="med" len="med"/>
            </a:ln>
          </p:spPr>
        </p:sp>
        <p:sp>
          <p:nvSpPr>
            <p:cNvPr id="10361" name="Line 125"/>
            <p:cNvSpPr/>
            <p:nvPr/>
          </p:nvSpPr>
          <p:spPr>
            <a:xfrm rot="4500000">
              <a:off x="3636" y="2155"/>
              <a:ext cx="0" cy="98"/>
            </a:xfrm>
            <a:prstGeom prst="line">
              <a:avLst/>
            </a:prstGeom>
            <a:ln w="9525" cap="flat" cmpd="sng">
              <a:solidFill>
                <a:srgbClr val="FF0000"/>
              </a:solidFill>
              <a:prstDash val="solid"/>
              <a:round/>
              <a:headEnd type="none" w="med" len="med"/>
              <a:tailEnd type="none" w="med" len="med"/>
            </a:ln>
          </p:spPr>
        </p:sp>
        <p:sp>
          <p:nvSpPr>
            <p:cNvPr id="10362" name="Text Box 126"/>
            <p:cNvSpPr txBox="1"/>
            <p:nvPr/>
          </p:nvSpPr>
          <p:spPr>
            <a:xfrm>
              <a:off x="2674" y="2088"/>
              <a:ext cx="343" cy="173"/>
            </a:xfrm>
            <a:prstGeom prst="rect">
              <a:avLst/>
            </a:prstGeom>
            <a:noFill/>
            <a:ln w="12700">
              <a:noFill/>
            </a:ln>
          </p:spPr>
          <p:txBody>
            <a:bodyPr anchor="t" anchorCtr="0">
              <a:spAutoFit/>
            </a:bodyPr>
            <a:p>
              <a:pPr algn="ctr"/>
              <a:r>
                <a:rPr lang="en-US" altLang="en-US" sz="1200" dirty="0">
                  <a:solidFill>
                    <a:srgbClr val="0000FF"/>
                  </a:solidFill>
                  <a:latin typeface="Times New Roman" panose="02020603050405020304" pitchFamily="18" charset="0"/>
                </a:rPr>
                <a:t>0</a:t>
              </a:r>
              <a:endParaRPr lang="en-US" altLang="en-US" dirty="0">
                <a:latin typeface="Arial" panose="020B0604020202020204" pitchFamily="34" charset="0"/>
              </a:endParaRPr>
            </a:p>
          </p:txBody>
        </p:sp>
        <p:sp>
          <p:nvSpPr>
            <p:cNvPr id="10363" name="Text Box 127"/>
            <p:cNvSpPr txBox="1"/>
            <p:nvPr/>
          </p:nvSpPr>
          <p:spPr>
            <a:xfrm rot="-2443161">
              <a:off x="2760" y="1939"/>
              <a:ext cx="342" cy="173"/>
            </a:xfrm>
            <a:prstGeom prst="rect">
              <a:avLst/>
            </a:prstGeom>
            <a:noFill/>
            <a:ln w="12700">
              <a:noFill/>
            </a:ln>
          </p:spPr>
          <p:txBody>
            <a:bodyPr anchor="t" anchorCtr="0">
              <a:spAutoFit/>
            </a:bodyPr>
            <a:p>
              <a:pPr algn="ctr"/>
              <a:r>
                <a:rPr lang="en-US" altLang="en-US" sz="1200" dirty="0">
                  <a:latin typeface="Arial" panose="020B0604020202020204" pitchFamily="34" charset="0"/>
                </a:rPr>
                <a:t>1</a:t>
              </a:r>
              <a:endParaRPr lang="en-US" altLang="en-US" sz="1200" dirty="0">
                <a:latin typeface="Arial" panose="020B0604020202020204" pitchFamily="34" charset="0"/>
              </a:endParaRPr>
            </a:p>
          </p:txBody>
        </p:sp>
        <p:sp>
          <p:nvSpPr>
            <p:cNvPr id="10364" name="Text Box 128"/>
            <p:cNvSpPr txBox="1"/>
            <p:nvPr/>
          </p:nvSpPr>
          <p:spPr>
            <a:xfrm rot="3000000">
              <a:off x="3391" y="1799"/>
              <a:ext cx="307" cy="173"/>
            </a:xfrm>
            <a:prstGeom prst="rect">
              <a:avLst/>
            </a:prstGeom>
            <a:noFill/>
            <a:ln w="12700">
              <a:noFill/>
            </a:ln>
          </p:spPr>
          <p:txBody>
            <a:bodyPr anchor="t" anchorCtr="0">
              <a:spAutoFit/>
            </a:bodyPr>
            <a:p>
              <a:pPr algn="ctr"/>
              <a:r>
                <a:rPr lang="en-US" altLang="en-US" sz="1200" dirty="0">
                  <a:solidFill>
                    <a:srgbClr val="0000FF"/>
                  </a:solidFill>
                  <a:latin typeface="Times New Roman" panose="02020603050405020304" pitchFamily="18" charset="0"/>
                </a:rPr>
                <a:t>4</a:t>
              </a:r>
              <a:endParaRPr lang="en-US" altLang="en-US" dirty="0">
                <a:latin typeface="Arial" panose="020B0604020202020204" pitchFamily="34" charset="0"/>
              </a:endParaRPr>
            </a:p>
          </p:txBody>
        </p:sp>
        <p:sp>
          <p:nvSpPr>
            <p:cNvPr id="10365" name="Text Box 129"/>
            <p:cNvSpPr txBox="1"/>
            <p:nvPr/>
          </p:nvSpPr>
          <p:spPr>
            <a:xfrm rot="4500000">
              <a:off x="3610" y="2103"/>
              <a:ext cx="309" cy="173"/>
            </a:xfrm>
            <a:prstGeom prst="rect">
              <a:avLst/>
            </a:prstGeom>
            <a:noFill/>
            <a:ln w="12700">
              <a:noFill/>
            </a:ln>
          </p:spPr>
          <p:txBody>
            <a:bodyPr anchor="t" anchorCtr="0">
              <a:spAutoFit/>
            </a:bodyPr>
            <a:p>
              <a:pPr algn="ctr"/>
              <a:r>
                <a:rPr lang="en-US" altLang="en-US" sz="1200" dirty="0">
                  <a:solidFill>
                    <a:srgbClr val="0000FF"/>
                  </a:solidFill>
                  <a:latin typeface="Times New Roman" panose="02020603050405020304" pitchFamily="18" charset="0"/>
                </a:rPr>
                <a:t>6</a:t>
              </a:r>
              <a:endParaRPr lang="en-US" altLang="en-US" dirty="0">
                <a:latin typeface="Arial" panose="020B0604020202020204" pitchFamily="34" charset="0"/>
              </a:endParaRPr>
            </a:p>
          </p:txBody>
        </p:sp>
        <p:sp>
          <p:nvSpPr>
            <p:cNvPr id="10366" name="Text Box 130"/>
            <p:cNvSpPr txBox="1"/>
            <p:nvPr/>
          </p:nvSpPr>
          <p:spPr>
            <a:xfrm>
              <a:off x="2997" y="2051"/>
              <a:ext cx="590" cy="231"/>
            </a:xfrm>
            <a:prstGeom prst="rect">
              <a:avLst/>
            </a:prstGeom>
            <a:noFill/>
            <a:ln w="9525">
              <a:noFill/>
            </a:ln>
          </p:spPr>
          <p:txBody>
            <a:bodyPr anchor="t" anchorCtr="0">
              <a:spAutoFit/>
            </a:bodyPr>
            <a:p>
              <a:pPr algn="ctr"/>
              <a:r>
                <a:rPr lang="en-US" altLang="en-US" dirty="0">
                  <a:latin typeface="Arial" panose="020B0604020202020204" pitchFamily="34" charset="0"/>
                </a:rPr>
                <a:t>V</a:t>
              </a:r>
              <a:endParaRPr lang="en-US" altLang="en-US" dirty="0">
                <a:latin typeface="Arial" panose="020B0604020202020204" pitchFamily="34" charset="0"/>
              </a:endParaRPr>
            </a:p>
          </p:txBody>
        </p:sp>
        <p:sp>
          <p:nvSpPr>
            <p:cNvPr id="10367" name="AutoShape 131"/>
            <p:cNvSpPr/>
            <p:nvPr/>
          </p:nvSpPr>
          <p:spPr>
            <a:xfrm rot="10800000">
              <a:off x="2841" y="1895"/>
              <a:ext cx="910" cy="776"/>
            </a:xfrm>
            <a:custGeom>
              <a:avLst/>
              <a:gdLst/>
              <a:ahLst/>
              <a:cxnLst>
                <a:cxn ang="0">
                  <a:pos x="0" y="0"/>
                </a:cxn>
                <a:cxn ang="0">
                  <a:pos x="0" y="0"/>
                </a:cxn>
                <a:cxn ang="0">
                  <a:pos x="0" y="0"/>
                </a:cxn>
                <a:cxn ang="0">
                  <a:pos x="0" y="0"/>
                </a:cxn>
              </a:cxnLst>
              <a:pathLst>
                <a:path w="21600" h="21600">
                  <a:moveTo>
                    <a:pt x="9000" y="10592"/>
                  </a:moveTo>
                  <a:cubicBezTo>
                    <a:pt x="9106" y="9678"/>
                    <a:pt x="9880" y="8989"/>
                    <a:pt x="10800" y="8989"/>
                  </a:cubicBezTo>
                  <a:cubicBezTo>
                    <a:pt x="11719" y="8989"/>
                    <a:pt x="12493" y="9678"/>
                    <a:pt x="12599" y="10592"/>
                  </a:cubicBezTo>
                  <a:lnTo>
                    <a:pt x="21528" y="9560"/>
                  </a:lnTo>
                  <a:cubicBezTo>
                    <a:pt x="20898" y="4111"/>
                    <a:pt x="16285" y="0"/>
                    <a:pt x="10799" y="0"/>
                  </a:cubicBezTo>
                  <a:cubicBezTo>
                    <a:pt x="5314" y="0"/>
                    <a:pt x="701" y="4111"/>
                    <a:pt x="71" y="9560"/>
                  </a:cubicBezTo>
                  <a:lnTo>
                    <a:pt x="9000" y="10592"/>
                  </a:lnTo>
                  <a:close/>
                </a:path>
              </a:pathLst>
            </a:custGeom>
            <a:solidFill>
              <a:srgbClr val="FFFFCC"/>
            </a:solidFill>
            <a:ln w="3175">
              <a:noFill/>
            </a:ln>
          </p:spPr>
          <p:txBody>
            <a:bodyPr/>
            <a:p>
              <a:endParaRPr lang="en-US"/>
            </a:p>
          </p:txBody>
        </p:sp>
        <p:sp>
          <p:nvSpPr>
            <p:cNvPr id="10368" name="Rectangle 132"/>
            <p:cNvSpPr/>
            <p:nvPr/>
          </p:nvSpPr>
          <p:spPr>
            <a:xfrm>
              <a:off x="2620" y="2336"/>
              <a:ext cx="1283" cy="481"/>
            </a:xfrm>
            <a:prstGeom prst="rect">
              <a:avLst/>
            </a:prstGeom>
            <a:solidFill>
              <a:schemeClr val="bg1"/>
            </a:solidFill>
            <a:ln w="57150">
              <a:noFill/>
            </a:ln>
          </p:spPr>
          <p:txBody>
            <a:bodyPr wrap="none" anchor="ctr" anchorCtr="0"/>
            <a:p>
              <a:endParaRPr lang="en-US" altLang="en-US" dirty="0">
                <a:latin typeface="Arial" panose="020B0604020202020204" pitchFamily="34" charset="0"/>
              </a:endParaRPr>
            </a:p>
          </p:txBody>
        </p:sp>
        <p:sp>
          <p:nvSpPr>
            <p:cNvPr id="10369" name="Rectangle 133"/>
            <p:cNvSpPr/>
            <p:nvPr/>
          </p:nvSpPr>
          <p:spPr>
            <a:xfrm>
              <a:off x="2655" y="1728"/>
              <a:ext cx="1273" cy="645"/>
            </a:xfrm>
            <a:prstGeom prst="rect">
              <a:avLst/>
            </a:prstGeom>
            <a:noFill/>
            <a:ln w="28575" cap="flat" cmpd="sng">
              <a:solidFill>
                <a:srgbClr val="0000FF"/>
              </a:solidFill>
              <a:prstDash val="solid"/>
              <a:miter/>
              <a:headEnd type="none" w="med" len="med"/>
              <a:tailEnd type="none" w="med" len="med"/>
            </a:ln>
          </p:spPr>
          <p:txBody>
            <a:bodyPr wrap="none" anchor="ctr" anchorCtr="0"/>
            <a:p>
              <a:pPr algn="ctr"/>
              <a:endParaRPr lang="en-US" altLang="en-US" dirty="0">
                <a:latin typeface="Arial" panose="020B0604020202020204" pitchFamily="34" charset="0"/>
              </a:endParaRPr>
            </a:p>
          </p:txBody>
        </p:sp>
        <p:sp>
          <p:nvSpPr>
            <p:cNvPr id="10370" name="Rectangle 134"/>
            <p:cNvSpPr/>
            <p:nvPr/>
          </p:nvSpPr>
          <p:spPr>
            <a:xfrm>
              <a:off x="2592" y="1686"/>
              <a:ext cx="1393" cy="1142"/>
            </a:xfrm>
            <a:prstGeom prst="rect">
              <a:avLst/>
            </a:prstGeom>
            <a:noFill/>
            <a:ln w="57150" cap="flat" cmpd="thickThin">
              <a:solidFill>
                <a:srgbClr val="663300"/>
              </a:solidFill>
              <a:prstDash val="solid"/>
              <a:miter/>
              <a:headEnd type="none" w="med" len="med"/>
              <a:tailEnd type="none" w="med" len="med"/>
            </a:ln>
          </p:spPr>
          <p:txBody>
            <a:bodyPr wrap="none" anchor="ctr" anchorCtr="0"/>
            <a:p>
              <a:endParaRPr lang="en-US" altLang="en-US" dirty="0">
                <a:latin typeface="Arial" panose="020B0604020202020204" pitchFamily="34" charset="0"/>
              </a:endParaRPr>
            </a:p>
          </p:txBody>
        </p:sp>
        <p:sp>
          <p:nvSpPr>
            <p:cNvPr id="10371" name="AutoShape 135"/>
            <p:cNvSpPr/>
            <p:nvPr/>
          </p:nvSpPr>
          <p:spPr>
            <a:xfrm>
              <a:off x="3263" y="2411"/>
              <a:ext cx="57" cy="52"/>
            </a:xfrm>
            <a:custGeom>
              <a:avLst/>
              <a:gdLst/>
              <a:ahLst/>
              <a:cxnLst>
                <a:cxn ang="0">
                  <a:pos x="0" y="0"/>
                </a:cxn>
                <a:cxn ang="0">
                  <a:pos x="0" y="0"/>
                </a:cxn>
                <a:cxn ang="0">
                  <a:pos x="0" y="0"/>
                </a:cxn>
                <a:cxn ang="0">
                  <a:pos x="0" y="0"/>
                </a:cxn>
                <a:cxn ang="0">
                  <a:pos x="0" y="0"/>
                </a:cxn>
                <a:cxn ang="0">
                  <a:pos x="0" y="0"/>
                </a:cxn>
                <a:cxn ang="0">
                  <a:pos x="0" y="0"/>
                </a:cxn>
                <a:cxn ang="0">
                  <a:pos x="0" y="0"/>
                </a:cxn>
              </a:cxnLst>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20"/>
                    <a:pt x="8879" y="4536"/>
                    <a:pt x="8006" y="4952"/>
                  </a:cubicBezTo>
                  <a:lnTo>
                    <a:pt x="16647" y="13593"/>
                  </a:lnTo>
                  <a:close/>
                  <a:moveTo>
                    <a:pt x="4952" y="8006"/>
                  </a:moveTo>
                  <a:cubicBezTo>
                    <a:pt x="4536" y="8879"/>
                    <a:pt x="4320" y="9833"/>
                    <a:pt x="4320" y="10800"/>
                  </a:cubicBezTo>
                  <a:cubicBezTo>
                    <a:pt x="4320" y="14378"/>
                    <a:pt x="7221" y="17280"/>
                    <a:pt x="10800" y="17280"/>
                  </a:cubicBezTo>
                  <a:cubicBezTo>
                    <a:pt x="11766" y="17280"/>
                    <a:pt x="12720" y="17063"/>
                    <a:pt x="13593" y="16647"/>
                  </a:cubicBezTo>
                  <a:lnTo>
                    <a:pt x="4952" y="8006"/>
                  </a:lnTo>
                  <a:close/>
                </a:path>
              </a:pathLst>
            </a:custGeom>
            <a:solidFill>
              <a:srgbClr val="FF3300"/>
            </a:solidFill>
            <a:ln w="9525" cap="flat" cmpd="sng">
              <a:solidFill>
                <a:schemeClr val="tx1"/>
              </a:solidFill>
              <a:prstDash val="solid"/>
              <a:miter/>
              <a:headEnd type="none" w="med" len="med"/>
              <a:tailEnd type="none" w="med" len="med"/>
            </a:ln>
          </p:spPr>
          <p:txBody>
            <a:bodyPr/>
            <a:p>
              <a:endParaRPr lang="en-US"/>
            </a:p>
          </p:txBody>
        </p:sp>
        <p:sp>
          <p:nvSpPr>
            <p:cNvPr id="10372" name="Arc 136"/>
            <p:cNvSpPr/>
            <p:nvPr/>
          </p:nvSpPr>
          <p:spPr>
            <a:xfrm flipV="1">
              <a:off x="3246" y="2396"/>
              <a:ext cx="91" cy="41"/>
            </a:xfrm>
            <a:custGeom>
              <a:avLst/>
              <a:gdLst/>
              <a:ahLst/>
              <a:cxnLst>
                <a:cxn ang="0">
                  <a:pos x="0" y="0"/>
                </a:cxn>
                <a:cxn ang="0">
                  <a:pos x="0" y="0"/>
                </a:cxn>
                <a:cxn ang="0">
                  <a:pos x="0" y="0"/>
                </a:cxn>
              </a:cxnLst>
              <a:pathLst>
                <a:path w="42223" h="21600" fill="none">
                  <a:moveTo>
                    <a:pt x="42223" y="3121"/>
                  </a:moveTo>
                  <a:cubicBezTo>
                    <a:pt x="40673" y="13732"/>
                    <a:pt x="31573" y="21600"/>
                    <a:pt x="20850" y="21600"/>
                  </a:cubicBezTo>
                  <a:cubicBezTo>
                    <a:pt x="11093" y="21600"/>
                    <a:pt x="2548" y="15059"/>
                    <a:pt x="-1" y="5642"/>
                  </a:cubicBezTo>
                </a:path>
                <a:path w="42223" h="21600" stroke="0">
                  <a:moveTo>
                    <a:pt x="42223" y="3121"/>
                  </a:moveTo>
                  <a:cubicBezTo>
                    <a:pt x="40673" y="13732"/>
                    <a:pt x="31573" y="21600"/>
                    <a:pt x="20850" y="21600"/>
                  </a:cubicBezTo>
                  <a:cubicBezTo>
                    <a:pt x="11093" y="21600"/>
                    <a:pt x="2548" y="15059"/>
                    <a:pt x="-1" y="5642"/>
                  </a:cubicBezTo>
                  <a:lnTo>
                    <a:pt x="20850" y="0"/>
                  </a:lnTo>
                  <a:lnTo>
                    <a:pt x="42223" y="3121"/>
                  </a:lnTo>
                  <a:close/>
                </a:path>
              </a:pathLst>
            </a:custGeom>
            <a:noFill/>
            <a:ln w="6350" cap="flat" cmpd="sng">
              <a:solidFill>
                <a:srgbClr val="0000FF"/>
              </a:solidFill>
              <a:prstDash val="solid"/>
              <a:round/>
              <a:headEnd type="none" w="med" len="med"/>
              <a:tailEnd type="none" w="med" len="med"/>
            </a:ln>
          </p:spPr>
          <p:txBody>
            <a:bodyPr/>
            <a:p>
              <a:endParaRPr lang="en-US"/>
            </a:p>
          </p:txBody>
        </p:sp>
        <p:sp>
          <p:nvSpPr>
            <p:cNvPr id="10373" name="Freeform 137"/>
            <p:cNvSpPr/>
            <p:nvPr/>
          </p:nvSpPr>
          <p:spPr>
            <a:xfrm>
              <a:off x="3243" y="2419"/>
              <a:ext cx="13" cy="13"/>
            </a:xfrm>
            <a:custGeom>
              <a:avLst/>
              <a:gdLst/>
              <a:ahLst/>
              <a:cxnLst>
                <a:cxn ang="0">
                  <a:pos x="0" y="0"/>
                </a:cxn>
                <a:cxn ang="0">
                  <a:pos x="0" y="0"/>
                </a:cxn>
                <a:cxn ang="0">
                  <a:pos x="0" y="0"/>
                </a:cxn>
              </a:cxnLst>
              <a:pathLst>
                <a:path w="48" h="48">
                  <a:moveTo>
                    <a:pt x="0" y="0"/>
                  </a:moveTo>
                  <a:lnTo>
                    <a:pt x="0" y="48"/>
                  </a:lnTo>
                  <a:lnTo>
                    <a:pt x="48" y="0"/>
                  </a:lnTo>
                </a:path>
              </a:pathLst>
            </a:custGeom>
            <a:noFill/>
            <a:ln w="6350" cap="flat" cmpd="sng">
              <a:solidFill>
                <a:srgbClr val="0000FF"/>
              </a:solidFill>
              <a:prstDash val="solid"/>
              <a:round/>
              <a:headEnd type="none" w="med" len="med"/>
              <a:tailEnd type="none" w="med" len="med"/>
            </a:ln>
          </p:spPr>
          <p:txBody>
            <a:bodyPr/>
            <a:p>
              <a:endParaRPr lang="en-US"/>
            </a:p>
          </p:txBody>
        </p:sp>
        <p:sp>
          <p:nvSpPr>
            <p:cNvPr id="10374" name="Freeform 138"/>
            <p:cNvSpPr/>
            <p:nvPr/>
          </p:nvSpPr>
          <p:spPr>
            <a:xfrm>
              <a:off x="3327" y="2424"/>
              <a:ext cx="14" cy="12"/>
            </a:xfrm>
            <a:custGeom>
              <a:avLst/>
              <a:gdLst/>
              <a:ahLst/>
              <a:cxnLst>
                <a:cxn ang="0">
                  <a:pos x="0" y="0"/>
                </a:cxn>
                <a:cxn ang="0">
                  <a:pos x="0" y="0"/>
                </a:cxn>
                <a:cxn ang="0">
                  <a:pos x="0" y="0"/>
                </a:cxn>
              </a:cxnLst>
              <a:pathLst>
                <a:path w="48" h="48">
                  <a:moveTo>
                    <a:pt x="0" y="0"/>
                  </a:moveTo>
                  <a:lnTo>
                    <a:pt x="48" y="48"/>
                  </a:lnTo>
                  <a:lnTo>
                    <a:pt x="48" y="0"/>
                  </a:lnTo>
                </a:path>
              </a:pathLst>
            </a:custGeom>
            <a:noFill/>
            <a:ln w="6350" cap="flat" cmpd="sng">
              <a:solidFill>
                <a:srgbClr val="0000FF"/>
              </a:solidFill>
              <a:prstDash val="solid"/>
              <a:round/>
              <a:headEnd type="none" w="med" len="med"/>
              <a:tailEnd type="none" w="med" len="med"/>
            </a:ln>
          </p:spPr>
          <p:txBody>
            <a:bodyPr/>
            <a:p>
              <a:endParaRPr lang="en-US"/>
            </a:p>
          </p:txBody>
        </p:sp>
        <p:sp>
          <p:nvSpPr>
            <p:cNvPr id="10375" name="AutoShape 139"/>
            <p:cNvSpPr/>
            <p:nvPr/>
          </p:nvSpPr>
          <p:spPr>
            <a:xfrm>
              <a:off x="2680" y="2655"/>
              <a:ext cx="132" cy="120"/>
            </a:xfrm>
            <a:custGeom>
              <a:avLst/>
              <a:gdLst/>
              <a:ahLst/>
              <a:cxnLst>
                <a:cxn ang="0">
                  <a:pos x="0" y="0"/>
                </a:cxn>
                <a:cxn ang="0">
                  <a:pos x="0" y="0"/>
                </a:cxn>
                <a:cxn ang="0">
                  <a:pos x="0" y="0"/>
                </a:cxn>
                <a:cxn ang="0">
                  <a:pos x="0" y="0"/>
                </a:cxn>
                <a:cxn ang="0">
                  <a:pos x="0" y="0"/>
                </a:cxn>
                <a:cxn ang="0">
                  <a:pos x="0" y="0"/>
                </a:cxn>
                <a:cxn ang="0">
                  <a:pos x="0" y="0"/>
                </a:cxn>
                <a:cxn ang="0">
                  <a:pos x="0" y="0"/>
                </a:cxn>
              </a:cxnLst>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12700" cap="flat" cmpd="sng">
              <a:solidFill>
                <a:srgbClr val="0000FF"/>
              </a:solidFill>
              <a:prstDash val="solid"/>
              <a:round/>
              <a:headEnd type="none" w="med" len="med"/>
              <a:tailEnd type="none" w="med" len="med"/>
            </a:ln>
          </p:spPr>
          <p:txBody>
            <a:bodyPr/>
            <a:p>
              <a:endParaRPr lang="en-US"/>
            </a:p>
          </p:txBody>
        </p:sp>
        <p:sp>
          <p:nvSpPr>
            <p:cNvPr id="10376" name="Oval 140"/>
            <p:cNvSpPr/>
            <p:nvPr/>
          </p:nvSpPr>
          <p:spPr>
            <a:xfrm>
              <a:off x="2672" y="2648"/>
              <a:ext cx="144" cy="138"/>
            </a:xfrm>
            <a:prstGeom prst="ellipse">
              <a:avLst/>
            </a:prstGeom>
            <a:solidFill>
              <a:srgbClr val="FF0000"/>
            </a:solidFill>
            <a:ln w="9525" cap="flat" cmpd="sng">
              <a:solidFill>
                <a:schemeClr val="tx1"/>
              </a:solidFill>
              <a:prstDash val="solid"/>
              <a:round/>
              <a:headEnd type="none" w="med" len="med"/>
              <a:tailEnd type="none" w="med" len="med"/>
            </a:ln>
          </p:spPr>
          <p:txBody>
            <a:bodyPr wrap="none" anchor="ctr" anchorCtr="0"/>
            <a:p>
              <a:endParaRPr lang="en-US" altLang="en-US" dirty="0">
                <a:latin typeface="Arial" panose="020B0604020202020204" pitchFamily="34" charset="0"/>
              </a:endParaRPr>
            </a:p>
          </p:txBody>
        </p:sp>
        <p:sp>
          <p:nvSpPr>
            <p:cNvPr id="10377" name="Oval 141"/>
            <p:cNvSpPr/>
            <p:nvPr/>
          </p:nvSpPr>
          <p:spPr>
            <a:xfrm>
              <a:off x="3752" y="2648"/>
              <a:ext cx="144" cy="138"/>
            </a:xfrm>
            <a:prstGeom prst="ellipse">
              <a:avLst/>
            </a:prstGeom>
            <a:solidFill>
              <a:schemeClr val="tx1"/>
            </a:solidFill>
            <a:ln w="9525" cap="flat" cmpd="sng">
              <a:solidFill>
                <a:schemeClr val="tx1"/>
              </a:solidFill>
              <a:prstDash val="solid"/>
              <a:round/>
              <a:headEnd type="none" w="med" len="med"/>
              <a:tailEnd type="none" w="med" len="med"/>
            </a:ln>
          </p:spPr>
          <p:txBody>
            <a:bodyPr wrap="none" anchor="ctr" anchorCtr="0"/>
            <a:p>
              <a:endParaRPr lang="en-US" altLang="en-US" dirty="0">
                <a:latin typeface="Arial" panose="020B0604020202020204" pitchFamily="34" charset="0"/>
              </a:endParaRPr>
            </a:p>
          </p:txBody>
        </p:sp>
        <p:sp>
          <p:nvSpPr>
            <p:cNvPr id="10378" name="Text Box 142"/>
            <p:cNvSpPr txBox="1"/>
            <p:nvPr/>
          </p:nvSpPr>
          <p:spPr>
            <a:xfrm>
              <a:off x="3600" y="2448"/>
              <a:ext cx="336" cy="288"/>
            </a:xfrm>
            <a:prstGeom prst="rect">
              <a:avLst/>
            </a:prstGeom>
            <a:noFill/>
            <a:ln w="9525">
              <a:noFill/>
            </a:ln>
          </p:spPr>
          <p:txBody>
            <a:bodyPr anchor="t" anchorCtr="0">
              <a:spAutoFit/>
            </a:bodyPr>
            <a:p>
              <a:pPr>
                <a:spcBef>
                  <a:spcPct val="50000"/>
                </a:spcBef>
              </a:pPr>
              <a:r>
                <a:rPr lang="en-US" altLang="en-US" sz="2400" dirty="0">
                  <a:latin typeface="Arial" panose="020B0604020202020204" pitchFamily="34" charset="0"/>
                </a:rPr>
                <a:t>-</a:t>
              </a:r>
              <a:endParaRPr lang="en-US" altLang="en-US" sz="2400" dirty="0">
                <a:latin typeface="Arial" panose="020B0604020202020204" pitchFamily="34" charset="0"/>
              </a:endParaRPr>
            </a:p>
          </p:txBody>
        </p:sp>
        <p:sp>
          <p:nvSpPr>
            <p:cNvPr id="10379" name="Text Box 143"/>
            <p:cNvSpPr txBox="1"/>
            <p:nvPr/>
          </p:nvSpPr>
          <p:spPr>
            <a:xfrm>
              <a:off x="2736" y="2448"/>
              <a:ext cx="336" cy="288"/>
            </a:xfrm>
            <a:prstGeom prst="rect">
              <a:avLst/>
            </a:prstGeom>
            <a:noFill/>
            <a:ln w="9525">
              <a:noFill/>
            </a:ln>
          </p:spPr>
          <p:txBody>
            <a:bodyPr anchor="t" anchorCtr="0">
              <a:spAutoFit/>
            </a:bodyPr>
            <a:p>
              <a:pPr>
                <a:spcBef>
                  <a:spcPct val="50000"/>
                </a:spcBef>
              </a:pPr>
              <a:r>
                <a:rPr lang="en-US" altLang="en-US" sz="2400" dirty="0">
                  <a:latin typeface="Arial" panose="020B0604020202020204" pitchFamily="34" charset="0"/>
                </a:rPr>
                <a:t>+</a:t>
              </a:r>
              <a:endParaRPr lang="en-US" altLang="en-US" sz="2400" dirty="0">
                <a:latin typeface="Arial" panose="020B0604020202020204" pitchFamily="34" charset="0"/>
              </a:endParaRPr>
            </a:p>
          </p:txBody>
        </p:sp>
      </p:grpSp>
      <p:grpSp>
        <p:nvGrpSpPr>
          <p:cNvPr id="93328" name="Group 144"/>
          <p:cNvGrpSpPr/>
          <p:nvPr/>
        </p:nvGrpSpPr>
        <p:grpSpPr>
          <a:xfrm rot="-1062720">
            <a:off x="4724400" y="3340100"/>
            <a:ext cx="939800" cy="635000"/>
            <a:chOff x="1680" y="1440"/>
            <a:chExt cx="592" cy="400"/>
          </a:xfrm>
        </p:grpSpPr>
        <p:sp>
          <p:nvSpPr>
            <p:cNvPr id="10381" name="Oval 145"/>
            <p:cNvSpPr/>
            <p:nvPr/>
          </p:nvSpPr>
          <p:spPr>
            <a:xfrm rot="-4329641">
              <a:off x="1952" y="1604"/>
              <a:ext cx="63" cy="50"/>
            </a:xfrm>
            <a:prstGeom prst="ellipse">
              <a:avLst/>
            </a:prstGeom>
            <a:solidFill>
              <a:schemeClr val="tx1"/>
            </a:solidFill>
            <a:ln w="6350" cap="flat" cmpd="sng">
              <a:solidFill>
                <a:srgbClr val="FF0000"/>
              </a:solidFill>
              <a:prstDash val="solid"/>
              <a:round/>
              <a:headEnd type="none" w="med" len="med"/>
              <a:tailEnd type="none" w="med" len="med"/>
            </a:ln>
          </p:spPr>
          <p:txBody>
            <a:bodyPr vert="eaVert" wrap="none" anchor="ctr" anchorCtr="0"/>
            <a:p>
              <a:pPr algn="ctr"/>
              <a:endParaRPr lang="en-US" altLang="en-US" dirty="0">
                <a:latin typeface="Arial" panose="020B0604020202020204" pitchFamily="34" charset="0"/>
              </a:endParaRPr>
            </a:p>
          </p:txBody>
        </p:sp>
        <p:sp>
          <p:nvSpPr>
            <p:cNvPr id="10382" name="Line 146"/>
            <p:cNvSpPr/>
            <p:nvPr/>
          </p:nvSpPr>
          <p:spPr>
            <a:xfrm flipH="1" flipV="1">
              <a:off x="1680" y="1440"/>
              <a:ext cx="288" cy="192"/>
            </a:xfrm>
            <a:prstGeom prst="line">
              <a:avLst/>
            </a:prstGeom>
            <a:ln w="9525" cap="flat" cmpd="sng">
              <a:solidFill>
                <a:srgbClr val="FF0000"/>
              </a:solidFill>
              <a:prstDash val="solid"/>
              <a:round/>
              <a:headEnd type="none" w="med" len="med"/>
              <a:tailEnd type="triangle" w="med" len="med"/>
            </a:ln>
          </p:spPr>
        </p:sp>
        <p:sp>
          <p:nvSpPr>
            <p:cNvPr id="10383" name="Line 147"/>
            <p:cNvSpPr/>
            <p:nvPr/>
          </p:nvSpPr>
          <p:spPr>
            <a:xfrm flipH="1" flipV="1">
              <a:off x="1984" y="1648"/>
              <a:ext cx="288" cy="192"/>
            </a:xfrm>
            <a:prstGeom prst="line">
              <a:avLst/>
            </a:prstGeom>
            <a:ln w="9525" cap="flat" cmpd="sng">
              <a:solidFill>
                <a:schemeClr val="bg1"/>
              </a:solidFill>
              <a:prstDash val="solid"/>
              <a:round/>
              <a:headEnd type="none" w="med" len="med"/>
              <a:tailEnd type="triangle" w="med" len="med"/>
            </a:ln>
          </p:spPr>
        </p:sp>
      </p:grpSp>
      <p:sp>
        <p:nvSpPr>
          <p:cNvPr id="10384" name="Rectangle 148"/>
          <p:cNvSpPr/>
          <p:nvPr/>
        </p:nvSpPr>
        <p:spPr>
          <a:xfrm>
            <a:off x="0" y="1293813"/>
            <a:ext cx="2560638" cy="460375"/>
          </a:xfrm>
          <a:prstGeom prst="rect">
            <a:avLst/>
          </a:prstGeom>
          <a:solidFill>
            <a:schemeClr val="bg1"/>
          </a:solidFill>
          <a:ln w="9525">
            <a:noFill/>
          </a:ln>
        </p:spPr>
        <p:txBody>
          <a:bodyPr wrap="none" anchor="ctr" anchorCtr="0">
            <a:spAutoFit/>
          </a:bodyPr>
          <a:p>
            <a:r>
              <a:rPr lang="en-US" altLang="en-US" sz="2400" dirty="0">
                <a:latin typeface=".VnTime" panose="020B7200000000000000" pitchFamily="34" charset="0"/>
              </a:rPr>
              <a:t>1. </a:t>
            </a:r>
            <a:r>
              <a:rPr lang="vi-VN" altLang="en-US" sz="2400" dirty="0">
                <a:latin typeface="Times New Roman" panose="02020603050405020304" pitchFamily="18" charset="0"/>
              </a:rPr>
              <a:t>Sơ đồ mạch điện</a:t>
            </a:r>
            <a:endParaRPr lang="en-US" altLang="en-US" sz="2400" dirty="0">
              <a:latin typeface="Times New Roman" panose="02020603050405020304" pitchFamily="18" charset="0"/>
              <a:ea typeface="Times New Roman" panose="02020603050405020304" pitchFamily="18" charset="0"/>
            </a:endParaRPr>
          </a:p>
        </p:txBody>
      </p:sp>
      <p:sp>
        <p:nvSpPr>
          <p:cNvPr id="10385" name="Rectangle 149"/>
          <p:cNvSpPr/>
          <p:nvPr/>
        </p:nvSpPr>
        <p:spPr>
          <a:xfrm>
            <a:off x="0" y="1751013"/>
            <a:ext cx="3117850" cy="460375"/>
          </a:xfrm>
          <a:prstGeom prst="rect">
            <a:avLst/>
          </a:prstGeom>
          <a:solidFill>
            <a:schemeClr val="bg1"/>
          </a:solidFill>
          <a:ln w="9525">
            <a:noFill/>
          </a:ln>
        </p:spPr>
        <p:txBody>
          <a:bodyPr wrap="none" anchor="ctr" anchorCtr="0">
            <a:spAutoFit/>
          </a:bodyPr>
          <a:p>
            <a:r>
              <a:rPr lang="en-US" altLang="en-US" sz="2400" dirty="0">
                <a:latin typeface=".VnTime" panose="020B7200000000000000" pitchFamily="34" charset="0"/>
              </a:rPr>
              <a:t>2. </a:t>
            </a:r>
            <a:r>
              <a:rPr lang="vi-VN" altLang="en-US" sz="2400" dirty="0">
                <a:latin typeface="Times New Roman" panose="02020603050405020304" pitchFamily="18" charset="0"/>
              </a:rPr>
              <a:t>Tiến h</a:t>
            </a:r>
            <a:r>
              <a:rPr lang="vi-VN" altLang="en-US" sz="2400" dirty="0">
                <a:latin typeface="Times New Roman" panose="02020603050405020304" pitchFamily="18" charset="0"/>
                <a:ea typeface="Times New Roman" panose="02020603050405020304" pitchFamily="18" charset="0"/>
              </a:rPr>
              <a:t>à</a:t>
            </a:r>
            <a:r>
              <a:rPr lang="vi-VN" altLang="en-US" sz="2400" dirty="0">
                <a:latin typeface="Times New Roman" panose="02020603050405020304" pitchFamily="18" charset="0"/>
              </a:rPr>
              <a:t>nh thí nghiệm</a:t>
            </a:r>
            <a:endParaRPr lang="en-US" altLang="en-US" sz="2400" dirty="0">
              <a:latin typeface="Times New Roman" panose="02020603050405020304" pitchFamily="18" charset="0"/>
              <a:ea typeface="Times New Roman" panose="02020603050405020304" pitchFamily="18" charset="0"/>
            </a:endParaRPr>
          </a:p>
        </p:txBody>
      </p:sp>
      <p:sp>
        <p:nvSpPr>
          <p:cNvPr id="10386" name="Text Box 150"/>
          <p:cNvSpPr txBox="1"/>
          <p:nvPr/>
        </p:nvSpPr>
        <p:spPr>
          <a:xfrm>
            <a:off x="2819400" y="4648200"/>
            <a:ext cx="609600" cy="366713"/>
          </a:xfrm>
          <a:prstGeom prst="rect">
            <a:avLst/>
          </a:prstGeom>
          <a:noFill/>
          <a:ln w="9525">
            <a:noFill/>
          </a:ln>
        </p:spPr>
        <p:txBody>
          <a:bodyPr anchor="t" anchorCtr="0">
            <a:spAutoFit/>
          </a:bodyPr>
          <a:p>
            <a:pPr>
              <a:spcBef>
                <a:spcPct val="50000"/>
              </a:spcBef>
            </a:pPr>
            <a:r>
              <a:rPr lang="en-US" altLang="en-US" dirty="0">
                <a:latin typeface=".VnTimeH" panose="020B7200000000000000" pitchFamily="34" charset="0"/>
              </a:rPr>
              <a:t>K</a:t>
            </a:r>
            <a:endParaRPr lang="en-US" altLang="en-US" dirty="0">
              <a:latin typeface=".VnTimeH" panose="020B7200000000000000" pitchFamily="34" charset="0"/>
            </a:endParaRPr>
          </a:p>
        </p:txBody>
      </p:sp>
      <p:sp>
        <p:nvSpPr>
          <p:cNvPr id="10387" name="Text Box 151"/>
          <p:cNvSpPr txBox="1"/>
          <p:nvPr/>
        </p:nvSpPr>
        <p:spPr>
          <a:xfrm>
            <a:off x="4953000" y="3886200"/>
            <a:ext cx="609600" cy="579438"/>
          </a:xfrm>
          <a:prstGeom prst="rect">
            <a:avLst/>
          </a:prstGeom>
          <a:noFill/>
          <a:ln w="9525">
            <a:noFill/>
          </a:ln>
        </p:spPr>
        <p:txBody>
          <a:bodyPr anchor="t" anchorCtr="0">
            <a:spAutoFit/>
          </a:bodyPr>
          <a:p>
            <a:pPr>
              <a:spcBef>
                <a:spcPct val="50000"/>
              </a:spcBef>
            </a:pPr>
            <a:r>
              <a:rPr lang="en-US" altLang="en-US" sz="3200" b="1" dirty="0">
                <a:solidFill>
                  <a:srgbClr val="FF0000"/>
                </a:solidFill>
                <a:latin typeface=".VnTimeH" panose="020B7200000000000000" pitchFamily="34" charset="0"/>
              </a:rPr>
              <a:t>V</a:t>
            </a:r>
            <a:endParaRPr lang="en-US" altLang="en-US" sz="3200" b="1" dirty="0">
              <a:solidFill>
                <a:srgbClr val="FF0000"/>
              </a:solidFill>
              <a:latin typeface=".VnTimeH" panose="020B7200000000000000" pitchFamily="34" charset="0"/>
            </a:endParaRPr>
          </a:p>
        </p:txBody>
      </p:sp>
      <p:sp>
        <p:nvSpPr>
          <p:cNvPr id="10388" name="Line 152"/>
          <p:cNvSpPr/>
          <p:nvPr/>
        </p:nvSpPr>
        <p:spPr>
          <a:xfrm>
            <a:off x="1066800" y="4419600"/>
            <a:ext cx="0" cy="762000"/>
          </a:xfrm>
          <a:prstGeom prst="line">
            <a:avLst/>
          </a:prstGeom>
          <a:ln w="57150" cap="flat" cmpd="sng">
            <a:solidFill>
              <a:srgbClr val="FF0000"/>
            </a:solidFill>
            <a:prstDash val="solid"/>
            <a:round/>
            <a:headEnd type="none" w="med" len="med"/>
            <a:tailEnd type="none" w="med" len="med"/>
          </a:ln>
        </p:spPr>
      </p:sp>
      <p:sp>
        <p:nvSpPr>
          <p:cNvPr id="10389" name="Line 153"/>
          <p:cNvSpPr/>
          <p:nvPr/>
        </p:nvSpPr>
        <p:spPr>
          <a:xfrm>
            <a:off x="2667000" y="4406900"/>
            <a:ext cx="685800" cy="0"/>
          </a:xfrm>
          <a:prstGeom prst="line">
            <a:avLst/>
          </a:prstGeom>
          <a:ln w="57150" cap="flat" cmpd="sng">
            <a:solidFill>
              <a:schemeClr val="tx1"/>
            </a:solidFill>
            <a:prstDash val="solid"/>
            <a:round/>
            <a:headEnd type="none" w="med" len="med"/>
            <a:tailEnd type="none" w="med" len="med"/>
          </a:ln>
        </p:spPr>
      </p:sp>
      <p:sp>
        <p:nvSpPr>
          <p:cNvPr id="93338" name="Text Box 154"/>
          <p:cNvSpPr txBox="1"/>
          <p:nvPr/>
        </p:nvSpPr>
        <p:spPr>
          <a:xfrm>
            <a:off x="304800" y="5867400"/>
            <a:ext cx="8077200" cy="457200"/>
          </a:xfrm>
          <a:prstGeom prst="rect">
            <a:avLst/>
          </a:prstGeom>
          <a:solidFill>
            <a:schemeClr val="bg1"/>
          </a:solidFill>
          <a:ln w="9525">
            <a:noFill/>
          </a:ln>
        </p:spPr>
        <p:txBody>
          <a:bodyPr anchor="t" anchorCtr="0">
            <a:spAutoFit/>
          </a:bodyPr>
          <a:p>
            <a:pPr>
              <a:spcBef>
                <a:spcPct val="50000"/>
              </a:spcBef>
            </a:pPr>
            <a:r>
              <a:rPr lang="vi-VN" altLang="en-US" sz="2400" dirty="0">
                <a:latin typeface="Times New Roman" panose="02020603050405020304" pitchFamily="18" charset="0"/>
              </a:rPr>
              <a:t>Lần đo 5: U=6V</a:t>
            </a:r>
            <a:endParaRPr lang="en-US" altLang="en-US" sz="2400" dirty="0">
              <a:latin typeface="Times New Roman" panose="02020603050405020304" pitchFamily="18" charset="0"/>
              <a:ea typeface="Times New Roman" panose="02020603050405020304" pitchFamily="18" charset="0"/>
            </a:endParaRPr>
          </a:p>
        </p:txBody>
      </p:sp>
      <p:grpSp>
        <p:nvGrpSpPr>
          <p:cNvPr id="93339" name="Group 155"/>
          <p:cNvGrpSpPr/>
          <p:nvPr/>
        </p:nvGrpSpPr>
        <p:grpSpPr>
          <a:xfrm>
            <a:off x="4876800" y="5029200"/>
            <a:ext cx="565150" cy="304800"/>
            <a:chOff x="1248" y="3648"/>
            <a:chExt cx="356" cy="192"/>
          </a:xfrm>
        </p:grpSpPr>
        <p:grpSp>
          <p:nvGrpSpPr>
            <p:cNvPr id="10392" name="Group 156"/>
            <p:cNvGrpSpPr/>
            <p:nvPr/>
          </p:nvGrpSpPr>
          <p:grpSpPr>
            <a:xfrm rot="10800000">
              <a:off x="1248" y="3648"/>
              <a:ext cx="356" cy="192"/>
              <a:chOff x="1776" y="1536"/>
              <a:chExt cx="1039" cy="240"/>
            </a:xfrm>
          </p:grpSpPr>
          <p:grpSp>
            <p:nvGrpSpPr>
              <p:cNvPr id="10393" name="Group 157"/>
              <p:cNvGrpSpPr/>
              <p:nvPr/>
            </p:nvGrpSpPr>
            <p:grpSpPr>
              <a:xfrm rot="10800000">
                <a:off x="1872" y="1536"/>
                <a:ext cx="816" cy="240"/>
                <a:chOff x="2364" y="2976"/>
                <a:chExt cx="1140" cy="672"/>
              </a:xfrm>
            </p:grpSpPr>
            <p:sp>
              <p:nvSpPr>
                <p:cNvPr id="10394" name="Line 158"/>
                <p:cNvSpPr/>
                <p:nvPr/>
              </p:nvSpPr>
              <p:spPr>
                <a:xfrm>
                  <a:off x="2364" y="3168"/>
                  <a:ext cx="0" cy="288"/>
                </a:xfrm>
                <a:prstGeom prst="line">
                  <a:avLst/>
                </a:prstGeom>
                <a:ln w="114300" cap="flat" cmpd="sng">
                  <a:solidFill>
                    <a:schemeClr val="tx1"/>
                  </a:solidFill>
                  <a:prstDash val="solid"/>
                  <a:round/>
                  <a:headEnd type="none" w="med" len="med"/>
                  <a:tailEnd type="none" w="med" len="med"/>
                </a:ln>
              </p:spPr>
            </p:sp>
            <p:sp>
              <p:nvSpPr>
                <p:cNvPr id="10395" name="Rectangle 159"/>
                <p:cNvSpPr/>
                <p:nvPr/>
              </p:nvSpPr>
              <p:spPr>
                <a:xfrm>
                  <a:off x="2400" y="2976"/>
                  <a:ext cx="1104" cy="672"/>
                </a:xfrm>
                <a:prstGeom prst="rect">
                  <a:avLst/>
                </a:prstGeom>
                <a:gradFill rotWithShape="1">
                  <a:gsLst>
                    <a:gs pos="0">
                      <a:srgbClr val="CCFFFF"/>
                    </a:gs>
                    <a:gs pos="100000">
                      <a:srgbClr val="5E7676"/>
                    </a:gs>
                  </a:gsLst>
                  <a:lin ang="5400000" scaled="1"/>
                  <a:tileRect/>
                </a:gradFill>
                <a:ln w="9525" cap="flat" cmpd="sng">
                  <a:solidFill>
                    <a:schemeClr val="tx1"/>
                  </a:solidFill>
                  <a:prstDash val="solid"/>
                  <a:miter/>
                  <a:headEnd type="none" w="med" len="med"/>
                  <a:tailEnd type="none" w="med" len="med"/>
                </a:ln>
              </p:spPr>
              <p:txBody>
                <a:bodyPr wrap="none" anchor="ctr" anchorCtr="0"/>
                <a:p>
                  <a:pPr algn="ctr" eaLnBrk="0" hangingPunct="0"/>
                  <a:endParaRPr lang="en-US" altLang="en-US" dirty="0">
                    <a:latin typeface="Arial" panose="020B0604020202020204" pitchFamily="34" charset="0"/>
                  </a:endParaRPr>
                </a:p>
              </p:txBody>
            </p:sp>
            <p:sp>
              <p:nvSpPr>
                <p:cNvPr id="10396" name="Line 160"/>
                <p:cNvSpPr/>
                <p:nvPr/>
              </p:nvSpPr>
              <p:spPr>
                <a:xfrm>
                  <a:off x="2592" y="3240"/>
                  <a:ext cx="0" cy="192"/>
                </a:xfrm>
                <a:prstGeom prst="line">
                  <a:avLst/>
                </a:prstGeom>
                <a:ln w="57150" cap="flat" cmpd="sng">
                  <a:solidFill>
                    <a:schemeClr val="tx1"/>
                  </a:solidFill>
                  <a:prstDash val="solid"/>
                  <a:round/>
                  <a:headEnd type="none" w="med" len="med"/>
                  <a:tailEnd type="none" w="med" len="med"/>
                </a:ln>
              </p:spPr>
            </p:sp>
            <p:sp>
              <p:nvSpPr>
                <p:cNvPr id="10397" name="Line 161"/>
                <p:cNvSpPr/>
                <p:nvPr/>
              </p:nvSpPr>
              <p:spPr>
                <a:xfrm>
                  <a:off x="2508" y="3336"/>
                  <a:ext cx="168" cy="0"/>
                </a:xfrm>
                <a:prstGeom prst="line">
                  <a:avLst/>
                </a:prstGeom>
                <a:ln w="57150" cap="flat" cmpd="sng">
                  <a:solidFill>
                    <a:schemeClr val="tx1"/>
                  </a:solidFill>
                  <a:prstDash val="solid"/>
                  <a:round/>
                  <a:headEnd type="none" w="med" len="med"/>
                  <a:tailEnd type="none" w="med" len="med"/>
                </a:ln>
              </p:spPr>
            </p:sp>
            <p:sp>
              <p:nvSpPr>
                <p:cNvPr id="10398" name="Line 162"/>
                <p:cNvSpPr/>
                <p:nvPr/>
              </p:nvSpPr>
              <p:spPr>
                <a:xfrm>
                  <a:off x="3240" y="3336"/>
                  <a:ext cx="168" cy="0"/>
                </a:xfrm>
                <a:prstGeom prst="line">
                  <a:avLst/>
                </a:prstGeom>
                <a:ln w="57150" cap="flat" cmpd="sng">
                  <a:solidFill>
                    <a:schemeClr val="tx1"/>
                  </a:solidFill>
                  <a:prstDash val="solid"/>
                  <a:round/>
                  <a:headEnd type="none" w="med" len="med"/>
                  <a:tailEnd type="none" w="med" len="med"/>
                </a:ln>
              </p:spPr>
            </p:sp>
          </p:grpSp>
          <p:sp>
            <p:nvSpPr>
              <p:cNvPr id="10399" name="Line 163"/>
              <p:cNvSpPr/>
              <p:nvPr/>
            </p:nvSpPr>
            <p:spPr>
              <a:xfrm flipH="1">
                <a:off x="1776" y="1645"/>
                <a:ext cx="96" cy="0"/>
              </a:xfrm>
              <a:prstGeom prst="line">
                <a:avLst/>
              </a:prstGeom>
              <a:ln w="57150" cap="flat" cmpd="sng">
                <a:solidFill>
                  <a:schemeClr val="tx1"/>
                </a:solidFill>
                <a:prstDash val="solid"/>
                <a:round/>
                <a:headEnd type="none" w="med" len="med"/>
                <a:tailEnd type="none" w="med" len="med"/>
              </a:ln>
            </p:spPr>
          </p:sp>
          <p:sp>
            <p:nvSpPr>
              <p:cNvPr id="10400" name="Line 164"/>
              <p:cNvSpPr/>
              <p:nvPr/>
            </p:nvSpPr>
            <p:spPr>
              <a:xfrm flipH="1">
                <a:off x="2719" y="1658"/>
                <a:ext cx="96" cy="0"/>
              </a:xfrm>
              <a:prstGeom prst="line">
                <a:avLst/>
              </a:prstGeom>
              <a:ln w="57150" cap="flat" cmpd="sng">
                <a:solidFill>
                  <a:schemeClr val="tx1"/>
                </a:solidFill>
                <a:prstDash val="solid"/>
                <a:round/>
                <a:headEnd type="none" w="med" len="med"/>
                <a:tailEnd type="none" w="med" len="med"/>
              </a:ln>
            </p:spPr>
          </p:sp>
        </p:grpSp>
        <p:sp>
          <p:nvSpPr>
            <p:cNvPr id="10401" name="AutoShape 165"/>
            <p:cNvSpPr/>
            <p:nvPr/>
          </p:nvSpPr>
          <p:spPr>
            <a:xfrm rot="5400000">
              <a:off x="1332" y="3684"/>
              <a:ext cx="96" cy="120"/>
            </a:xfrm>
            <a:prstGeom prst="flowChartOr">
              <a:avLst/>
            </a:prstGeom>
            <a:solidFill>
              <a:schemeClr val="accent1"/>
            </a:solidFill>
            <a:ln w="38100" cap="flat" cmpd="sng">
              <a:solidFill>
                <a:srgbClr val="FF3300"/>
              </a:solidFill>
              <a:prstDash val="solid"/>
              <a:round/>
              <a:headEnd type="none" w="med" len="med"/>
              <a:tailEnd type="none" w="med" len="med"/>
            </a:ln>
          </p:spPr>
          <p:txBody>
            <a:bodyPr wrap="none" anchor="ctr" anchorCtr="0"/>
            <a:p>
              <a:endParaRPr lang="en-US" altLang="en-US" dirty="0">
                <a:latin typeface="Arial" panose="020B0604020202020204" pitchFamily="34" charset="0"/>
              </a:endParaRPr>
            </a:p>
          </p:txBody>
        </p:sp>
      </p:grpSp>
      <p:grpSp>
        <p:nvGrpSpPr>
          <p:cNvPr id="93350" name="Group 166"/>
          <p:cNvGrpSpPr/>
          <p:nvPr/>
        </p:nvGrpSpPr>
        <p:grpSpPr>
          <a:xfrm>
            <a:off x="5410200" y="5029200"/>
            <a:ext cx="565150" cy="304800"/>
            <a:chOff x="1248" y="3648"/>
            <a:chExt cx="356" cy="192"/>
          </a:xfrm>
        </p:grpSpPr>
        <p:grpSp>
          <p:nvGrpSpPr>
            <p:cNvPr id="10403" name="Group 167"/>
            <p:cNvGrpSpPr/>
            <p:nvPr/>
          </p:nvGrpSpPr>
          <p:grpSpPr>
            <a:xfrm rot="10800000">
              <a:off x="1248" y="3648"/>
              <a:ext cx="356" cy="192"/>
              <a:chOff x="1776" y="1536"/>
              <a:chExt cx="1039" cy="240"/>
            </a:xfrm>
          </p:grpSpPr>
          <p:grpSp>
            <p:nvGrpSpPr>
              <p:cNvPr id="10404" name="Group 168"/>
              <p:cNvGrpSpPr/>
              <p:nvPr/>
            </p:nvGrpSpPr>
            <p:grpSpPr>
              <a:xfrm rot="10800000">
                <a:off x="1872" y="1536"/>
                <a:ext cx="816" cy="240"/>
                <a:chOff x="2364" y="2976"/>
                <a:chExt cx="1140" cy="672"/>
              </a:xfrm>
            </p:grpSpPr>
            <p:sp>
              <p:nvSpPr>
                <p:cNvPr id="10405" name="Line 169"/>
                <p:cNvSpPr/>
                <p:nvPr/>
              </p:nvSpPr>
              <p:spPr>
                <a:xfrm>
                  <a:off x="2364" y="3168"/>
                  <a:ext cx="0" cy="288"/>
                </a:xfrm>
                <a:prstGeom prst="line">
                  <a:avLst/>
                </a:prstGeom>
                <a:ln w="114300" cap="flat" cmpd="sng">
                  <a:solidFill>
                    <a:schemeClr val="tx1"/>
                  </a:solidFill>
                  <a:prstDash val="solid"/>
                  <a:round/>
                  <a:headEnd type="none" w="med" len="med"/>
                  <a:tailEnd type="none" w="med" len="med"/>
                </a:ln>
              </p:spPr>
            </p:sp>
            <p:sp>
              <p:nvSpPr>
                <p:cNvPr id="10406" name="Rectangle 170"/>
                <p:cNvSpPr/>
                <p:nvPr/>
              </p:nvSpPr>
              <p:spPr>
                <a:xfrm>
                  <a:off x="2400" y="2976"/>
                  <a:ext cx="1104" cy="672"/>
                </a:xfrm>
                <a:prstGeom prst="rect">
                  <a:avLst/>
                </a:prstGeom>
                <a:gradFill rotWithShape="1">
                  <a:gsLst>
                    <a:gs pos="0">
                      <a:srgbClr val="CCFFFF"/>
                    </a:gs>
                    <a:gs pos="100000">
                      <a:srgbClr val="5E7676"/>
                    </a:gs>
                  </a:gsLst>
                  <a:lin ang="5400000" scaled="1"/>
                  <a:tileRect/>
                </a:gradFill>
                <a:ln w="9525" cap="flat" cmpd="sng">
                  <a:solidFill>
                    <a:schemeClr val="tx1"/>
                  </a:solidFill>
                  <a:prstDash val="solid"/>
                  <a:miter/>
                  <a:headEnd type="none" w="med" len="med"/>
                  <a:tailEnd type="none" w="med" len="med"/>
                </a:ln>
              </p:spPr>
              <p:txBody>
                <a:bodyPr wrap="none" anchor="ctr" anchorCtr="0"/>
                <a:p>
                  <a:pPr algn="ctr" eaLnBrk="0" hangingPunct="0"/>
                  <a:endParaRPr lang="en-US" altLang="en-US" dirty="0">
                    <a:latin typeface="Arial" panose="020B0604020202020204" pitchFamily="34" charset="0"/>
                  </a:endParaRPr>
                </a:p>
              </p:txBody>
            </p:sp>
            <p:sp>
              <p:nvSpPr>
                <p:cNvPr id="10407" name="Line 171"/>
                <p:cNvSpPr/>
                <p:nvPr/>
              </p:nvSpPr>
              <p:spPr>
                <a:xfrm>
                  <a:off x="2592" y="3240"/>
                  <a:ext cx="0" cy="192"/>
                </a:xfrm>
                <a:prstGeom prst="line">
                  <a:avLst/>
                </a:prstGeom>
                <a:ln w="57150" cap="flat" cmpd="sng">
                  <a:solidFill>
                    <a:schemeClr val="tx1"/>
                  </a:solidFill>
                  <a:prstDash val="solid"/>
                  <a:round/>
                  <a:headEnd type="none" w="med" len="med"/>
                  <a:tailEnd type="none" w="med" len="med"/>
                </a:ln>
              </p:spPr>
            </p:sp>
            <p:sp>
              <p:nvSpPr>
                <p:cNvPr id="10408" name="Line 172"/>
                <p:cNvSpPr/>
                <p:nvPr/>
              </p:nvSpPr>
              <p:spPr>
                <a:xfrm>
                  <a:off x="2508" y="3336"/>
                  <a:ext cx="168" cy="0"/>
                </a:xfrm>
                <a:prstGeom prst="line">
                  <a:avLst/>
                </a:prstGeom>
                <a:ln w="57150" cap="flat" cmpd="sng">
                  <a:solidFill>
                    <a:schemeClr val="tx1"/>
                  </a:solidFill>
                  <a:prstDash val="solid"/>
                  <a:round/>
                  <a:headEnd type="none" w="med" len="med"/>
                  <a:tailEnd type="none" w="med" len="med"/>
                </a:ln>
              </p:spPr>
            </p:sp>
            <p:sp>
              <p:nvSpPr>
                <p:cNvPr id="10409" name="Line 173"/>
                <p:cNvSpPr/>
                <p:nvPr/>
              </p:nvSpPr>
              <p:spPr>
                <a:xfrm>
                  <a:off x="3240" y="3336"/>
                  <a:ext cx="168" cy="0"/>
                </a:xfrm>
                <a:prstGeom prst="line">
                  <a:avLst/>
                </a:prstGeom>
                <a:ln w="57150" cap="flat" cmpd="sng">
                  <a:solidFill>
                    <a:schemeClr val="tx1"/>
                  </a:solidFill>
                  <a:prstDash val="solid"/>
                  <a:round/>
                  <a:headEnd type="none" w="med" len="med"/>
                  <a:tailEnd type="none" w="med" len="med"/>
                </a:ln>
              </p:spPr>
            </p:sp>
          </p:grpSp>
          <p:sp>
            <p:nvSpPr>
              <p:cNvPr id="10410" name="Line 174"/>
              <p:cNvSpPr/>
              <p:nvPr/>
            </p:nvSpPr>
            <p:spPr>
              <a:xfrm flipH="1">
                <a:off x="1776" y="1645"/>
                <a:ext cx="96" cy="0"/>
              </a:xfrm>
              <a:prstGeom prst="line">
                <a:avLst/>
              </a:prstGeom>
              <a:ln w="57150" cap="flat" cmpd="sng">
                <a:solidFill>
                  <a:schemeClr val="tx1"/>
                </a:solidFill>
                <a:prstDash val="solid"/>
                <a:round/>
                <a:headEnd type="none" w="med" len="med"/>
                <a:tailEnd type="none" w="med" len="med"/>
              </a:ln>
            </p:spPr>
          </p:sp>
          <p:sp>
            <p:nvSpPr>
              <p:cNvPr id="10411" name="Line 175"/>
              <p:cNvSpPr/>
              <p:nvPr/>
            </p:nvSpPr>
            <p:spPr>
              <a:xfrm flipH="1">
                <a:off x="2719" y="1658"/>
                <a:ext cx="96" cy="0"/>
              </a:xfrm>
              <a:prstGeom prst="line">
                <a:avLst/>
              </a:prstGeom>
              <a:ln w="57150" cap="flat" cmpd="sng">
                <a:solidFill>
                  <a:schemeClr val="tx1"/>
                </a:solidFill>
                <a:prstDash val="solid"/>
                <a:round/>
                <a:headEnd type="none" w="med" len="med"/>
                <a:tailEnd type="none" w="med" len="med"/>
              </a:ln>
            </p:spPr>
          </p:sp>
        </p:grpSp>
        <p:sp>
          <p:nvSpPr>
            <p:cNvPr id="10412" name="AutoShape 176"/>
            <p:cNvSpPr/>
            <p:nvPr/>
          </p:nvSpPr>
          <p:spPr>
            <a:xfrm rot="5400000">
              <a:off x="1332" y="3684"/>
              <a:ext cx="96" cy="120"/>
            </a:xfrm>
            <a:prstGeom prst="flowChartOr">
              <a:avLst/>
            </a:prstGeom>
            <a:solidFill>
              <a:schemeClr val="accent1"/>
            </a:solidFill>
            <a:ln w="38100" cap="flat" cmpd="sng">
              <a:solidFill>
                <a:srgbClr val="FF3300"/>
              </a:solidFill>
              <a:prstDash val="solid"/>
              <a:round/>
              <a:headEnd type="none" w="med" len="med"/>
              <a:tailEnd type="none" w="med" len="med"/>
            </a:ln>
          </p:spPr>
          <p:txBody>
            <a:bodyPr wrap="none" anchor="ctr" anchorCtr="0"/>
            <a:p>
              <a:endParaRPr lang="en-US" altLang="en-US" dirty="0">
                <a:latin typeface="Arial" panose="020B0604020202020204" pitchFamily="34" charset="0"/>
              </a:endParaRPr>
            </a:p>
          </p:txBody>
        </p:sp>
      </p:grpSp>
      <p:grpSp>
        <p:nvGrpSpPr>
          <p:cNvPr id="93361" name="Group 177"/>
          <p:cNvGrpSpPr/>
          <p:nvPr/>
        </p:nvGrpSpPr>
        <p:grpSpPr>
          <a:xfrm>
            <a:off x="5943600" y="5029200"/>
            <a:ext cx="565150" cy="304800"/>
            <a:chOff x="1248" y="3648"/>
            <a:chExt cx="356" cy="192"/>
          </a:xfrm>
        </p:grpSpPr>
        <p:grpSp>
          <p:nvGrpSpPr>
            <p:cNvPr id="10414" name="Group 178"/>
            <p:cNvGrpSpPr/>
            <p:nvPr/>
          </p:nvGrpSpPr>
          <p:grpSpPr>
            <a:xfrm rot="10800000">
              <a:off x="1248" y="3648"/>
              <a:ext cx="356" cy="192"/>
              <a:chOff x="1776" y="1536"/>
              <a:chExt cx="1039" cy="240"/>
            </a:xfrm>
          </p:grpSpPr>
          <p:grpSp>
            <p:nvGrpSpPr>
              <p:cNvPr id="10415" name="Group 179"/>
              <p:cNvGrpSpPr/>
              <p:nvPr/>
            </p:nvGrpSpPr>
            <p:grpSpPr>
              <a:xfrm rot="10800000">
                <a:off x="1872" y="1536"/>
                <a:ext cx="816" cy="240"/>
                <a:chOff x="2364" y="2976"/>
                <a:chExt cx="1140" cy="672"/>
              </a:xfrm>
            </p:grpSpPr>
            <p:sp>
              <p:nvSpPr>
                <p:cNvPr id="10416" name="Line 180"/>
                <p:cNvSpPr/>
                <p:nvPr/>
              </p:nvSpPr>
              <p:spPr>
                <a:xfrm>
                  <a:off x="2364" y="3168"/>
                  <a:ext cx="0" cy="288"/>
                </a:xfrm>
                <a:prstGeom prst="line">
                  <a:avLst/>
                </a:prstGeom>
                <a:ln w="114300" cap="flat" cmpd="sng">
                  <a:solidFill>
                    <a:schemeClr val="tx1"/>
                  </a:solidFill>
                  <a:prstDash val="solid"/>
                  <a:round/>
                  <a:headEnd type="none" w="med" len="med"/>
                  <a:tailEnd type="none" w="med" len="med"/>
                </a:ln>
              </p:spPr>
            </p:sp>
            <p:sp>
              <p:nvSpPr>
                <p:cNvPr id="10417" name="Rectangle 181"/>
                <p:cNvSpPr/>
                <p:nvPr/>
              </p:nvSpPr>
              <p:spPr>
                <a:xfrm>
                  <a:off x="2400" y="2976"/>
                  <a:ext cx="1104" cy="672"/>
                </a:xfrm>
                <a:prstGeom prst="rect">
                  <a:avLst/>
                </a:prstGeom>
                <a:gradFill rotWithShape="1">
                  <a:gsLst>
                    <a:gs pos="0">
                      <a:srgbClr val="CCFFFF"/>
                    </a:gs>
                    <a:gs pos="100000">
                      <a:srgbClr val="5E7676"/>
                    </a:gs>
                  </a:gsLst>
                  <a:lin ang="5400000" scaled="1"/>
                  <a:tileRect/>
                </a:gradFill>
                <a:ln w="9525" cap="flat" cmpd="sng">
                  <a:solidFill>
                    <a:schemeClr val="tx1"/>
                  </a:solidFill>
                  <a:prstDash val="solid"/>
                  <a:miter/>
                  <a:headEnd type="none" w="med" len="med"/>
                  <a:tailEnd type="none" w="med" len="med"/>
                </a:ln>
              </p:spPr>
              <p:txBody>
                <a:bodyPr wrap="none" anchor="ctr" anchorCtr="0"/>
                <a:p>
                  <a:pPr algn="ctr" eaLnBrk="0" hangingPunct="0"/>
                  <a:endParaRPr lang="en-US" altLang="en-US" dirty="0">
                    <a:latin typeface="Arial" panose="020B0604020202020204" pitchFamily="34" charset="0"/>
                  </a:endParaRPr>
                </a:p>
              </p:txBody>
            </p:sp>
            <p:sp>
              <p:nvSpPr>
                <p:cNvPr id="10418" name="Line 182"/>
                <p:cNvSpPr/>
                <p:nvPr/>
              </p:nvSpPr>
              <p:spPr>
                <a:xfrm>
                  <a:off x="2592" y="3240"/>
                  <a:ext cx="0" cy="192"/>
                </a:xfrm>
                <a:prstGeom prst="line">
                  <a:avLst/>
                </a:prstGeom>
                <a:ln w="57150" cap="flat" cmpd="sng">
                  <a:solidFill>
                    <a:schemeClr val="tx1"/>
                  </a:solidFill>
                  <a:prstDash val="solid"/>
                  <a:round/>
                  <a:headEnd type="none" w="med" len="med"/>
                  <a:tailEnd type="none" w="med" len="med"/>
                </a:ln>
              </p:spPr>
            </p:sp>
            <p:sp>
              <p:nvSpPr>
                <p:cNvPr id="10419" name="Line 183"/>
                <p:cNvSpPr/>
                <p:nvPr/>
              </p:nvSpPr>
              <p:spPr>
                <a:xfrm>
                  <a:off x="2508" y="3336"/>
                  <a:ext cx="168" cy="0"/>
                </a:xfrm>
                <a:prstGeom prst="line">
                  <a:avLst/>
                </a:prstGeom>
                <a:ln w="57150" cap="flat" cmpd="sng">
                  <a:solidFill>
                    <a:schemeClr val="tx1"/>
                  </a:solidFill>
                  <a:prstDash val="solid"/>
                  <a:round/>
                  <a:headEnd type="none" w="med" len="med"/>
                  <a:tailEnd type="none" w="med" len="med"/>
                </a:ln>
              </p:spPr>
            </p:sp>
            <p:sp>
              <p:nvSpPr>
                <p:cNvPr id="10420" name="Line 184"/>
                <p:cNvSpPr/>
                <p:nvPr/>
              </p:nvSpPr>
              <p:spPr>
                <a:xfrm>
                  <a:off x="3240" y="3336"/>
                  <a:ext cx="168" cy="0"/>
                </a:xfrm>
                <a:prstGeom prst="line">
                  <a:avLst/>
                </a:prstGeom>
                <a:ln w="57150" cap="flat" cmpd="sng">
                  <a:solidFill>
                    <a:schemeClr val="tx1"/>
                  </a:solidFill>
                  <a:prstDash val="solid"/>
                  <a:round/>
                  <a:headEnd type="none" w="med" len="med"/>
                  <a:tailEnd type="none" w="med" len="med"/>
                </a:ln>
              </p:spPr>
            </p:sp>
          </p:grpSp>
          <p:sp>
            <p:nvSpPr>
              <p:cNvPr id="10421" name="Line 185"/>
              <p:cNvSpPr/>
              <p:nvPr/>
            </p:nvSpPr>
            <p:spPr>
              <a:xfrm flipH="1">
                <a:off x="1776" y="1645"/>
                <a:ext cx="96" cy="0"/>
              </a:xfrm>
              <a:prstGeom prst="line">
                <a:avLst/>
              </a:prstGeom>
              <a:ln w="57150" cap="flat" cmpd="sng">
                <a:solidFill>
                  <a:schemeClr val="tx1"/>
                </a:solidFill>
                <a:prstDash val="solid"/>
                <a:round/>
                <a:headEnd type="none" w="med" len="med"/>
                <a:tailEnd type="none" w="med" len="med"/>
              </a:ln>
            </p:spPr>
          </p:sp>
          <p:sp>
            <p:nvSpPr>
              <p:cNvPr id="10422" name="Line 186"/>
              <p:cNvSpPr/>
              <p:nvPr/>
            </p:nvSpPr>
            <p:spPr>
              <a:xfrm flipH="1">
                <a:off x="2719" y="1658"/>
                <a:ext cx="96" cy="0"/>
              </a:xfrm>
              <a:prstGeom prst="line">
                <a:avLst/>
              </a:prstGeom>
              <a:ln w="57150" cap="flat" cmpd="sng">
                <a:solidFill>
                  <a:schemeClr val="tx1"/>
                </a:solidFill>
                <a:prstDash val="solid"/>
                <a:round/>
                <a:headEnd type="none" w="med" len="med"/>
                <a:tailEnd type="none" w="med" len="med"/>
              </a:ln>
            </p:spPr>
          </p:sp>
        </p:grpSp>
        <p:sp>
          <p:nvSpPr>
            <p:cNvPr id="10423" name="AutoShape 187"/>
            <p:cNvSpPr/>
            <p:nvPr/>
          </p:nvSpPr>
          <p:spPr>
            <a:xfrm rot="5400000">
              <a:off x="1332" y="3684"/>
              <a:ext cx="96" cy="120"/>
            </a:xfrm>
            <a:prstGeom prst="flowChartOr">
              <a:avLst/>
            </a:prstGeom>
            <a:solidFill>
              <a:schemeClr val="accent1"/>
            </a:solidFill>
            <a:ln w="38100" cap="flat" cmpd="sng">
              <a:solidFill>
                <a:srgbClr val="FF3300"/>
              </a:solidFill>
              <a:prstDash val="solid"/>
              <a:round/>
              <a:headEnd type="none" w="med" len="med"/>
              <a:tailEnd type="none" w="med" len="med"/>
            </a:ln>
          </p:spPr>
          <p:txBody>
            <a:bodyPr wrap="none" anchor="ctr" anchorCtr="0"/>
            <a:p>
              <a:endParaRPr lang="en-US" altLang="en-US" dirty="0">
                <a:latin typeface="Arial" panose="020B0604020202020204" pitchFamily="34" charset="0"/>
              </a:endParaRPr>
            </a:p>
          </p:txBody>
        </p:sp>
      </p:grpSp>
      <p:grpSp>
        <p:nvGrpSpPr>
          <p:cNvPr id="93372" name="Group 188"/>
          <p:cNvGrpSpPr/>
          <p:nvPr/>
        </p:nvGrpSpPr>
        <p:grpSpPr>
          <a:xfrm>
            <a:off x="6477000" y="5029200"/>
            <a:ext cx="565150" cy="304800"/>
            <a:chOff x="1248" y="3648"/>
            <a:chExt cx="356" cy="192"/>
          </a:xfrm>
        </p:grpSpPr>
        <p:grpSp>
          <p:nvGrpSpPr>
            <p:cNvPr id="10425" name="Group 189"/>
            <p:cNvGrpSpPr/>
            <p:nvPr/>
          </p:nvGrpSpPr>
          <p:grpSpPr>
            <a:xfrm rot="10800000">
              <a:off x="1248" y="3648"/>
              <a:ext cx="356" cy="192"/>
              <a:chOff x="1776" y="1536"/>
              <a:chExt cx="1039" cy="240"/>
            </a:xfrm>
          </p:grpSpPr>
          <p:grpSp>
            <p:nvGrpSpPr>
              <p:cNvPr id="10426" name="Group 190"/>
              <p:cNvGrpSpPr/>
              <p:nvPr/>
            </p:nvGrpSpPr>
            <p:grpSpPr>
              <a:xfrm rot="10800000">
                <a:off x="1872" y="1536"/>
                <a:ext cx="816" cy="240"/>
                <a:chOff x="2364" y="2976"/>
                <a:chExt cx="1140" cy="672"/>
              </a:xfrm>
            </p:grpSpPr>
            <p:sp>
              <p:nvSpPr>
                <p:cNvPr id="10427" name="Line 191"/>
                <p:cNvSpPr/>
                <p:nvPr/>
              </p:nvSpPr>
              <p:spPr>
                <a:xfrm>
                  <a:off x="2364" y="3168"/>
                  <a:ext cx="0" cy="288"/>
                </a:xfrm>
                <a:prstGeom prst="line">
                  <a:avLst/>
                </a:prstGeom>
                <a:ln w="114300" cap="flat" cmpd="sng">
                  <a:solidFill>
                    <a:schemeClr val="tx1"/>
                  </a:solidFill>
                  <a:prstDash val="solid"/>
                  <a:round/>
                  <a:headEnd type="none" w="med" len="med"/>
                  <a:tailEnd type="none" w="med" len="med"/>
                </a:ln>
              </p:spPr>
            </p:sp>
            <p:sp>
              <p:nvSpPr>
                <p:cNvPr id="10428" name="Rectangle 192"/>
                <p:cNvSpPr/>
                <p:nvPr/>
              </p:nvSpPr>
              <p:spPr>
                <a:xfrm>
                  <a:off x="2400" y="2976"/>
                  <a:ext cx="1104" cy="672"/>
                </a:xfrm>
                <a:prstGeom prst="rect">
                  <a:avLst/>
                </a:prstGeom>
                <a:gradFill rotWithShape="1">
                  <a:gsLst>
                    <a:gs pos="0">
                      <a:srgbClr val="CCFFFF"/>
                    </a:gs>
                    <a:gs pos="100000">
                      <a:srgbClr val="5E7676"/>
                    </a:gs>
                  </a:gsLst>
                  <a:lin ang="5400000" scaled="1"/>
                  <a:tileRect/>
                </a:gradFill>
                <a:ln w="9525" cap="flat" cmpd="sng">
                  <a:solidFill>
                    <a:schemeClr val="tx1"/>
                  </a:solidFill>
                  <a:prstDash val="solid"/>
                  <a:miter/>
                  <a:headEnd type="none" w="med" len="med"/>
                  <a:tailEnd type="none" w="med" len="med"/>
                </a:ln>
              </p:spPr>
              <p:txBody>
                <a:bodyPr wrap="none" anchor="ctr" anchorCtr="0"/>
                <a:p>
                  <a:pPr algn="ctr" eaLnBrk="0" hangingPunct="0"/>
                  <a:endParaRPr lang="en-US" altLang="en-US" dirty="0">
                    <a:latin typeface="Arial" panose="020B0604020202020204" pitchFamily="34" charset="0"/>
                  </a:endParaRPr>
                </a:p>
              </p:txBody>
            </p:sp>
            <p:sp>
              <p:nvSpPr>
                <p:cNvPr id="10429" name="Line 193"/>
                <p:cNvSpPr/>
                <p:nvPr/>
              </p:nvSpPr>
              <p:spPr>
                <a:xfrm>
                  <a:off x="2592" y="3240"/>
                  <a:ext cx="0" cy="192"/>
                </a:xfrm>
                <a:prstGeom prst="line">
                  <a:avLst/>
                </a:prstGeom>
                <a:ln w="57150" cap="flat" cmpd="sng">
                  <a:solidFill>
                    <a:schemeClr val="tx1"/>
                  </a:solidFill>
                  <a:prstDash val="solid"/>
                  <a:round/>
                  <a:headEnd type="none" w="med" len="med"/>
                  <a:tailEnd type="none" w="med" len="med"/>
                </a:ln>
              </p:spPr>
            </p:sp>
            <p:sp>
              <p:nvSpPr>
                <p:cNvPr id="10430" name="Line 194"/>
                <p:cNvSpPr/>
                <p:nvPr/>
              </p:nvSpPr>
              <p:spPr>
                <a:xfrm>
                  <a:off x="2508" y="3336"/>
                  <a:ext cx="168" cy="0"/>
                </a:xfrm>
                <a:prstGeom prst="line">
                  <a:avLst/>
                </a:prstGeom>
                <a:ln w="57150" cap="flat" cmpd="sng">
                  <a:solidFill>
                    <a:schemeClr val="tx1"/>
                  </a:solidFill>
                  <a:prstDash val="solid"/>
                  <a:round/>
                  <a:headEnd type="none" w="med" len="med"/>
                  <a:tailEnd type="none" w="med" len="med"/>
                </a:ln>
              </p:spPr>
            </p:sp>
            <p:sp>
              <p:nvSpPr>
                <p:cNvPr id="10431" name="Line 195"/>
                <p:cNvSpPr/>
                <p:nvPr/>
              </p:nvSpPr>
              <p:spPr>
                <a:xfrm>
                  <a:off x="3240" y="3336"/>
                  <a:ext cx="168" cy="0"/>
                </a:xfrm>
                <a:prstGeom prst="line">
                  <a:avLst/>
                </a:prstGeom>
                <a:ln w="57150" cap="flat" cmpd="sng">
                  <a:solidFill>
                    <a:schemeClr val="tx1"/>
                  </a:solidFill>
                  <a:prstDash val="solid"/>
                  <a:round/>
                  <a:headEnd type="none" w="med" len="med"/>
                  <a:tailEnd type="none" w="med" len="med"/>
                </a:ln>
              </p:spPr>
            </p:sp>
          </p:grpSp>
          <p:sp>
            <p:nvSpPr>
              <p:cNvPr id="10432" name="Line 196"/>
              <p:cNvSpPr/>
              <p:nvPr/>
            </p:nvSpPr>
            <p:spPr>
              <a:xfrm flipH="1">
                <a:off x="1776" y="1645"/>
                <a:ext cx="96" cy="0"/>
              </a:xfrm>
              <a:prstGeom prst="line">
                <a:avLst/>
              </a:prstGeom>
              <a:ln w="57150" cap="flat" cmpd="sng">
                <a:solidFill>
                  <a:schemeClr val="tx1"/>
                </a:solidFill>
                <a:prstDash val="solid"/>
                <a:round/>
                <a:headEnd type="none" w="med" len="med"/>
                <a:tailEnd type="none" w="med" len="med"/>
              </a:ln>
            </p:spPr>
          </p:sp>
          <p:sp>
            <p:nvSpPr>
              <p:cNvPr id="10433" name="Line 197"/>
              <p:cNvSpPr/>
              <p:nvPr/>
            </p:nvSpPr>
            <p:spPr>
              <a:xfrm flipH="1">
                <a:off x="2719" y="1658"/>
                <a:ext cx="96" cy="0"/>
              </a:xfrm>
              <a:prstGeom prst="line">
                <a:avLst/>
              </a:prstGeom>
              <a:ln w="57150" cap="flat" cmpd="sng">
                <a:solidFill>
                  <a:schemeClr val="tx1"/>
                </a:solidFill>
                <a:prstDash val="solid"/>
                <a:round/>
                <a:headEnd type="none" w="med" len="med"/>
                <a:tailEnd type="none" w="med" len="med"/>
              </a:ln>
            </p:spPr>
          </p:sp>
        </p:grpSp>
        <p:sp>
          <p:nvSpPr>
            <p:cNvPr id="10434" name="AutoShape 198"/>
            <p:cNvSpPr/>
            <p:nvPr/>
          </p:nvSpPr>
          <p:spPr>
            <a:xfrm rot="5400000">
              <a:off x="1332" y="3684"/>
              <a:ext cx="96" cy="120"/>
            </a:xfrm>
            <a:prstGeom prst="flowChartOr">
              <a:avLst/>
            </a:prstGeom>
            <a:solidFill>
              <a:schemeClr val="accent1"/>
            </a:solidFill>
            <a:ln w="38100" cap="flat" cmpd="sng">
              <a:solidFill>
                <a:srgbClr val="FF3300"/>
              </a:solidFill>
              <a:prstDash val="solid"/>
              <a:round/>
              <a:headEnd type="none" w="med" len="med"/>
              <a:tailEnd type="none" w="med" len="med"/>
            </a:ln>
          </p:spPr>
          <p:txBody>
            <a:bodyPr wrap="none" anchor="ctr" anchorCtr="0"/>
            <a:p>
              <a:endParaRPr lang="en-US" altLang="en-US" dirty="0">
                <a:latin typeface="Arial" panose="020B0604020202020204" pitchFamily="34" charset="0"/>
              </a:endParaRPr>
            </a:p>
          </p:txBody>
        </p:sp>
      </p:grpSp>
      <p:sp>
        <p:nvSpPr>
          <p:cNvPr id="10435" name="Line 81"/>
          <p:cNvSpPr/>
          <p:nvPr/>
        </p:nvSpPr>
        <p:spPr>
          <a:xfrm>
            <a:off x="3784600" y="4343400"/>
            <a:ext cx="609600" cy="0"/>
          </a:xfrm>
          <a:prstGeom prst="line">
            <a:avLst/>
          </a:prstGeom>
          <a:ln w="57150" cap="flat" cmpd="sng">
            <a:solidFill>
              <a:srgbClr val="FF0000"/>
            </a:solidFill>
            <a:prstDash val="solid"/>
            <a:round/>
            <a:headEnd type="none" w="med" len="med"/>
            <a:tailEnd type="none" w="med" len="med"/>
          </a:ln>
        </p:spPr>
      </p:sp>
      <p:sp>
        <p:nvSpPr>
          <p:cNvPr id="10436" name="Line 82"/>
          <p:cNvSpPr/>
          <p:nvPr/>
        </p:nvSpPr>
        <p:spPr>
          <a:xfrm>
            <a:off x="6096000" y="4330700"/>
            <a:ext cx="609600" cy="0"/>
          </a:xfrm>
          <a:prstGeom prst="line">
            <a:avLst/>
          </a:prstGeom>
          <a:ln w="57150" cap="flat" cmpd="sng">
            <a:solidFill>
              <a:schemeClr val="tx1"/>
            </a:solidFill>
            <a:prstDash val="solid"/>
            <a:round/>
            <a:headEnd type="none" w="med" len="med"/>
            <a:tailEnd type="none" w="med" len="med"/>
          </a:ln>
        </p:spPr>
      </p:sp>
      <p:sp>
        <p:nvSpPr>
          <p:cNvPr id="12297" name="Rectangle 9"/>
          <p:cNvSpPr/>
          <p:nvPr/>
        </p:nvSpPr>
        <p:spPr>
          <a:xfrm>
            <a:off x="304800" y="-3175"/>
            <a:ext cx="8420100" cy="830263"/>
          </a:xfrm>
          <a:prstGeom prst="rect">
            <a:avLst/>
          </a:prstGeom>
          <a:solidFill>
            <a:schemeClr val="bg1"/>
          </a:solidFill>
          <a:ln w="9525">
            <a:noFill/>
          </a:ln>
        </p:spPr>
        <p:txBody>
          <a:bodyPr wrap="square" anchor="ctr" anchorCtr="0">
            <a:spAutoFit/>
          </a:bodyPr>
          <a:p>
            <a:pPr algn="ctr"/>
            <a:r>
              <a:rPr lang="en-US" altLang="en-US" sz="2400" b="1" dirty="0">
                <a:solidFill>
                  <a:srgbClr val="0000FF"/>
                </a:solidFill>
                <a:latin typeface="Times New Roman" panose="02020603050405020304" pitchFamily="18" charset="0"/>
              </a:rPr>
              <a:t>Bài 1. Sự phụ thuộc của cường độ dòng điện v</a:t>
            </a:r>
            <a:r>
              <a:rPr lang="en-US" altLang="en-US" sz="2400" b="1" dirty="0">
                <a:solidFill>
                  <a:srgbClr val="0000FF"/>
                </a:solidFill>
                <a:latin typeface="Times New Roman" panose="02020603050405020304" pitchFamily="18" charset="0"/>
                <a:ea typeface="Times New Roman" panose="02020603050405020304" pitchFamily="18" charset="0"/>
              </a:rPr>
              <a:t>à</a:t>
            </a:r>
            <a:r>
              <a:rPr lang="en-US" altLang="en-US" sz="2400" b="1" dirty="0">
                <a:solidFill>
                  <a:srgbClr val="0000FF"/>
                </a:solidFill>
                <a:latin typeface="Times New Roman" panose="02020603050405020304" pitchFamily="18" charset="0"/>
              </a:rPr>
              <a:t>o hiệu điện thế giữa hai đầu dây dẫn</a:t>
            </a:r>
            <a:endParaRPr lang="en-US" altLang="en-US" sz="2400" b="1"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93339"/>
                                        </p:tgtEl>
                                        <p:attrNameLst>
                                          <p:attrName>style.visibility</p:attrName>
                                        </p:attrNameLst>
                                      </p:cBhvr>
                                      <p:to>
                                        <p:strVal val="visible"/>
                                      </p:to>
                                    </p:set>
                                    <p:anim calcmode="lin" valueType="num">
                                      <p:cBhvr additive="base">
                                        <p:cTn id="7" dur="500" fill="hold"/>
                                        <p:tgtEl>
                                          <p:spTgt spid="93339"/>
                                        </p:tgtEl>
                                        <p:attrNameLst>
                                          <p:attrName>ppt_x</p:attrName>
                                        </p:attrNameLst>
                                      </p:cBhvr>
                                      <p:tavLst>
                                        <p:tav tm="0">
                                          <p:val>
                                            <p:strVal val="1+#ppt_w/2"/>
                                          </p:val>
                                        </p:tav>
                                        <p:tav tm="100000">
                                          <p:val>
                                            <p:strVal val="#ppt_x"/>
                                          </p:val>
                                        </p:tav>
                                      </p:tavLst>
                                    </p:anim>
                                    <p:anim calcmode="lin" valueType="num">
                                      <p:cBhvr additive="base">
                                        <p:cTn id="8" dur="500" fill="hold"/>
                                        <p:tgtEl>
                                          <p:spTgt spid="93339"/>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93350"/>
                                        </p:tgtEl>
                                        <p:attrNameLst>
                                          <p:attrName>style.visibility</p:attrName>
                                        </p:attrNameLst>
                                      </p:cBhvr>
                                      <p:to>
                                        <p:strVal val="visible"/>
                                      </p:to>
                                    </p:set>
                                    <p:anim calcmode="lin" valueType="num">
                                      <p:cBhvr additive="base">
                                        <p:cTn id="11" dur="500" fill="hold"/>
                                        <p:tgtEl>
                                          <p:spTgt spid="93350"/>
                                        </p:tgtEl>
                                        <p:attrNameLst>
                                          <p:attrName>ppt_x</p:attrName>
                                        </p:attrNameLst>
                                      </p:cBhvr>
                                      <p:tavLst>
                                        <p:tav tm="0">
                                          <p:val>
                                            <p:strVal val="1+#ppt_w/2"/>
                                          </p:val>
                                        </p:tav>
                                        <p:tav tm="100000">
                                          <p:val>
                                            <p:strVal val="#ppt_x"/>
                                          </p:val>
                                        </p:tav>
                                      </p:tavLst>
                                    </p:anim>
                                    <p:anim calcmode="lin" valueType="num">
                                      <p:cBhvr additive="base">
                                        <p:cTn id="12" dur="500" fill="hold"/>
                                        <p:tgtEl>
                                          <p:spTgt spid="93350"/>
                                        </p:tgtEl>
                                        <p:attrNameLst>
                                          <p:attrName>ppt_y</p:attrName>
                                        </p:attrNameLst>
                                      </p:cBhvr>
                                      <p:tavLst>
                                        <p:tav tm="0">
                                          <p:val>
                                            <p:strVal val="0-#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93361"/>
                                        </p:tgtEl>
                                        <p:attrNameLst>
                                          <p:attrName>style.visibility</p:attrName>
                                        </p:attrNameLst>
                                      </p:cBhvr>
                                      <p:to>
                                        <p:strVal val="visible"/>
                                      </p:to>
                                    </p:set>
                                    <p:anim calcmode="lin" valueType="num">
                                      <p:cBhvr additive="base">
                                        <p:cTn id="15" dur="500" fill="hold"/>
                                        <p:tgtEl>
                                          <p:spTgt spid="93361"/>
                                        </p:tgtEl>
                                        <p:attrNameLst>
                                          <p:attrName>ppt_x</p:attrName>
                                        </p:attrNameLst>
                                      </p:cBhvr>
                                      <p:tavLst>
                                        <p:tav tm="0">
                                          <p:val>
                                            <p:strVal val="1+#ppt_w/2"/>
                                          </p:val>
                                        </p:tav>
                                        <p:tav tm="100000">
                                          <p:val>
                                            <p:strVal val="#ppt_x"/>
                                          </p:val>
                                        </p:tav>
                                      </p:tavLst>
                                    </p:anim>
                                    <p:anim calcmode="lin" valueType="num">
                                      <p:cBhvr additive="base">
                                        <p:cTn id="16" dur="500" fill="hold"/>
                                        <p:tgtEl>
                                          <p:spTgt spid="93361"/>
                                        </p:tgtEl>
                                        <p:attrNameLst>
                                          <p:attrName>ppt_y</p:attrName>
                                        </p:attrNameLst>
                                      </p:cBhvr>
                                      <p:tavLst>
                                        <p:tav tm="0">
                                          <p:val>
                                            <p:strVal val="0-#ppt_h/2"/>
                                          </p:val>
                                        </p:tav>
                                        <p:tav tm="100000">
                                          <p:val>
                                            <p:strVal val="#ppt_y"/>
                                          </p:val>
                                        </p:tav>
                                      </p:tavLst>
                                    </p:anim>
                                  </p:childTnLst>
                                </p:cTn>
                              </p:par>
                              <p:par>
                                <p:cTn id="17" presetID="2" presetClass="entr" presetSubtype="3" fill="hold" nodeType="withEffect">
                                  <p:stCondLst>
                                    <p:cond delay="0"/>
                                  </p:stCondLst>
                                  <p:childTnLst>
                                    <p:set>
                                      <p:cBhvr>
                                        <p:cTn id="18" dur="1" fill="hold">
                                          <p:stCondLst>
                                            <p:cond delay="0"/>
                                          </p:stCondLst>
                                        </p:cTn>
                                        <p:tgtEl>
                                          <p:spTgt spid="93372"/>
                                        </p:tgtEl>
                                        <p:attrNameLst>
                                          <p:attrName>style.visibility</p:attrName>
                                        </p:attrNameLst>
                                      </p:cBhvr>
                                      <p:to>
                                        <p:strVal val="visible"/>
                                      </p:to>
                                    </p:set>
                                    <p:anim calcmode="lin" valueType="num">
                                      <p:cBhvr additive="base">
                                        <p:cTn id="19" dur="500" fill="hold"/>
                                        <p:tgtEl>
                                          <p:spTgt spid="93372"/>
                                        </p:tgtEl>
                                        <p:attrNameLst>
                                          <p:attrName>ppt_x</p:attrName>
                                        </p:attrNameLst>
                                      </p:cBhvr>
                                      <p:tavLst>
                                        <p:tav tm="0">
                                          <p:val>
                                            <p:strVal val="1+#ppt_w/2"/>
                                          </p:val>
                                        </p:tav>
                                        <p:tav tm="100000">
                                          <p:val>
                                            <p:strVal val="#ppt_x"/>
                                          </p:val>
                                        </p:tav>
                                      </p:tavLst>
                                    </p:anim>
                                    <p:anim calcmode="lin" valueType="num">
                                      <p:cBhvr additive="base">
                                        <p:cTn id="20" dur="500" fill="hold"/>
                                        <p:tgtEl>
                                          <p:spTgt spid="93372"/>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nodeType="clickEffect">
                                  <p:stCondLst>
                                    <p:cond delay="0"/>
                                  </p:stCondLst>
                                  <p:childTnLst>
                                    <p:animRot by="2700000">
                                      <p:cBhvr>
                                        <p:cTn id="24" dur="2000" fill="hold"/>
                                        <p:tgtEl>
                                          <p:spTgt spid="93252"/>
                                        </p:tgtEl>
                                        <p:attrNameLst>
                                          <p:attrName>r</p:attrName>
                                        </p:attrNameLst>
                                      </p:cBhvr>
                                    </p:animRot>
                                  </p:childTnLst>
                                </p:cTn>
                              </p:par>
                              <p:par>
                                <p:cTn id="25" presetID="8" presetClass="emph" presetSubtype="0" fill="hold" nodeType="withEffect">
                                  <p:stCondLst>
                                    <p:cond delay="0"/>
                                  </p:stCondLst>
                                  <p:childTnLst>
                                    <p:animRot by="9120000">
                                      <p:cBhvr>
                                        <p:cTn id="26" dur="2000" fill="hold"/>
                                        <p:tgtEl>
                                          <p:spTgt spid="93328"/>
                                        </p:tgtEl>
                                        <p:attrNameLst>
                                          <p:attrName>r</p:attrName>
                                        </p:attrNameLst>
                                      </p:cBhvr>
                                    </p:animRot>
                                  </p:childTnLst>
                                </p:cTn>
                              </p:par>
                            </p:childTnLst>
                          </p:cTn>
                        </p:par>
                        <p:par>
                          <p:cTn id="27" fill="hold">
                            <p:stCondLst>
                              <p:cond delay="2000"/>
                            </p:stCondLst>
                            <p:childTnLst>
                              <p:par>
                                <p:cTn id="28" presetID="8" presetClass="emph" presetSubtype="0" fill="hold" nodeType="afterEffect">
                                  <p:stCondLst>
                                    <p:cond delay="0"/>
                                  </p:stCondLst>
                                  <p:childTnLst>
                                    <p:animRot by="6600000">
                                      <p:cBhvr>
                                        <p:cTn id="29" dur="2000" fill="hold"/>
                                        <p:tgtEl>
                                          <p:spTgt spid="93256"/>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3338"/>
                                        </p:tgtEl>
                                        <p:attrNameLst>
                                          <p:attrName>style.visibility</p:attrName>
                                        </p:attrNameLst>
                                      </p:cBhvr>
                                      <p:to>
                                        <p:strVal val="visible"/>
                                      </p:to>
                                    </p:set>
                                    <p:animEffect transition="in" filter="fade">
                                      <p:cBhvr>
                                        <p:cTn id="34" dur="2000"/>
                                        <p:tgtEl>
                                          <p:spTgt spid="93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338"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14643</Words>
  <Application>WPS Presentation</Application>
  <PresentationFormat/>
  <Paragraphs>1097</Paragraphs>
  <Slides>42</Slides>
  <Notes>2</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21</vt:i4>
      </vt:variant>
      <vt:variant>
        <vt:lpstr>幻灯片标题</vt:lpstr>
      </vt:variant>
      <vt:variant>
        <vt:i4>42</vt:i4>
      </vt:variant>
    </vt:vector>
  </HeadingPairs>
  <TitlesOfParts>
    <vt:vector size="75" baseType="lpstr">
      <vt:lpstr>Arial</vt:lpstr>
      <vt:lpstr>SimSun</vt:lpstr>
      <vt:lpstr>Wingdings</vt:lpstr>
      <vt:lpstr>Times New Roman</vt:lpstr>
      <vt:lpstr>Century Schoolbook</vt:lpstr>
      <vt:lpstr>.VnTime</vt:lpstr>
      <vt:lpstr>.VnTimeH</vt:lpstr>
      <vt:lpstr>Microsoft YaHei</vt:lpstr>
      <vt:lpstr>Arial Unicode MS</vt:lpstr>
      <vt:lpstr>Century Schoolbook</vt:lpstr>
      <vt:lpstr>Symbol</vt:lpstr>
      <vt:lpstr>Default Design</vt:lpstr>
      <vt:lpstr>Equation.DSMT4</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 Cuong</dc:creator>
  <cp:lastModifiedBy>Admin</cp:lastModifiedBy>
  <cp:revision>206</cp:revision>
  <dcterms:created xsi:type="dcterms:W3CDTF">2008-10-25T17:50:00Z</dcterms:created>
  <dcterms:modified xsi:type="dcterms:W3CDTF">2021-09-08T03:11:11Z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F3935A29795648FEB137EFCC4C7C0014</vt:lpwstr>
  </property>
  <property fmtid="{D5CDD505-2E9C-101B-9397-08002B2CF9AE}" pid="3" name="KSOProductBuildVer">
    <vt:lpwstr>1033-11.2.0.10265</vt:lpwstr>
  </property>
</Properties>
</file>