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mf" ContentType="image/x-wmf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4.xml" ContentType="application/vnd.openxmlformats-officedocument.theme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firstSlideNum="1" rtl="0" saveSubsetFonts="0" serverZoom="0" showSpecialPlsOnTitleSld="1">
  <p:sldMasterIdLst>
    <p:sldMasterId id="2147483648" r:id="rId1"/>
    <p:sldMasterId id="2147483649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</p:sldIdLst>
  <p:sldSz type="screen4x3" cy="6858000" cx="9144000"/>
  <p:notesSz cx="6858000" cy="9144000"/>
  <p:defaultTextStyle>
    <a:lvl1pPr algn="l" fontAlgn="base" indent="0" latinLnBrk="1" marL="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0" charset="0"/>
        <a:sym typeface="Arial" pitchFamily="0" charset="0"/>
      </a:defRPr>
    </a:lvl1pPr>
    <a:lvl2pPr algn="l" fontAlgn="base" indent="0" latinLnBrk="1" marL="4572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0" charset="0"/>
        <a:sym typeface="Arial" pitchFamily="0" charset="0"/>
      </a:defRPr>
    </a:lvl2pPr>
    <a:lvl3pPr algn="l" fontAlgn="base" indent="0" latinLnBrk="1" marL="9144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0" charset="0"/>
        <a:sym typeface="Arial" pitchFamily="0" charset="0"/>
      </a:defRPr>
    </a:lvl3pPr>
    <a:lvl4pPr algn="l" fontAlgn="base" indent="0" latinLnBrk="1" marL="13716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0" charset="0"/>
        <a:sym typeface="Arial" pitchFamily="0" charset="0"/>
      </a:defRPr>
    </a:lvl4pPr>
    <a:lvl5pPr algn="l" fontAlgn="base" indent="0" latinLnBrk="1" marL="18288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0" charset="0"/>
        <a:sym typeface="Arial" pitchFamily="0" charset="0"/>
      </a:defRPr>
    </a:lvl5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View">
  <p:normalViewPr showOutlineIcons="1" snapVertSplitter="0" vertBarState="restored" horzBarState="restored" preferSingleView="0">
    <p:restoredLeft sz="15620"/>
    <p:restoredTop sz="94660"/>
  </p:normalViewPr>
  <p:slideViewPr>
    <p:cSldViewPr showGuides="0" snapToGrid="1" snapToObjects="0">
      <p:cViewPr varScale="0">
        <p:scale>
          <a:sx n="33" d="100"/>
          <a:sy n="33" d="100"/>
        </p:scale>
        <p:origin x="-2856" y="-1176"/>
      </p:cViewPr>
      <p:guideLst>
        <p:guide orient="horz" pos="2160"/>
        <p:guide orient="vert" pos="2880"/>
      </p:guideLst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tableStyles" Target="tableStyles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4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53" name="Rectangle 2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eaLnBrk="1" hangingPunct="1" latinLnBrk="1" lvl="0"/>
            <a:endParaRPr altLang="en-US" sz="1200" lang="en-US"/>
          </a:p>
        </p:txBody>
      </p:sp>
      <p:sp>
        <p:nvSpPr>
          <p:cNvPr id="1048754" name="Rectangle 3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algn="r" eaLnBrk="1" hangingPunct="1" latinLnBrk="1" lvl="0"/>
            <a:endParaRPr altLang="en-US" sz="1200" lang="en-US"/>
          </a:p>
        </p:txBody>
      </p:sp>
      <p:sp>
        <p:nvSpPr>
          <p:cNvPr id="1048755" name="Rectangle 4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p/>
        </p:txBody>
      </p:sp>
      <p:sp>
        <p:nvSpPr>
          <p:cNvPr id="1048756" name="Rectangle 5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en-US"/>
              <a:t>Click to edit Master text styles</a:t>
            </a:r>
          </a:p>
          <a:p>
            <a:pPr lvl="1"/>
            <a:r>
              <a:rPr altLang="en-US" lang="en-US"/>
              <a:t>Second level</a:t>
            </a:r>
          </a:p>
          <a:p>
            <a:pPr lvl="2"/>
            <a:r>
              <a:rPr altLang="en-US" lang="en-US"/>
              <a:t>Third level</a:t>
            </a:r>
          </a:p>
          <a:p>
            <a:pPr lvl="3"/>
            <a:r>
              <a:rPr altLang="en-US" lang="en-US"/>
              <a:t>Fourth level</a:t>
            </a:r>
          </a:p>
          <a:p>
            <a:pPr lvl="4"/>
            <a:r>
              <a:rPr altLang="en-US" lang="en-US"/>
              <a:t>Fifth level</a:t>
            </a:r>
          </a:p>
        </p:txBody>
      </p:sp>
      <p:sp>
        <p:nvSpPr>
          <p:cNvPr id="1048757" name="Rectangle 6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eaLnBrk="1" hangingPunct="1" latinLnBrk="1" lvl="0"/>
            <a:endParaRPr altLang="en-US" sz="1200" lang="en-US"/>
          </a:p>
        </p:txBody>
      </p:sp>
      <p:sp>
        <p:nvSpPr>
          <p:cNvPr id="1048758" name="Rectangle 7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/>
            <a:fld id="{566ABCEB-ACFC-4714-9973-3DA970169C29}" type="slidenum">
              <a:rPr altLang="en-US" sz="1200" lang="en-US"/>
              <a:pPr algn="r" eaLnBrk="1" hangingPunct="1" latinLnBrk="1" lvl="0"/>
            </a:fld>
            <a:endParaRPr altLang="en-US" sz="1200" lang="en-US"/>
          </a:p>
        </p:txBody>
      </p:sp>
    </p:spTree>
  </p:cSld>
  <p:clrMap accent1="dk1" accent2="dk1" accent3="dk1" accent4="dk1" accent5="dk1" accent6="dk1" bg1="dk1" bg2="dk1" tx1="dk1" tx2="dk1" hlink="dk1" folHlink="dk1"/>
  <p:notesStyle>
    <a:lvl1pPr algn="l" fontAlgn="base" indent="0" latinLnBrk="1" marL="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Arial" pitchFamily="0" charset="0"/>
        <a:sym typeface="Arial" pitchFamily="0" charset="0"/>
      </a:defRPr>
    </a:lvl1pPr>
    <a:lvl2pPr algn="l" fontAlgn="base" indent="0" latinLnBrk="1" marL="4572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Arial" pitchFamily="0" charset="0"/>
        <a:sym typeface="Arial" pitchFamily="0" charset="0"/>
      </a:defRPr>
    </a:lvl2pPr>
    <a:lvl3pPr algn="l" fontAlgn="base" indent="0" latinLnBrk="1" marL="9144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Arial" pitchFamily="0" charset="0"/>
        <a:sym typeface="Arial" pitchFamily="0" charset="0"/>
      </a:defRPr>
    </a:lvl3pPr>
    <a:lvl4pPr algn="l" fontAlgn="base" indent="0" latinLnBrk="1" marL="13716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Arial" pitchFamily="0" charset="0"/>
        <a:sym typeface="Arial" pitchFamily="0" charset="0"/>
      </a:defRPr>
    </a:lvl4pPr>
    <a:lvl5pPr algn="l" fontAlgn="base" indent="0" latinLnBrk="1" marL="18288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Arial" pitchFamily="0" charset="0"/>
        <a:sym typeface="Arial" pitchFamily="0" charset="0"/>
      </a:defRPr>
    </a:lvl5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2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9" name="Rectangle 7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/>
            <a:fld id="{566ABCEB-ACFC-4714-9973-3DA970169C29}" type="slidenum">
              <a:rPr altLang="en-US" sz="1200" lang="en-US"/>
              <a:pPr algn="r" eaLnBrk="1" hangingPunct="1" latinLnBrk="1" lvl="0"/>
            </a:fld>
            <a:endParaRPr altLang="en-US" sz="1200" lang="en-US"/>
          </a:p>
        </p:txBody>
      </p:sp>
      <p:sp>
        <p:nvSpPr>
          <p:cNvPr id="1048590" name="Rectangle 2"/>
          <p:cNvSpPr/>
          <p:nvPr>
            <p:ph type="sldImg" sz="full" idx="0"/>
          </p:nvPr>
        </p:nvSpPr>
        <p:spPr>
          <a:xfrm rot="0">
            <a:off x="1143000" y="685800"/>
            <a:ext cx="4572000" cy="3429000"/>
          </a:xfrm>
          <a:prstGeom prst="rect"/>
        </p:spPr>
        <p:txBody>
          <a:bodyPr anchor="ctr" bIns="45720" lIns="91440" rIns="91440" tIns="45720" vert="horz"/>
          <a:p/>
        </p:txBody>
      </p:sp>
      <p:sp>
        <p:nvSpPr>
          <p:cNvPr id="1048591" name="Rectangle 3"/>
          <p:cNvSpPr/>
          <p:nvPr>
            <p:ph type="body" sz="full" idx="1"/>
          </p:nvPr>
        </p:nvSpPr>
        <p:spPr>
          <a:xfrm rot="0">
            <a:off x="685800" y="4343400"/>
            <a:ext cx="5486400" cy="4114800"/>
          </a:xfrm>
          <a:prstGeom prst="rect"/>
          <a:noFill/>
        </p:spPr>
        <p:txBody>
          <a:bodyPr anchor="t" bIns="45720" lIns="91440" rIns="91440" tIns="45720" vert="horz"/>
          <a:p>
            <a:pPr eaLnBrk="1" hangingPunct="1" latinLnBrk="1" lvl="0"/>
            <a:endParaRPr altLang="en-US"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5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66" name="Rectangle 7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/>
            <a:fld id="{566ABCEB-ACFC-4714-9973-3DA970169C29}" type="slidenum">
              <a:rPr altLang="en-US" sz="1200" lang="en-US"/>
              <a:pPr algn="r" eaLnBrk="1" hangingPunct="1" latinLnBrk="1" lvl="0"/>
            </a:fld>
            <a:endParaRPr altLang="en-US" sz="1200" lang="en-US"/>
          </a:p>
        </p:txBody>
      </p:sp>
      <p:sp>
        <p:nvSpPr>
          <p:cNvPr id="1048667" name="Rectangle 2"/>
          <p:cNvSpPr/>
          <p:nvPr>
            <p:ph type="sldImg" sz="full" idx="0"/>
          </p:nvPr>
        </p:nvSpPr>
        <p:spPr>
          <a:xfrm rot="0">
            <a:off x="1143000" y="685800"/>
            <a:ext cx="4572000" cy="3429000"/>
          </a:xfrm>
          <a:prstGeom prst="rect"/>
        </p:spPr>
        <p:txBody>
          <a:bodyPr anchor="ctr" bIns="45720" lIns="91440" rIns="91440" tIns="45720" vert="horz"/>
          <a:p/>
        </p:txBody>
      </p:sp>
      <p:sp>
        <p:nvSpPr>
          <p:cNvPr id="1048668" name="Rectangle 3"/>
          <p:cNvSpPr/>
          <p:nvPr>
            <p:ph type="body" sz="full" idx="1"/>
          </p:nvPr>
        </p:nvSpPr>
        <p:spPr>
          <a:xfrm rot="0">
            <a:off x="685800" y="4343400"/>
            <a:ext cx="5486400" cy="4114800"/>
          </a:xfrm>
          <a:prstGeom prst="rect"/>
          <a:noFill/>
        </p:spPr>
        <p:txBody>
          <a:bodyPr anchor="t" bIns="45720" lIns="91440" rIns="91440" tIns="45720" vert="horz"/>
          <a:p>
            <a:pPr eaLnBrk="1" hangingPunct="1" latinLnBrk="1" lvl="0"/>
            <a:endParaRPr altLang="en-US"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6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3" name="Rectangle 7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/>
            <a:fld id="{566ABCEB-ACFC-4714-9973-3DA970169C29}" type="slidenum">
              <a:rPr altLang="en-US" sz="1200" lang="en-US"/>
              <a:pPr algn="r" eaLnBrk="1" hangingPunct="1" latinLnBrk="1" lvl="0"/>
            </a:fld>
            <a:endParaRPr altLang="en-US" sz="1200" lang="en-US"/>
          </a:p>
        </p:txBody>
      </p:sp>
      <p:sp>
        <p:nvSpPr>
          <p:cNvPr id="1048674" name="Rectangle 2"/>
          <p:cNvSpPr/>
          <p:nvPr>
            <p:ph type="sldImg" sz="full" idx="0"/>
          </p:nvPr>
        </p:nvSpPr>
        <p:spPr>
          <a:xfrm rot="0">
            <a:off x="1143000" y="685800"/>
            <a:ext cx="4572000" cy="3429000"/>
          </a:xfrm>
          <a:prstGeom prst="rect"/>
        </p:spPr>
        <p:txBody>
          <a:bodyPr anchor="ctr" bIns="45720" lIns="91440" rIns="91440" tIns="45720" vert="horz"/>
          <a:p/>
        </p:txBody>
      </p:sp>
      <p:sp>
        <p:nvSpPr>
          <p:cNvPr id="1048675" name="Rectangle 3"/>
          <p:cNvSpPr/>
          <p:nvPr>
            <p:ph type="body" sz="full" idx="1"/>
          </p:nvPr>
        </p:nvSpPr>
        <p:spPr>
          <a:xfrm rot="0">
            <a:off x="685800" y="4343400"/>
            <a:ext cx="5486400" cy="4114800"/>
          </a:xfrm>
          <a:prstGeom prst="rect"/>
          <a:noFill/>
        </p:spPr>
        <p:txBody>
          <a:bodyPr anchor="t" bIns="45720" lIns="91440" rIns="91440" tIns="45720" vert="horz"/>
          <a:p>
            <a:pPr eaLnBrk="1" hangingPunct="1" latinLnBrk="1" lvl="0"/>
            <a:endParaRPr altLang="en-US"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6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80" name="Rectangle 7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/>
            <a:fld id="{566ABCEB-ACFC-4714-9973-3DA970169C29}" type="slidenum">
              <a:rPr altLang="en-US" sz="1200" lang="en-US"/>
              <a:pPr algn="r" eaLnBrk="1" hangingPunct="1" latinLnBrk="1" lvl="0"/>
            </a:fld>
            <a:endParaRPr altLang="en-US" sz="1200" lang="en-US"/>
          </a:p>
        </p:txBody>
      </p:sp>
      <p:sp>
        <p:nvSpPr>
          <p:cNvPr id="1048681" name="Rectangle 2"/>
          <p:cNvSpPr/>
          <p:nvPr>
            <p:ph type="sldImg" sz="full" idx="0"/>
          </p:nvPr>
        </p:nvSpPr>
        <p:spPr>
          <a:xfrm rot="0">
            <a:off x="1143000" y="685800"/>
            <a:ext cx="4572000" cy="3429000"/>
          </a:xfrm>
          <a:prstGeom prst="rect"/>
        </p:spPr>
        <p:txBody>
          <a:bodyPr anchor="ctr" bIns="45720" lIns="91440" rIns="91440" tIns="45720" vert="horz"/>
          <a:p/>
        </p:txBody>
      </p:sp>
      <p:sp>
        <p:nvSpPr>
          <p:cNvPr id="1048682" name="Rectangle 3"/>
          <p:cNvSpPr/>
          <p:nvPr>
            <p:ph type="body" sz="full" idx="1"/>
          </p:nvPr>
        </p:nvSpPr>
        <p:spPr>
          <a:xfrm rot="0">
            <a:off x="685800" y="4343400"/>
            <a:ext cx="5486400" cy="4114800"/>
          </a:xfrm>
          <a:prstGeom prst="rect"/>
          <a:noFill/>
        </p:spPr>
        <p:txBody>
          <a:bodyPr anchor="t" bIns="45720" lIns="91440" rIns="91440" tIns="45720" vert="horz"/>
          <a:p>
            <a:pPr eaLnBrk="1" hangingPunct="1" latinLnBrk="1" lvl="0"/>
            <a:endParaRPr altLang="en-US"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6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85" name="Rectangle 7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/>
            <a:fld id="{566ABCEB-ACFC-4714-9973-3DA970169C29}" type="slidenum">
              <a:rPr altLang="en-US" sz="1200" lang="en-US"/>
              <a:pPr algn="r" eaLnBrk="1" hangingPunct="1" latinLnBrk="1" lvl="0"/>
            </a:fld>
            <a:endParaRPr altLang="en-US" sz="1200" lang="en-US"/>
          </a:p>
        </p:txBody>
      </p:sp>
      <p:sp>
        <p:nvSpPr>
          <p:cNvPr id="1048686" name="Rectangle 2"/>
          <p:cNvSpPr/>
          <p:nvPr>
            <p:ph type="sldImg" sz="full" idx="0"/>
          </p:nvPr>
        </p:nvSpPr>
        <p:spPr>
          <a:xfrm rot="0">
            <a:off x="1143000" y="685800"/>
            <a:ext cx="4572000" cy="3429000"/>
          </a:xfrm>
          <a:prstGeom prst="rect"/>
        </p:spPr>
        <p:txBody>
          <a:bodyPr anchor="ctr" bIns="45720" lIns="91440" rIns="91440" tIns="45720" vert="horz"/>
          <a:p/>
        </p:txBody>
      </p:sp>
      <p:sp>
        <p:nvSpPr>
          <p:cNvPr id="1048687" name="Rectangle 3"/>
          <p:cNvSpPr/>
          <p:nvPr>
            <p:ph type="body" sz="full" idx="1"/>
          </p:nvPr>
        </p:nvSpPr>
        <p:spPr>
          <a:xfrm rot="0">
            <a:off x="685800" y="4343400"/>
            <a:ext cx="5486400" cy="4114800"/>
          </a:xfrm>
          <a:prstGeom prst="rect"/>
          <a:noFill/>
        </p:spPr>
        <p:txBody>
          <a:bodyPr anchor="t" bIns="45720" lIns="91440" rIns="91440" tIns="45720" vert="horz"/>
          <a:p>
            <a:pPr eaLnBrk="1" hangingPunct="1" latinLnBrk="1" lvl="0"/>
            <a:endParaRPr altLang="en-US"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7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89" name="Rectangle 7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/>
            <a:fld id="{566ABCEB-ACFC-4714-9973-3DA970169C29}" type="slidenum">
              <a:rPr altLang="en-US" sz="1200" lang="en-US"/>
              <a:pPr algn="r" eaLnBrk="1" hangingPunct="1" latinLnBrk="1" lvl="0"/>
            </a:fld>
            <a:endParaRPr altLang="en-US" sz="1200" lang="en-US"/>
          </a:p>
        </p:txBody>
      </p:sp>
      <p:sp>
        <p:nvSpPr>
          <p:cNvPr id="1048690" name="Rectangle 2"/>
          <p:cNvSpPr/>
          <p:nvPr>
            <p:ph type="sldImg" sz="full" idx="0"/>
          </p:nvPr>
        </p:nvSpPr>
        <p:spPr>
          <a:xfrm rot="0">
            <a:off x="1143000" y="685800"/>
            <a:ext cx="4572000" cy="3429000"/>
          </a:xfrm>
          <a:prstGeom prst="rect"/>
        </p:spPr>
        <p:txBody>
          <a:bodyPr anchor="ctr" bIns="45720" lIns="91440" rIns="91440" tIns="45720" vert="horz"/>
          <a:p/>
        </p:txBody>
      </p:sp>
      <p:sp>
        <p:nvSpPr>
          <p:cNvPr id="1048691" name="Rectangle 3"/>
          <p:cNvSpPr/>
          <p:nvPr>
            <p:ph type="body" sz="full" idx="1"/>
          </p:nvPr>
        </p:nvSpPr>
        <p:spPr>
          <a:xfrm rot="0">
            <a:off x="685800" y="4343400"/>
            <a:ext cx="5486400" cy="4114800"/>
          </a:xfrm>
          <a:prstGeom prst="rect"/>
          <a:noFill/>
        </p:spPr>
        <p:txBody>
          <a:bodyPr anchor="t" bIns="45720" lIns="91440" rIns="91440" tIns="45720" vert="horz"/>
          <a:p>
            <a:pPr eaLnBrk="1" hangingPunct="1" latinLnBrk="1" lvl="0"/>
            <a:endParaRPr altLang="en-US"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3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7" name="Rectangle 7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/>
            <a:fld id="{566ABCEB-ACFC-4714-9973-3DA970169C29}" type="slidenum">
              <a:rPr altLang="en-US" sz="1200" lang="en-US"/>
              <a:pPr algn="r" eaLnBrk="1" hangingPunct="1" latinLnBrk="1" lvl="0"/>
            </a:fld>
            <a:endParaRPr altLang="en-US" sz="1200" lang="en-US"/>
          </a:p>
        </p:txBody>
      </p:sp>
      <p:sp>
        <p:nvSpPr>
          <p:cNvPr id="1048598" name="Rectangle 2"/>
          <p:cNvSpPr/>
          <p:nvPr>
            <p:ph type="sldImg" sz="full" idx="0"/>
          </p:nvPr>
        </p:nvSpPr>
        <p:spPr>
          <a:xfrm rot="0">
            <a:off x="1143000" y="685800"/>
            <a:ext cx="4572000" cy="3429000"/>
          </a:xfrm>
          <a:prstGeom prst="rect"/>
        </p:spPr>
        <p:txBody>
          <a:bodyPr anchor="ctr" bIns="45720" lIns="91440" rIns="91440" tIns="45720" vert="horz"/>
          <a:p/>
        </p:txBody>
      </p:sp>
      <p:sp>
        <p:nvSpPr>
          <p:cNvPr id="1048599" name="Rectangle 3"/>
          <p:cNvSpPr/>
          <p:nvPr>
            <p:ph type="body" sz="full" idx="1"/>
          </p:nvPr>
        </p:nvSpPr>
        <p:spPr>
          <a:xfrm rot="0">
            <a:off x="685800" y="4343400"/>
            <a:ext cx="5486400" cy="4114800"/>
          </a:xfrm>
          <a:prstGeom prst="rect"/>
          <a:noFill/>
        </p:spPr>
        <p:txBody>
          <a:bodyPr anchor="t" bIns="45720" lIns="91440" rIns="91440" tIns="45720" vert="horz"/>
          <a:p>
            <a:pPr eaLnBrk="1" hangingPunct="1" latinLnBrk="1" lvl="0"/>
            <a:endParaRPr altLang="en-US"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3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5" name="Rectangle 7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/>
            <a:fld id="{566ABCEB-ACFC-4714-9973-3DA970169C29}" type="slidenum">
              <a:rPr altLang="en-US" sz="1200" lang="en-US"/>
              <a:pPr algn="r" eaLnBrk="1" hangingPunct="1" latinLnBrk="1" lvl="0"/>
            </a:fld>
            <a:endParaRPr altLang="en-US" sz="1200" lang="en-US"/>
          </a:p>
        </p:txBody>
      </p:sp>
      <p:sp>
        <p:nvSpPr>
          <p:cNvPr id="1048606" name="Rectangle 2"/>
          <p:cNvSpPr/>
          <p:nvPr>
            <p:ph type="sldImg" sz="full" idx="0"/>
          </p:nvPr>
        </p:nvSpPr>
        <p:spPr>
          <a:xfrm rot="0">
            <a:off x="1143000" y="685800"/>
            <a:ext cx="4572000" cy="3429000"/>
          </a:xfrm>
          <a:prstGeom prst="rect"/>
        </p:spPr>
        <p:txBody>
          <a:bodyPr anchor="ctr" bIns="45720" lIns="91440" rIns="91440" tIns="45720" vert="horz"/>
          <a:p/>
        </p:txBody>
      </p:sp>
      <p:sp>
        <p:nvSpPr>
          <p:cNvPr id="1048607" name="Rectangle 3"/>
          <p:cNvSpPr/>
          <p:nvPr>
            <p:ph type="body" sz="full" idx="1"/>
          </p:nvPr>
        </p:nvSpPr>
        <p:spPr>
          <a:xfrm rot="0">
            <a:off x="685800" y="4343400"/>
            <a:ext cx="5486400" cy="4114800"/>
          </a:xfrm>
          <a:prstGeom prst="rect"/>
          <a:noFill/>
        </p:spPr>
        <p:txBody>
          <a:bodyPr anchor="t" bIns="45720" lIns="91440" rIns="91440" tIns="45720" vert="horz"/>
          <a:p>
            <a:pPr eaLnBrk="1" hangingPunct="1" latinLnBrk="1" lvl="0"/>
            <a:endParaRPr altLang="en-US"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3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1" name="Rectangle 7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/>
            <a:fld id="{566ABCEB-ACFC-4714-9973-3DA970169C29}" type="slidenum">
              <a:rPr altLang="en-US" sz="1200" lang="en-US"/>
              <a:pPr algn="r" eaLnBrk="1" hangingPunct="1" latinLnBrk="1" lvl="0"/>
            </a:fld>
            <a:endParaRPr altLang="en-US" sz="1200" lang="en-US"/>
          </a:p>
        </p:txBody>
      </p:sp>
      <p:sp>
        <p:nvSpPr>
          <p:cNvPr id="1048612" name="Rectangle 2"/>
          <p:cNvSpPr/>
          <p:nvPr>
            <p:ph type="sldImg" sz="full" idx="0"/>
          </p:nvPr>
        </p:nvSpPr>
        <p:spPr>
          <a:xfrm rot="0">
            <a:off x="1143000" y="685800"/>
            <a:ext cx="4572000" cy="3429000"/>
          </a:xfrm>
          <a:prstGeom prst="rect"/>
        </p:spPr>
        <p:txBody>
          <a:bodyPr anchor="ctr" bIns="45720" lIns="91440" rIns="91440" tIns="45720" vert="horz"/>
          <a:p/>
        </p:txBody>
      </p:sp>
      <p:sp>
        <p:nvSpPr>
          <p:cNvPr id="1048613" name="Rectangle 3"/>
          <p:cNvSpPr/>
          <p:nvPr>
            <p:ph type="body" sz="full" idx="1"/>
          </p:nvPr>
        </p:nvSpPr>
        <p:spPr>
          <a:xfrm rot="0">
            <a:off x="685800" y="4343400"/>
            <a:ext cx="5486400" cy="4114800"/>
          </a:xfrm>
          <a:prstGeom prst="rect"/>
          <a:noFill/>
        </p:spPr>
        <p:txBody>
          <a:bodyPr anchor="t" bIns="45720" lIns="91440" rIns="91440" tIns="45720" vert="horz"/>
          <a:p>
            <a:pPr eaLnBrk="1" hangingPunct="1" latinLnBrk="1" lvl="0"/>
            <a:endParaRPr altLang="en-US"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4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1" name="Rectangle 7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/>
            <a:fld id="{566ABCEB-ACFC-4714-9973-3DA970169C29}" type="slidenum">
              <a:rPr altLang="en-US" sz="1200" lang="en-US"/>
              <a:pPr algn="r" eaLnBrk="1" hangingPunct="1" latinLnBrk="1" lvl="0"/>
            </a:fld>
            <a:endParaRPr altLang="en-US" sz="1200" lang="en-US"/>
          </a:p>
        </p:txBody>
      </p:sp>
      <p:sp>
        <p:nvSpPr>
          <p:cNvPr id="1048622" name="Rectangle 2"/>
          <p:cNvSpPr/>
          <p:nvPr>
            <p:ph type="sldImg" sz="full" idx="0"/>
          </p:nvPr>
        </p:nvSpPr>
        <p:spPr>
          <a:xfrm rot="0">
            <a:off x="1143000" y="685800"/>
            <a:ext cx="4572000" cy="3429000"/>
          </a:xfrm>
          <a:prstGeom prst="rect"/>
        </p:spPr>
        <p:txBody>
          <a:bodyPr anchor="ctr" bIns="45720" lIns="91440" rIns="91440" tIns="45720" vert="horz"/>
          <a:p/>
        </p:txBody>
      </p:sp>
      <p:sp>
        <p:nvSpPr>
          <p:cNvPr id="1048623" name="Rectangle 3"/>
          <p:cNvSpPr/>
          <p:nvPr>
            <p:ph type="body" sz="full" idx="1"/>
          </p:nvPr>
        </p:nvSpPr>
        <p:spPr>
          <a:xfrm rot="0">
            <a:off x="685800" y="4343400"/>
            <a:ext cx="5486400" cy="4114800"/>
          </a:xfrm>
          <a:prstGeom prst="rect"/>
          <a:noFill/>
        </p:spPr>
        <p:txBody>
          <a:bodyPr anchor="t" bIns="45720" lIns="91440" rIns="91440" tIns="45720" vert="horz"/>
          <a:p>
            <a:pPr eaLnBrk="1" hangingPunct="1" latinLnBrk="1" lvl="0"/>
            <a:endParaRPr altLang="en-US"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4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1" name="Rectangle 7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/>
            <a:fld id="{566ABCEB-ACFC-4714-9973-3DA970169C29}" type="slidenum">
              <a:rPr altLang="en-US" sz="1200" lang="en-US"/>
              <a:pPr algn="r" eaLnBrk="1" hangingPunct="1" latinLnBrk="1" lvl="0"/>
            </a:fld>
            <a:endParaRPr altLang="en-US" sz="1200" lang="en-US"/>
          </a:p>
        </p:txBody>
      </p:sp>
      <p:sp>
        <p:nvSpPr>
          <p:cNvPr id="1048632" name="Rectangle 2"/>
          <p:cNvSpPr/>
          <p:nvPr>
            <p:ph type="sldImg" sz="full" idx="0"/>
          </p:nvPr>
        </p:nvSpPr>
        <p:spPr>
          <a:xfrm rot="0">
            <a:off x="1143000" y="685800"/>
            <a:ext cx="4572000" cy="3429000"/>
          </a:xfrm>
          <a:prstGeom prst="rect"/>
        </p:spPr>
        <p:txBody>
          <a:bodyPr anchor="ctr" bIns="45720" lIns="91440" rIns="91440" tIns="45720" vert="horz"/>
          <a:p/>
        </p:txBody>
      </p:sp>
      <p:sp>
        <p:nvSpPr>
          <p:cNvPr id="1048633" name="Rectangle 3"/>
          <p:cNvSpPr/>
          <p:nvPr>
            <p:ph type="body" sz="full" idx="1"/>
          </p:nvPr>
        </p:nvSpPr>
        <p:spPr>
          <a:xfrm rot="0">
            <a:off x="685800" y="4343400"/>
            <a:ext cx="5486400" cy="4114800"/>
          </a:xfrm>
          <a:prstGeom prst="rect"/>
          <a:noFill/>
        </p:spPr>
        <p:txBody>
          <a:bodyPr anchor="t" bIns="45720" lIns="91440" rIns="91440" tIns="45720" vert="horz"/>
          <a:p>
            <a:pPr eaLnBrk="1" hangingPunct="1" latinLnBrk="1" lvl="0"/>
            <a:endParaRPr altLang="en-US"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4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1" name="Rectangle 7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/>
            <a:fld id="{566ABCEB-ACFC-4714-9973-3DA970169C29}" type="slidenum">
              <a:rPr altLang="en-US" sz="1200" lang="en-US"/>
              <a:pPr algn="r" eaLnBrk="1" hangingPunct="1" latinLnBrk="1" lvl="0"/>
            </a:fld>
            <a:endParaRPr altLang="en-US" sz="1200" lang="en-US"/>
          </a:p>
        </p:txBody>
      </p:sp>
      <p:sp>
        <p:nvSpPr>
          <p:cNvPr id="1048642" name="Rectangle 2"/>
          <p:cNvSpPr/>
          <p:nvPr>
            <p:ph type="sldImg" sz="full" idx="0"/>
          </p:nvPr>
        </p:nvSpPr>
        <p:spPr>
          <a:xfrm rot="0">
            <a:off x="1143000" y="685800"/>
            <a:ext cx="4572000" cy="3429000"/>
          </a:xfrm>
          <a:prstGeom prst="rect"/>
        </p:spPr>
        <p:txBody>
          <a:bodyPr anchor="ctr" bIns="45720" lIns="91440" rIns="91440" tIns="45720" vert="horz"/>
          <a:p/>
        </p:txBody>
      </p:sp>
      <p:sp>
        <p:nvSpPr>
          <p:cNvPr id="1048643" name="Rectangle 3"/>
          <p:cNvSpPr/>
          <p:nvPr>
            <p:ph type="body" sz="full" idx="1"/>
          </p:nvPr>
        </p:nvSpPr>
        <p:spPr>
          <a:xfrm rot="0">
            <a:off x="685800" y="4343400"/>
            <a:ext cx="5486400" cy="4114800"/>
          </a:xfrm>
          <a:prstGeom prst="rect"/>
          <a:noFill/>
        </p:spPr>
        <p:txBody>
          <a:bodyPr anchor="t" bIns="45720" lIns="91440" rIns="91440" tIns="45720" vert="horz"/>
          <a:p>
            <a:pPr eaLnBrk="1" hangingPunct="1" latinLnBrk="1" lvl="0"/>
            <a:endParaRPr altLang="en-US"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5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9" name="Rectangle 7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/>
            <a:fld id="{566ABCEB-ACFC-4714-9973-3DA970169C29}" type="slidenum">
              <a:rPr altLang="en-US" sz="1200" lang="en-US"/>
              <a:pPr algn="r" eaLnBrk="1" hangingPunct="1" latinLnBrk="1" lvl="0"/>
            </a:fld>
            <a:endParaRPr altLang="en-US" sz="1200" lang="en-US"/>
          </a:p>
        </p:txBody>
      </p:sp>
      <p:sp>
        <p:nvSpPr>
          <p:cNvPr id="1048650" name="Rectangle 2"/>
          <p:cNvSpPr/>
          <p:nvPr>
            <p:ph type="sldImg" sz="full" idx="0"/>
          </p:nvPr>
        </p:nvSpPr>
        <p:spPr>
          <a:xfrm rot="0">
            <a:off x="1143000" y="685800"/>
            <a:ext cx="4572000" cy="3429000"/>
          </a:xfrm>
          <a:prstGeom prst="rect"/>
        </p:spPr>
        <p:txBody>
          <a:bodyPr anchor="ctr" bIns="45720" lIns="91440" rIns="91440" tIns="45720" vert="horz"/>
          <a:p/>
        </p:txBody>
      </p:sp>
      <p:sp>
        <p:nvSpPr>
          <p:cNvPr id="1048651" name="Rectangle 3"/>
          <p:cNvSpPr/>
          <p:nvPr>
            <p:ph type="body" sz="full" idx="1"/>
          </p:nvPr>
        </p:nvSpPr>
        <p:spPr>
          <a:xfrm rot="0">
            <a:off x="685800" y="4343400"/>
            <a:ext cx="5486400" cy="4114800"/>
          </a:xfrm>
          <a:prstGeom prst="rect"/>
          <a:noFill/>
        </p:spPr>
        <p:txBody>
          <a:bodyPr anchor="t" bIns="45720" lIns="91440" rIns="91440" tIns="45720" vert="horz"/>
          <a:p>
            <a:pPr eaLnBrk="1" hangingPunct="1" latinLnBrk="1" lvl="0"/>
            <a:endParaRPr altLang="en-US"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5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55" name="Rectangle 7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/>
            <a:fld id="{566ABCEB-ACFC-4714-9973-3DA970169C29}" type="slidenum">
              <a:rPr altLang="en-US" sz="1200" lang="en-US"/>
              <a:pPr algn="r" eaLnBrk="1" hangingPunct="1" latinLnBrk="1" lvl="0"/>
            </a:fld>
            <a:endParaRPr altLang="en-US" sz="1200" lang="en-US"/>
          </a:p>
        </p:txBody>
      </p:sp>
      <p:sp>
        <p:nvSpPr>
          <p:cNvPr id="1048656" name="Rectangle 2"/>
          <p:cNvSpPr/>
          <p:nvPr>
            <p:ph type="sldImg" sz="full" idx="0"/>
          </p:nvPr>
        </p:nvSpPr>
        <p:spPr>
          <a:xfrm rot="0">
            <a:off x="1143000" y="685800"/>
            <a:ext cx="4572000" cy="3429000"/>
          </a:xfrm>
          <a:prstGeom prst="rect"/>
        </p:spPr>
        <p:txBody>
          <a:bodyPr anchor="ctr" bIns="45720" lIns="91440" rIns="91440" tIns="45720" vert="horz"/>
          <a:p/>
        </p:txBody>
      </p:sp>
      <p:sp>
        <p:nvSpPr>
          <p:cNvPr id="1048657" name="Rectangle 3"/>
          <p:cNvSpPr/>
          <p:nvPr>
            <p:ph type="body" sz="full" idx="1"/>
          </p:nvPr>
        </p:nvSpPr>
        <p:spPr>
          <a:xfrm rot="0">
            <a:off x="685800" y="4343400"/>
            <a:ext cx="5486400" cy="4114800"/>
          </a:xfrm>
          <a:prstGeom prst="rect"/>
          <a:noFill/>
        </p:spPr>
        <p:txBody>
          <a:bodyPr anchor="t" bIns="45720" lIns="91440" rIns="91440" tIns="45720" vert="horz"/>
          <a:p>
            <a:pPr eaLnBrk="1" hangingPunct="1" latinLnBrk="1" lvl="0"/>
            <a:endParaRPr altLang="en-US"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69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altLang="en-US" lang="zh-CN"/>
          </a:p>
        </p:txBody>
      </p:sp>
      <p:sp>
        <p:nvSpPr>
          <p:cNvPr id="1048582" name="Rectangle 9"/>
          <p:cNvSpPr/>
          <p:nvPr>
            <p:ph type="dt" sz="half" idx="2"/>
          </p:nvPr>
        </p:nvSpPr>
        <p:spPr>
          <a:xfrm rot="0">
            <a:off x="457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sz="1000"/>
          </a:p>
        </p:txBody>
      </p:sp>
      <p:sp>
        <p:nvSpPr>
          <p:cNvPr id="1048584" name="Rectangle 11"/>
          <p:cNvSpPr/>
          <p:nvPr>
            <p:ph type="sldNum" sz="quarter" idx="4"/>
          </p:nvPr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</a:fld>
            <a:endParaRPr sz="1000"/>
          </a:p>
        </p:txBody>
      </p:sp>
      <p:sp>
        <p:nvSpPr>
          <p:cNvPr id="1048583" name="Rectangle 10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sz="10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71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582" name="Rectangle 9"/>
          <p:cNvSpPr/>
          <p:nvPr>
            <p:ph type="dt" sz="half" idx="2"/>
          </p:nvPr>
        </p:nvSpPr>
        <p:spPr>
          <a:xfrm rot="0">
            <a:off x="457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sz="1000"/>
          </a:p>
        </p:txBody>
      </p:sp>
      <p:sp>
        <p:nvSpPr>
          <p:cNvPr id="1048584" name="Rectangle 11"/>
          <p:cNvSpPr/>
          <p:nvPr>
            <p:ph type="sldNum" sz="quarter" idx="4"/>
          </p:nvPr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</a:fld>
            <a:endParaRPr sz="1000"/>
          </a:p>
        </p:txBody>
      </p:sp>
      <p:sp>
        <p:nvSpPr>
          <p:cNvPr id="1048583" name="Rectangle 10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sz="10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71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582" name="Rectangle 9"/>
          <p:cNvSpPr/>
          <p:nvPr>
            <p:ph type="dt" sz="half" idx="2"/>
          </p:nvPr>
        </p:nvSpPr>
        <p:spPr>
          <a:xfrm rot="0">
            <a:off x="457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sz="1000"/>
          </a:p>
        </p:txBody>
      </p:sp>
      <p:sp>
        <p:nvSpPr>
          <p:cNvPr id="1048584" name="Rectangle 11"/>
          <p:cNvSpPr/>
          <p:nvPr>
            <p:ph type="sldNum" sz="quarter" idx="4"/>
          </p:nvPr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</a:fld>
            <a:endParaRPr sz="1000"/>
          </a:p>
        </p:txBody>
      </p:sp>
      <p:sp>
        <p:nvSpPr>
          <p:cNvPr id="1048583" name="Rectangle 10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sz="10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729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altLang="en-US" lang="zh-CN"/>
          </a:p>
        </p:txBody>
      </p:sp>
      <p:sp>
        <p:nvSpPr>
          <p:cNvPr id="1048725" name="Rectangle 9"/>
          <p:cNvSpPr/>
          <p:nvPr>
            <p:ph type="dt" sz="half" idx="2"/>
          </p:nvPr>
        </p:nvSpPr>
        <p:spPr>
          <a:xfrm rot="0">
            <a:off x="457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sz="1000"/>
          </a:p>
        </p:txBody>
      </p:sp>
      <p:sp>
        <p:nvSpPr>
          <p:cNvPr id="1048727" name="Rectangle 11"/>
          <p:cNvSpPr/>
          <p:nvPr>
            <p:ph type="sldNum" sz="quarter" idx="4"/>
          </p:nvPr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</a:fld>
            <a:endParaRPr sz="1000"/>
          </a:p>
        </p:txBody>
      </p:sp>
      <p:sp>
        <p:nvSpPr>
          <p:cNvPr id="1048726" name="Rectangle 10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sz="10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73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725" name="Rectangle 9"/>
          <p:cNvSpPr/>
          <p:nvPr>
            <p:ph type="dt" sz="half" idx="2"/>
          </p:nvPr>
        </p:nvSpPr>
        <p:spPr>
          <a:xfrm rot="0">
            <a:off x="457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sz="1000"/>
          </a:p>
        </p:txBody>
      </p:sp>
      <p:sp>
        <p:nvSpPr>
          <p:cNvPr id="1048727" name="Rectangle 11"/>
          <p:cNvSpPr/>
          <p:nvPr>
            <p:ph type="sldNum" sz="quarter" idx="4"/>
          </p:nvPr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</a:fld>
            <a:endParaRPr sz="1000"/>
          </a:p>
        </p:txBody>
      </p:sp>
      <p:sp>
        <p:nvSpPr>
          <p:cNvPr id="1048726" name="Rectangle 10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sz="10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73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</p:spPr>
        <p:txBody>
          <a:bodyPr/>
          <a:lstStyle>
            <a:lvl1pPr indent="0" marL="0">
              <a:buNone/>
              <a:defRPr sz="2400"/>
            </a:lvl1pPr>
            <a:lvl2pPr indent="0" marL="457200">
              <a:buNone/>
              <a:defRPr sz="2000"/>
            </a:lvl2pPr>
            <a:lvl3pPr indent="0" marL="914400">
              <a:buNone/>
              <a:defRPr sz="18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725" name="Rectangle 9"/>
          <p:cNvSpPr/>
          <p:nvPr>
            <p:ph type="dt" sz="half" idx="2"/>
          </p:nvPr>
        </p:nvSpPr>
        <p:spPr>
          <a:xfrm rot="0">
            <a:off x="457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sz="1000"/>
          </a:p>
        </p:txBody>
      </p:sp>
      <p:sp>
        <p:nvSpPr>
          <p:cNvPr id="1048727" name="Rectangle 11"/>
          <p:cNvSpPr/>
          <p:nvPr>
            <p:ph type="sldNum" sz="quarter" idx="4"/>
          </p:nvPr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</a:fld>
            <a:endParaRPr sz="1000"/>
          </a:p>
        </p:txBody>
      </p:sp>
      <p:sp>
        <p:nvSpPr>
          <p:cNvPr id="1048726" name="Rectangle 10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sz="10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735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736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725" name="Rectangle 9"/>
          <p:cNvSpPr/>
          <p:nvPr>
            <p:ph type="dt" sz="half" idx="2"/>
          </p:nvPr>
        </p:nvSpPr>
        <p:spPr>
          <a:xfrm rot="0">
            <a:off x="457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sz="1000"/>
          </a:p>
        </p:txBody>
      </p:sp>
      <p:sp>
        <p:nvSpPr>
          <p:cNvPr id="1048727" name="Rectangle 11"/>
          <p:cNvSpPr/>
          <p:nvPr>
            <p:ph type="sldNum" sz="quarter" idx="4"/>
          </p:nvPr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</a:fld>
            <a:endParaRPr sz="1000"/>
          </a:p>
        </p:txBody>
      </p:sp>
      <p:sp>
        <p:nvSpPr>
          <p:cNvPr id="1048726" name="Rectangle 10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sz="10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738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739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74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741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725" name="Rectangle 9"/>
          <p:cNvSpPr/>
          <p:nvPr>
            <p:ph type="dt" sz="half" idx="2"/>
          </p:nvPr>
        </p:nvSpPr>
        <p:spPr>
          <a:xfrm rot="0">
            <a:off x="457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sz="1000"/>
          </a:p>
        </p:txBody>
      </p:sp>
      <p:sp>
        <p:nvSpPr>
          <p:cNvPr id="1048727" name="Rectangle 11"/>
          <p:cNvSpPr/>
          <p:nvPr>
            <p:ph type="sldNum" sz="quarter" idx="4"/>
          </p:nvPr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</a:fld>
            <a:endParaRPr sz="1000"/>
          </a:p>
        </p:txBody>
      </p:sp>
      <p:sp>
        <p:nvSpPr>
          <p:cNvPr id="1048726" name="Rectangle 10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sz="10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725" name="Rectangle 9"/>
          <p:cNvSpPr/>
          <p:nvPr>
            <p:ph type="dt" sz="half" idx="2"/>
          </p:nvPr>
        </p:nvSpPr>
        <p:spPr>
          <a:xfrm rot="0">
            <a:off x="457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sz="1000"/>
          </a:p>
        </p:txBody>
      </p:sp>
      <p:sp>
        <p:nvSpPr>
          <p:cNvPr id="1048727" name="Rectangle 11"/>
          <p:cNvSpPr/>
          <p:nvPr>
            <p:ph type="sldNum" sz="quarter" idx="4"/>
          </p:nvPr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</a:fld>
            <a:endParaRPr sz="1000"/>
          </a:p>
        </p:txBody>
      </p:sp>
      <p:sp>
        <p:nvSpPr>
          <p:cNvPr id="1048726" name="Rectangle 10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sz="10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Rectangle 9"/>
          <p:cNvSpPr/>
          <p:nvPr>
            <p:ph type="dt" sz="half" idx="2"/>
          </p:nvPr>
        </p:nvSpPr>
        <p:spPr>
          <a:xfrm rot="0">
            <a:off x="457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sz="1000"/>
          </a:p>
        </p:txBody>
      </p:sp>
      <p:sp>
        <p:nvSpPr>
          <p:cNvPr id="1048727" name="Rectangle 11"/>
          <p:cNvSpPr/>
          <p:nvPr>
            <p:ph type="sldNum" sz="quarter" idx="4"/>
          </p:nvPr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</a:fld>
            <a:endParaRPr sz="1000"/>
          </a:p>
        </p:txBody>
      </p:sp>
      <p:sp>
        <p:nvSpPr>
          <p:cNvPr id="1048726" name="Rectangle 10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sz="10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74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745" name="Content Placeholder 2"/>
          <p:cNvSpPr>
            <a:spLocks noGrp="1"/>
          </p:cNvSpPr>
          <p:nvPr>
            <p:ph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725" name="Rectangle 9"/>
          <p:cNvSpPr/>
          <p:nvPr>
            <p:ph type="dt" sz="half" idx="2"/>
          </p:nvPr>
        </p:nvSpPr>
        <p:spPr>
          <a:xfrm rot="0">
            <a:off x="457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sz="1000"/>
          </a:p>
        </p:txBody>
      </p:sp>
      <p:sp>
        <p:nvSpPr>
          <p:cNvPr id="1048727" name="Rectangle 11"/>
          <p:cNvSpPr/>
          <p:nvPr>
            <p:ph type="sldNum" sz="quarter" idx="4"/>
          </p:nvPr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</a:fld>
            <a:endParaRPr sz="1000"/>
          </a:p>
        </p:txBody>
      </p:sp>
      <p:sp>
        <p:nvSpPr>
          <p:cNvPr id="1048726" name="Rectangle 10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sz="10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69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582" name="Rectangle 9"/>
          <p:cNvSpPr/>
          <p:nvPr>
            <p:ph type="dt" sz="half" idx="2"/>
          </p:nvPr>
        </p:nvSpPr>
        <p:spPr>
          <a:xfrm rot="0">
            <a:off x="457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sz="1000"/>
          </a:p>
        </p:txBody>
      </p:sp>
      <p:sp>
        <p:nvSpPr>
          <p:cNvPr id="1048584" name="Rectangle 11"/>
          <p:cNvSpPr/>
          <p:nvPr>
            <p:ph type="sldNum" sz="quarter" idx="4"/>
          </p:nvPr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</a:fld>
            <a:endParaRPr sz="1000"/>
          </a:p>
        </p:txBody>
      </p:sp>
      <p:sp>
        <p:nvSpPr>
          <p:cNvPr id="1048583" name="Rectangle 10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sz="10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74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748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0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1048725" name="Rectangle 9"/>
          <p:cNvSpPr/>
          <p:nvPr>
            <p:ph type="dt" sz="half" idx="2"/>
          </p:nvPr>
        </p:nvSpPr>
        <p:spPr>
          <a:xfrm rot="0">
            <a:off x="457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sz="1000"/>
          </a:p>
        </p:txBody>
      </p:sp>
      <p:sp>
        <p:nvSpPr>
          <p:cNvPr id="1048727" name="Rectangle 11"/>
          <p:cNvSpPr/>
          <p:nvPr>
            <p:ph type="sldNum" sz="quarter" idx="4"/>
          </p:nvPr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</a:fld>
            <a:endParaRPr sz="1000"/>
          </a:p>
        </p:txBody>
      </p:sp>
      <p:sp>
        <p:nvSpPr>
          <p:cNvPr id="1048726" name="Rectangle 10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sz="100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75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725" name="Rectangle 9"/>
          <p:cNvSpPr/>
          <p:nvPr>
            <p:ph type="dt" sz="half" idx="2"/>
          </p:nvPr>
        </p:nvSpPr>
        <p:spPr>
          <a:xfrm rot="0">
            <a:off x="457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sz="1000"/>
          </a:p>
        </p:txBody>
      </p:sp>
      <p:sp>
        <p:nvSpPr>
          <p:cNvPr id="1048727" name="Rectangle 11"/>
          <p:cNvSpPr/>
          <p:nvPr>
            <p:ph type="sldNum" sz="quarter" idx="4"/>
          </p:nvPr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</a:fld>
            <a:endParaRPr sz="1000"/>
          </a:p>
        </p:txBody>
      </p:sp>
      <p:sp>
        <p:nvSpPr>
          <p:cNvPr id="1048726" name="Rectangle 10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sz="10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75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725" name="Rectangle 9"/>
          <p:cNvSpPr/>
          <p:nvPr>
            <p:ph type="dt" sz="half" idx="2"/>
          </p:nvPr>
        </p:nvSpPr>
        <p:spPr>
          <a:xfrm rot="0">
            <a:off x="457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sz="1000"/>
          </a:p>
        </p:txBody>
      </p:sp>
      <p:sp>
        <p:nvSpPr>
          <p:cNvPr id="1048727" name="Rectangle 11"/>
          <p:cNvSpPr/>
          <p:nvPr>
            <p:ph type="sldNum" sz="quarter" idx="4"/>
          </p:nvPr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</a:fld>
            <a:endParaRPr sz="1000"/>
          </a:p>
        </p:txBody>
      </p:sp>
      <p:sp>
        <p:nvSpPr>
          <p:cNvPr id="1048726" name="Rectangle 10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sz="10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697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</p:spPr>
        <p:txBody>
          <a:bodyPr/>
          <a:lstStyle>
            <a:lvl1pPr indent="0" marL="0">
              <a:buNone/>
              <a:defRPr sz="2400"/>
            </a:lvl1pPr>
            <a:lvl2pPr indent="0" marL="457200">
              <a:buNone/>
              <a:defRPr sz="2000"/>
            </a:lvl2pPr>
            <a:lvl3pPr indent="0" marL="914400">
              <a:buNone/>
              <a:defRPr sz="18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582" name="Rectangle 9"/>
          <p:cNvSpPr/>
          <p:nvPr>
            <p:ph type="dt" sz="half" idx="2"/>
          </p:nvPr>
        </p:nvSpPr>
        <p:spPr>
          <a:xfrm rot="0">
            <a:off x="457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sz="1000"/>
          </a:p>
        </p:txBody>
      </p:sp>
      <p:sp>
        <p:nvSpPr>
          <p:cNvPr id="1048584" name="Rectangle 11"/>
          <p:cNvSpPr/>
          <p:nvPr>
            <p:ph type="sldNum" sz="quarter" idx="4"/>
          </p:nvPr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</a:fld>
            <a:endParaRPr sz="1000"/>
          </a:p>
        </p:txBody>
      </p:sp>
      <p:sp>
        <p:nvSpPr>
          <p:cNvPr id="1048583" name="Rectangle 10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sz="10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69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70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582" name="Rectangle 9"/>
          <p:cNvSpPr/>
          <p:nvPr>
            <p:ph type="dt" sz="half" idx="2"/>
          </p:nvPr>
        </p:nvSpPr>
        <p:spPr>
          <a:xfrm rot="0">
            <a:off x="457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sz="1000"/>
          </a:p>
        </p:txBody>
      </p:sp>
      <p:sp>
        <p:nvSpPr>
          <p:cNvPr id="1048584" name="Rectangle 11"/>
          <p:cNvSpPr/>
          <p:nvPr>
            <p:ph type="sldNum" sz="quarter" idx="4"/>
          </p:nvPr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</a:fld>
            <a:endParaRPr sz="1000"/>
          </a:p>
        </p:txBody>
      </p:sp>
      <p:sp>
        <p:nvSpPr>
          <p:cNvPr id="1048583" name="Rectangle 10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sz="10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702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703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70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705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582" name="Rectangle 9"/>
          <p:cNvSpPr/>
          <p:nvPr>
            <p:ph type="dt" sz="half" idx="2"/>
          </p:nvPr>
        </p:nvSpPr>
        <p:spPr>
          <a:xfrm rot="0">
            <a:off x="457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sz="1000"/>
          </a:p>
        </p:txBody>
      </p:sp>
      <p:sp>
        <p:nvSpPr>
          <p:cNvPr id="1048584" name="Rectangle 11"/>
          <p:cNvSpPr/>
          <p:nvPr>
            <p:ph type="sldNum" sz="quarter" idx="4"/>
          </p:nvPr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</a:fld>
            <a:endParaRPr sz="1000"/>
          </a:p>
        </p:txBody>
      </p:sp>
      <p:sp>
        <p:nvSpPr>
          <p:cNvPr id="1048583" name="Rectangle 10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sz="10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582" name="Rectangle 9"/>
          <p:cNvSpPr/>
          <p:nvPr>
            <p:ph type="dt" sz="half" idx="2"/>
          </p:nvPr>
        </p:nvSpPr>
        <p:spPr>
          <a:xfrm rot="0">
            <a:off x="457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sz="1000"/>
          </a:p>
        </p:txBody>
      </p:sp>
      <p:sp>
        <p:nvSpPr>
          <p:cNvPr id="1048584" name="Rectangle 11"/>
          <p:cNvSpPr/>
          <p:nvPr>
            <p:ph type="sldNum" sz="quarter" idx="4"/>
          </p:nvPr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</a:fld>
            <a:endParaRPr sz="1000"/>
          </a:p>
        </p:txBody>
      </p:sp>
      <p:sp>
        <p:nvSpPr>
          <p:cNvPr id="1048583" name="Rectangle 10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sz="10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Rectangle 9"/>
          <p:cNvSpPr/>
          <p:nvPr>
            <p:ph type="dt" sz="half" idx="2"/>
          </p:nvPr>
        </p:nvSpPr>
        <p:spPr>
          <a:xfrm rot="0">
            <a:off x="457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sz="1000"/>
          </a:p>
        </p:txBody>
      </p:sp>
      <p:sp>
        <p:nvSpPr>
          <p:cNvPr id="1048584" name="Rectangle 11"/>
          <p:cNvSpPr/>
          <p:nvPr>
            <p:ph type="sldNum" sz="quarter" idx="4"/>
          </p:nvPr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</a:fld>
            <a:endParaRPr sz="1000"/>
          </a:p>
        </p:txBody>
      </p:sp>
      <p:sp>
        <p:nvSpPr>
          <p:cNvPr id="1048583" name="Rectangle 10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sz="10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70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709" name="Content Placeholder 2"/>
          <p:cNvSpPr>
            <a:spLocks noGrp="1"/>
          </p:cNvSpPr>
          <p:nvPr>
            <p:ph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582" name="Rectangle 9"/>
          <p:cNvSpPr/>
          <p:nvPr>
            <p:ph type="dt" sz="half" idx="2"/>
          </p:nvPr>
        </p:nvSpPr>
        <p:spPr>
          <a:xfrm rot="0">
            <a:off x="457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sz="1000"/>
          </a:p>
        </p:txBody>
      </p:sp>
      <p:sp>
        <p:nvSpPr>
          <p:cNvPr id="1048584" name="Rectangle 11"/>
          <p:cNvSpPr/>
          <p:nvPr>
            <p:ph type="sldNum" sz="quarter" idx="4"/>
          </p:nvPr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</a:fld>
            <a:endParaRPr sz="1000"/>
          </a:p>
        </p:txBody>
      </p:sp>
      <p:sp>
        <p:nvSpPr>
          <p:cNvPr id="1048583" name="Rectangle 10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sz="10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7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712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0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1048582" name="Rectangle 9"/>
          <p:cNvSpPr/>
          <p:nvPr>
            <p:ph type="dt" sz="half" idx="2"/>
          </p:nvPr>
        </p:nvSpPr>
        <p:spPr>
          <a:xfrm rot="0">
            <a:off x="457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sz="1000"/>
          </a:p>
        </p:txBody>
      </p:sp>
      <p:sp>
        <p:nvSpPr>
          <p:cNvPr id="1048584" name="Rectangle 11"/>
          <p:cNvSpPr/>
          <p:nvPr>
            <p:ph type="sldNum" sz="quarter" idx="4"/>
          </p:nvPr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</a:fld>
            <a:endParaRPr sz="1000"/>
          </a:p>
        </p:txBody>
      </p:sp>
      <p:sp>
        <p:nvSpPr>
          <p:cNvPr id="1048583" name="Rectangle 10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sz="1000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1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13" name=""/>
          <p:cNvGrpSpPr/>
          <p:nvPr/>
        </p:nvGrpSpPr>
        <p:grpSpPr>
          <a:xfrm rot="0">
            <a:off x="1071562" y="304800"/>
            <a:ext cx="7615237" cy="1106487"/>
            <a:chOff x="675" y="192"/>
            <a:chExt cx="4797" cy="697"/>
          </a:xfrm>
        </p:grpSpPr>
        <p:sp>
          <p:nvSpPr>
            <p:cNvPr id="1048576" name="Oval 3"/>
            <p:cNvSpPr/>
            <p:nvPr/>
          </p:nvSpPr>
          <p:spPr bwMode="hidden">
            <a:xfrm rot="0" flipH="1">
              <a:off x="3067" y="192"/>
              <a:ext cx="696" cy="696"/>
            </a:xfrm>
            <a:prstGeom prst="ellipse"/>
            <a:solidFill>
              <a:schemeClr val="accent2"/>
            </a:solidFill>
            <a:ln>
              <a:noFill/>
            </a:ln>
          </p:spPr>
          <p:txBody>
            <a:bodyPr anchor="ctr" bIns="45720" lIns="91440" rIns="91440" tIns="45720" vert="horz" wrap="none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5pPr>
            </a:lstStyle>
            <a:p>
              <a:pPr algn="ctr" eaLnBrk="1" hangingPunct="1" latinLnBrk="1" lvl="0"/>
              <a:endParaRPr sz="2400">
                <a:latin typeface="Times New Roman" pitchFamily="18" charset="0"/>
              </a:endParaRPr>
            </a:p>
          </p:txBody>
        </p:sp>
        <p:sp>
          <p:nvSpPr>
            <p:cNvPr id="1048577" name="Oval 4"/>
            <p:cNvSpPr/>
            <p:nvPr/>
          </p:nvSpPr>
          <p:spPr bwMode="hidden">
            <a:xfrm rot="0" flipH="1">
              <a:off x="4777" y="192"/>
              <a:ext cx="695" cy="696"/>
            </a:xfrm>
            <a:prstGeom prst="ellipse"/>
            <a:solidFill>
              <a:schemeClr val="accent2"/>
            </a:solidFill>
            <a:ln>
              <a:noFill/>
            </a:ln>
          </p:spPr>
          <p:txBody>
            <a:bodyPr anchor="ctr" bIns="45720" lIns="91440" rIns="91440" tIns="45720" vert="horz" wrap="none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5pPr>
            </a:lstStyle>
            <a:p>
              <a:pPr algn="ctr" eaLnBrk="1" hangingPunct="1" latinLnBrk="1" lvl="0"/>
              <a:endParaRPr sz="2400">
                <a:latin typeface="Times New Roman" pitchFamily="18" charset="0"/>
              </a:endParaRPr>
            </a:p>
          </p:txBody>
        </p:sp>
        <p:sp>
          <p:nvSpPr>
            <p:cNvPr id="1048578" name="Oval 5"/>
            <p:cNvSpPr/>
            <p:nvPr/>
          </p:nvSpPr>
          <p:spPr bwMode="hidden">
            <a:xfrm rot="0" flipH="1">
              <a:off x="675" y="193"/>
              <a:ext cx="695" cy="696"/>
            </a:xfrm>
            <a:prstGeom prst="ellipse"/>
            <a:solidFill>
              <a:schemeClr val="accent2"/>
            </a:solidFill>
            <a:ln>
              <a:noFill/>
            </a:ln>
          </p:spPr>
          <p:txBody>
            <a:bodyPr anchor="ctr" bIns="45720" lIns="91440" rIns="91440" tIns="45720" vert="horz" wrap="none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5pPr>
            </a:lstStyle>
            <a:p>
              <a:pPr algn="ctr" eaLnBrk="1" hangingPunct="1" latinLnBrk="1" lvl="0"/>
              <a:endParaRPr sz="2400">
                <a:latin typeface="Times New Roman" pitchFamily="18" charset="0"/>
              </a:endParaRPr>
            </a:p>
          </p:txBody>
        </p:sp>
        <p:sp>
          <p:nvSpPr>
            <p:cNvPr id="1048579" name="Oval 6"/>
            <p:cNvSpPr/>
            <p:nvPr/>
          </p:nvSpPr>
          <p:spPr bwMode="hidden">
            <a:xfrm rot="0" flipH="1">
              <a:off x="3984" y="192"/>
              <a:ext cx="695" cy="696"/>
            </a:xfrm>
            <a:prstGeom prst="ellipse"/>
            <a:noFill/>
            <a:ln w="28575" cap="flat" cmpd="sng">
              <a:solidFill>
                <a:schemeClr val="accent2">
                  <a:alpha val="100000"/>
                </a:schemeClr>
              </a:solidFill>
              <a:prstDash val="solid"/>
              <a:round/>
            </a:ln>
          </p:spPr>
          <p:txBody>
            <a:bodyPr anchor="ctr" bIns="45720" lIns="91440" rIns="91440" tIns="45720" vert="horz" wrap="none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5pPr>
            </a:lstStyle>
            <a:p>
              <a:pPr algn="ctr" eaLnBrk="1" hangingPunct="1" latinLnBrk="1" lvl="0"/>
              <a:endParaRPr sz="2400">
                <a:latin typeface="Times New Roman" pitchFamily="18" charset="0"/>
              </a:endParaRPr>
            </a:p>
          </p:txBody>
        </p:sp>
        <p:sp>
          <p:nvSpPr>
            <p:cNvPr id="1048580" name="Oval 7"/>
            <p:cNvSpPr/>
            <p:nvPr/>
          </p:nvSpPr>
          <p:spPr bwMode="hidden">
            <a:xfrm rot="0" flipH="1">
              <a:off x="1486" y="192"/>
              <a:ext cx="695" cy="696"/>
            </a:xfrm>
            <a:prstGeom prst="ellipse"/>
            <a:noFill/>
            <a:ln w="28575" cap="flat" cmpd="sng">
              <a:solidFill>
                <a:schemeClr val="accent2">
                  <a:alpha val="100000"/>
                </a:schemeClr>
              </a:solidFill>
              <a:prstDash val="solid"/>
              <a:round/>
            </a:ln>
          </p:spPr>
          <p:txBody>
            <a:bodyPr anchor="ctr" bIns="45720" lIns="91440" rIns="91440" tIns="45720" vert="horz" wrap="none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5pPr>
            </a:lstStyle>
            <a:p>
              <a:pPr algn="ctr" eaLnBrk="1" hangingPunct="1" latinLnBrk="1" lvl="0"/>
              <a:endParaRPr sz="2400">
                <a:latin typeface="Times New Roman" pitchFamily="18" charset="0"/>
              </a:endParaRPr>
            </a:p>
          </p:txBody>
        </p:sp>
      </p:grpSp>
      <p:sp>
        <p:nvSpPr>
          <p:cNvPr id="1048581" name="Rectangle 8"/>
          <p:cNvSpPr/>
          <p:nvPr>
            <p:ph type="body" sz="full" idx="1"/>
          </p:nvPr>
        </p:nvSpPr>
        <p:spPr>
          <a:xfrm rot="0">
            <a:off x="457200" y="1600200"/>
            <a:ext cx="8229600" cy="4530725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en-US"/>
              <a:t>Click to edit Master text styles</a:t>
            </a:r>
          </a:p>
          <a:p>
            <a:pPr lvl="1"/>
            <a:r>
              <a:rPr altLang="en-US" lang="en-US"/>
              <a:t>Second level</a:t>
            </a:r>
          </a:p>
          <a:p>
            <a:pPr lvl="2"/>
            <a:r>
              <a:rPr altLang="en-US" lang="en-US"/>
              <a:t>Third level</a:t>
            </a:r>
          </a:p>
          <a:p>
            <a:pPr lvl="3"/>
            <a:r>
              <a:rPr altLang="en-US" lang="en-US"/>
              <a:t>Fourth level</a:t>
            </a:r>
          </a:p>
          <a:p>
            <a:pPr lvl="4"/>
            <a:r>
              <a:rPr altLang="en-US" lang="en-US"/>
              <a:t>Fifth level</a:t>
            </a:r>
          </a:p>
        </p:txBody>
      </p:sp>
      <p:sp>
        <p:nvSpPr>
          <p:cNvPr id="1048582" name="Rectangle 9"/>
          <p:cNvSpPr/>
          <p:nvPr>
            <p:ph type="dt" sz="half" idx="2"/>
          </p:nvPr>
        </p:nvSpPr>
        <p:spPr>
          <a:xfrm rot="0">
            <a:off x="457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sz="1000"/>
          </a:p>
        </p:txBody>
      </p:sp>
      <p:sp>
        <p:nvSpPr>
          <p:cNvPr id="1048583" name="Rectangle 10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sz="1000"/>
          </a:p>
        </p:txBody>
      </p:sp>
      <p:sp>
        <p:nvSpPr>
          <p:cNvPr id="1048584" name="Rectangle 11"/>
          <p:cNvSpPr/>
          <p:nvPr>
            <p:ph type="sldNum" sz="quarter" idx="4"/>
          </p:nvPr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</a:fld>
            <a:endParaRPr sz="1000"/>
          </a:p>
        </p:txBody>
      </p:sp>
      <p:sp>
        <p:nvSpPr>
          <p:cNvPr id="1048585" name="Rectangle 12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en-US"/>
              <a:t>Click to edit Master title style</a:t>
            </a: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/>
  <p:hf dt="0" ftr="0" hdr="0" sldNum="1"/>
  <p:txStyles>
    <p:titleStyle>
      <a:lvl1pPr algn="l" fontAlgn="base" indent="0" latinLnBrk="1" marL="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baseline="0" b="0" sz="3800" i="0" u="none">
          <a:solidFill>
            <a:schemeClr val="lt2"/>
          </a:solidFill>
          <a:latin typeface="Arial" pitchFamily="0" charset="0"/>
          <a:sym typeface="Arial" pitchFamily="0" charset="0"/>
        </a:defRPr>
      </a:lvl1pPr>
    </p:titleStyle>
    <p:bodyStyle>
      <a:lvl1pPr algn="l" fontAlgn="base" indent="-342900" latinLnBrk="1" marL="342900" rtl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l"/>
        <a:defRPr baseline="0" b="0" sz="3200" i="0" u="none">
          <a:solidFill>
            <a:schemeClr val="dk1"/>
          </a:solidFill>
          <a:latin typeface="Arial" pitchFamily="0" charset="0"/>
          <a:sym typeface="Arial" pitchFamily="0" charset="0"/>
        </a:defRPr>
      </a:lvl1pPr>
      <a:lvl2pPr algn="l" fontAlgn="base" indent="-285750" latinLnBrk="1" marL="742950" rtl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¡"/>
        <a:defRPr baseline="0" b="0" sz="2700" i="0" u="none">
          <a:solidFill>
            <a:schemeClr val="dk1"/>
          </a:solidFill>
          <a:latin typeface="Arial" pitchFamily="0" charset="0"/>
          <a:sym typeface="Arial" pitchFamily="0" charset="0"/>
        </a:defRPr>
      </a:lvl2pPr>
      <a:lvl3pPr algn="l" fontAlgn="base" indent="-228600" latinLnBrk="1" marL="1143000" rtl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l"/>
        <a:defRPr baseline="0" b="0" sz="2300" i="0" u="none">
          <a:solidFill>
            <a:schemeClr val="dk1"/>
          </a:solidFill>
          <a:latin typeface="Arial" pitchFamily="0" charset="0"/>
          <a:sym typeface="Arial" pitchFamily="0" charset="0"/>
        </a:defRPr>
      </a:lvl3pPr>
      <a:lvl4pPr algn="l" fontAlgn="base" indent="-228600" latinLnBrk="1" marL="1600200" rtl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Tx/>
        <a:buChar char="•"/>
        <a:defRPr baseline="0" b="0" sz="2000" i="0" u="none">
          <a:solidFill>
            <a:schemeClr val="dk1"/>
          </a:solidFill>
          <a:latin typeface="Arial" pitchFamily="0" charset="0"/>
          <a:sym typeface="Arial" pitchFamily="0" charset="0"/>
        </a:defRPr>
      </a:lvl4pPr>
      <a:lvl5pPr algn="l" fontAlgn="base" indent="-228600" latinLnBrk="1" marL="2057400" rtl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"/>
        <a:defRPr baseline="0" b="0" sz="2000" i="0" u="none">
          <a:solidFill>
            <a:schemeClr val="dk1"/>
          </a:solidFill>
          <a:latin typeface="Arial" pitchFamily="0" charset="0"/>
          <a:sym typeface="Arial" pitchFamily="0" charset="0"/>
        </a:defRPr>
      </a:lvl5pPr>
    </p:bodyStyle>
    <p:otherStyle>
      <a:lvl1pPr algn="l" eaLnBrk="1" fontAlgn="base" hangingPunct="1" indent="0" latinLnBrk="1" marL="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baseline="0" b="0" sz="1800" i="0" u="none">
          <a:solidFill>
            <a:schemeClr val="dk1"/>
          </a:solidFill>
          <a:latin typeface="Arial" pitchFamily="0" charset="0"/>
          <a:sym typeface="Arial" pitchFamily="0" charset="0"/>
        </a:defRPr>
      </a:lvl1pPr>
      <a:lvl2pPr algn="l" eaLnBrk="1" fontAlgn="base" hangingPunct="1" indent="0" latinLnBrk="1" marL="45720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baseline="0" b="0" sz="1800" i="0" u="none">
          <a:solidFill>
            <a:schemeClr val="dk1"/>
          </a:solidFill>
          <a:latin typeface="Arial" pitchFamily="0" charset="0"/>
          <a:sym typeface="Arial" pitchFamily="0" charset="0"/>
        </a:defRPr>
      </a:lvl2pPr>
      <a:lvl3pPr algn="l" eaLnBrk="1" fontAlgn="base" hangingPunct="1" indent="0" latinLnBrk="1" marL="91440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baseline="0" b="0" sz="1800" i="0" u="none">
          <a:solidFill>
            <a:schemeClr val="dk1"/>
          </a:solidFill>
          <a:latin typeface="Arial" pitchFamily="0" charset="0"/>
          <a:sym typeface="Arial" pitchFamily="0" charset="0"/>
        </a:defRPr>
      </a:lvl3pPr>
      <a:lvl4pPr algn="l" eaLnBrk="1" fontAlgn="base" hangingPunct="1" indent="0" latinLnBrk="1" marL="137160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baseline="0" b="0" sz="1800" i="0" u="none">
          <a:solidFill>
            <a:schemeClr val="dk1"/>
          </a:solidFill>
          <a:latin typeface="Arial" pitchFamily="0" charset="0"/>
          <a:sym typeface="Arial" pitchFamily="0" charset="0"/>
        </a:defRPr>
      </a:lvl4pPr>
      <a:lvl5pPr algn="l" eaLnBrk="1" fontAlgn="base" hangingPunct="1" indent="0" latinLnBrk="1" marL="182880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baseline="0" b="0" sz="1800" i="0" u="none">
          <a:solidFill>
            <a:schemeClr val="dk1"/>
          </a:solidFill>
          <a:latin typeface="Arial" pitchFamily="0" charset="0"/>
          <a:sym typeface="Arial" pitchFamily="0" charset="0"/>
        </a:defRPr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8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86" name=""/>
          <p:cNvGrpSpPr/>
          <p:nvPr/>
        </p:nvGrpSpPr>
        <p:grpSpPr>
          <a:xfrm rot="0">
            <a:off x="1658937" y="1600200"/>
            <a:ext cx="6837362" cy="3200400"/>
            <a:chOff x="1045" y="1008"/>
            <a:chExt cx="4307" cy="2016"/>
          </a:xfrm>
        </p:grpSpPr>
        <p:sp>
          <p:nvSpPr>
            <p:cNvPr id="1048717" name="Oval 3"/>
            <p:cNvSpPr/>
            <p:nvPr/>
          </p:nvSpPr>
          <p:spPr bwMode="hidden">
            <a:xfrm rot="0" flipH="1">
              <a:off x="4392" y="1008"/>
              <a:ext cx="960" cy="960"/>
            </a:xfrm>
            <a:prstGeom prst="ellipse"/>
            <a:solidFill>
              <a:schemeClr val="accent2"/>
            </a:solidFill>
            <a:ln>
              <a:noFill/>
            </a:ln>
          </p:spPr>
          <p:txBody>
            <a:bodyPr anchor="ctr" bIns="45720" lIns="91440" rIns="91440" tIns="45720" vert="horz" wrap="none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5pPr>
            </a:lstStyle>
            <a:p>
              <a:pPr algn="ctr" eaLnBrk="1" hangingPunct="1" latinLnBrk="1" lvl="0"/>
              <a:endParaRPr sz="2400">
                <a:latin typeface="Times New Roman" pitchFamily="18" charset="0"/>
              </a:endParaRPr>
            </a:p>
          </p:txBody>
        </p:sp>
        <p:sp>
          <p:nvSpPr>
            <p:cNvPr id="1048718" name="Oval 4"/>
            <p:cNvSpPr/>
            <p:nvPr/>
          </p:nvSpPr>
          <p:spPr bwMode="hidden">
            <a:xfrm rot="0" flipH="1">
              <a:off x="3264" y="1008"/>
              <a:ext cx="960" cy="960"/>
            </a:xfrm>
            <a:prstGeom prst="ellipse"/>
            <a:solidFill>
              <a:schemeClr val="accent2"/>
            </a:solidFill>
            <a:ln>
              <a:noFill/>
            </a:ln>
          </p:spPr>
          <p:txBody>
            <a:bodyPr anchor="ctr" bIns="45720" lIns="91440" rIns="91440" tIns="45720" vert="horz" wrap="none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5pPr>
            </a:lstStyle>
            <a:p>
              <a:pPr algn="ctr" eaLnBrk="1" hangingPunct="1" latinLnBrk="1" lvl="0"/>
              <a:endParaRPr sz="2400">
                <a:latin typeface="Times New Roman" pitchFamily="18" charset="0"/>
              </a:endParaRPr>
            </a:p>
          </p:txBody>
        </p:sp>
        <p:sp>
          <p:nvSpPr>
            <p:cNvPr id="1048719" name="Oval 5"/>
            <p:cNvSpPr/>
            <p:nvPr/>
          </p:nvSpPr>
          <p:spPr bwMode="hidden">
            <a:xfrm rot="0" flipH="1">
              <a:off x="2136" y="1008"/>
              <a:ext cx="960" cy="960"/>
            </a:xfrm>
            <a:prstGeom prst="ellipse"/>
            <a:noFill/>
            <a:ln w="28575" cap="flat" cmpd="sng">
              <a:solidFill>
                <a:schemeClr val="accent2">
                  <a:alpha val="100000"/>
                </a:schemeClr>
              </a:solidFill>
              <a:prstDash val="solid"/>
              <a:round/>
            </a:ln>
          </p:spPr>
          <p:txBody>
            <a:bodyPr anchor="ctr" bIns="45720" lIns="91440" rIns="91440" tIns="45720" vert="horz" wrap="none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5pPr>
            </a:lstStyle>
            <a:p>
              <a:pPr algn="ctr" eaLnBrk="1" hangingPunct="1" latinLnBrk="1" lvl="0"/>
              <a:endParaRPr sz="2400">
                <a:latin typeface="Times New Roman" pitchFamily="18" charset="0"/>
              </a:endParaRPr>
            </a:p>
          </p:txBody>
        </p:sp>
        <p:sp>
          <p:nvSpPr>
            <p:cNvPr id="1048720" name="Oval 6"/>
            <p:cNvSpPr/>
            <p:nvPr/>
          </p:nvSpPr>
          <p:spPr bwMode="hidden">
            <a:xfrm rot="0" flipH="1">
              <a:off x="2136" y="2064"/>
              <a:ext cx="960" cy="960"/>
            </a:xfrm>
            <a:prstGeom prst="ellipse"/>
            <a:solidFill>
              <a:schemeClr val="accent2"/>
            </a:solidFill>
            <a:ln>
              <a:noFill/>
            </a:ln>
          </p:spPr>
          <p:txBody>
            <a:bodyPr anchor="ctr" bIns="45720" lIns="91440" rIns="91440" tIns="45720" vert="horz" wrap="none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5pPr>
            </a:lstStyle>
            <a:p>
              <a:pPr algn="ctr" eaLnBrk="1" hangingPunct="1" latinLnBrk="1" lvl="0"/>
              <a:endParaRPr sz="2400">
                <a:latin typeface="Times New Roman" pitchFamily="18" charset="0"/>
              </a:endParaRPr>
            </a:p>
          </p:txBody>
        </p:sp>
        <p:sp>
          <p:nvSpPr>
            <p:cNvPr id="1048721" name="Oval 7"/>
            <p:cNvSpPr/>
            <p:nvPr/>
          </p:nvSpPr>
          <p:spPr bwMode="hidden">
            <a:xfrm rot="0" flipH="1">
              <a:off x="1045" y="2064"/>
              <a:ext cx="960" cy="960"/>
            </a:xfrm>
            <a:prstGeom prst="ellipse"/>
            <a:solidFill>
              <a:schemeClr val="accent2"/>
            </a:solidFill>
            <a:ln>
              <a:noFill/>
            </a:ln>
          </p:spPr>
          <p:txBody>
            <a:bodyPr anchor="ctr" bIns="45720" lIns="91440" rIns="91440" tIns="45720" vert="horz" wrap="none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5pPr>
            </a:lstStyle>
            <a:p>
              <a:pPr algn="ctr" eaLnBrk="1" hangingPunct="1" latinLnBrk="1" lvl="0"/>
              <a:endParaRPr sz="2400">
                <a:latin typeface="Times New Roman" pitchFamily="18" charset="0"/>
              </a:endParaRPr>
            </a:p>
          </p:txBody>
        </p:sp>
        <p:sp>
          <p:nvSpPr>
            <p:cNvPr id="1048722" name="Oval 8"/>
            <p:cNvSpPr/>
            <p:nvPr/>
          </p:nvSpPr>
          <p:spPr bwMode="hidden">
            <a:xfrm rot="0" flipH="1">
              <a:off x="4392" y="2064"/>
              <a:ext cx="960" cy="960"/>
            </a:xfrm>
            <a:prstGeom prst="ellipse"/>
            <a:noFill/>
            <a:ln w="28575" cap="flat" cmpd="sng">
              <a:solidFill>
                <a:schemeClr val="accent2">
                  <a:alpha val="100000"/>
                </a:schemeClr>
              </a:solidFill>
              <a:prstDash val="solid"/>
              <a:round/>
            </a:ln>
          </p:spPr>
          <p:txBody>
            <a:bodyPr anchor="ctr" bIns="45720" lIns="91440" rIns="91440" tIns="45720" vert="horz" wrap="none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0" charset="0"/>
                  <a:sym typeface="Arial" pitchFamily="0" charset="0"/>
                </a:defRPr>
              </a:lvl5pPr>
            </a:lstStyle>
            <a:p>
              <a:pPr algn="ctr" eaLnBrk="1" hangingPunct="1" latinLnBrk="1" lvl="0"/>
              <a:endParaRPr sz="2400">
                <a:latin typeface="Times New Roman" pitchFamily="18" charset="0"/>
              </a:endParaRPr>
            </a:p>
          </p:txBody>
        </p:sp>
      </p:grpSp>
      <p:sp>
        <p:nvSpPr>
          <p:cNvPr id="1048723" name="Rectangle 8"/>
          <p:cNvSpPr/>
          <p:nvPr>
            <p:ph type="body" sz="full" idx="1"/>
          </p:nvPr>
        </p:nvSpPr>
        <p:spPr>
          <a:xfrm rot="0">
            <a:off x="457200" y="1600200"/>
            <a:ext cx="8229600" cy="4530725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en-US"/>
              <a:t>Click to edit Master text styles</a:t>
            </a:r>
          </a:p>
          <a:p>
            <a:pPr lvl="1"/>
            <a:r>
              <a:rPr altLang="en-US" lang="en-US"/>
              <a:t>Second level</a:t>
            </a:r>
          </a:p>
          <a:p>
            <a:pPr lvl="2"/>
            <a:r>
              <a:rPr altLang="en-US" lang="en-US"/>
              <a:t>Third level</a:t>
            </a:r>
          </a:p>
          <a:p>
            <a:pPr lvl="3"/>
            <a:r>
              <a:rPr altLang="en-US" lang="en-US"/>
              <a:t>Fourth level</a:t>
            </a:r>
          </a:p>
          <a:p>
            <a:pPr lvl="4"/>
            <a:r>
              <a:rPr altLang="en-US" lang="en-US"/>
              <a:t>Fifth level</a:t>
            </a:r>
          </a:p>
        </p:txBody>
      </p:sp>
      <p:sp>
        <p:nvSpPr>
          <p:cNvPr id="1048724" name="Rectangle 12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en-US"/>
              <a:t>Click to edit Master title style</a:t>
            </a:r>
          </a:p>
        </p:txBody>
      </p:sp>
      <p:sp>
        <p:nvSpPr>
          <p:cNvPr id="1048725" name="Rectangle 9"/>
          <p:cNvSpPr/>
          <p:nvPr>
            <p:ph type="dt" sz="half" idx="2"/>
          </p:nvPr>
        </p:nvSpPr>
        <p:spPr>
          <a:xfrm rot="0">
            <a:off x="457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sz="1000"/>
          </a:p>
        </p:txBody>
      </p:sp>
      <p:sp>
        <p:nvSpPr>
          <p:cNvPr id="1048726" name="Rectangle 10"/>
          <p:cNvSpPr/>
          <p:nvPr>
            <p:ph type="ftr" sz="quarter" idx="3"/>
          </p:nvPr>
        </p:nvSpPr>
        <p:spPr>
          <a:xfrm rot="0">
            <a:off x="3124200" y="6248400"/>
            <a:ext cx="2895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sz="1000"/>
          </a:p>
        </p:txBody>
      </p:sp>
      <p:sp>
        <p:nvSpPr>
          <p:cNvPr id="1048727" name="Rectangle 11"/>
          <p:cNvSpPr/>
          <p:nvPr>
            <p:ph type="sldNum" sz="quarter" idx="4"/>
          </p:nvPr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</a:fld>
            <a:endParaRPr sz="1000"/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/>
  <p:hf dt="0" ftr="0" hdr="0" sldNum="1"/>
  <p:txStyles>
    <p:titleStyle>
      <a:lvl1pPr algn="l" fontAlgn="base" indent="0" latinLnBrk="1" marL="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baseline="0" b="0" sz="3800" i="0" u="none">
          <a:solidFill>
            <a:schemeClr val="lt2"/>
          </a:solidFill>
          <a:latin typeface="Arial" pitchFamily="0" charset="0"/>
          <a:sym typeface="Arial" pitchFamily="0" charset="0"/>
        </a:defRPr>
      </a:lvl1pPr>
    </p:titleStyle>
    <p:bodyStyle>
      <a:lvl1pPr algn="l" fontAlgn="base" indent="-342900" latinLnBrk="1" marL="342900" rtl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l"/>
        <a:defRPr baseline="0" b="0" sz="3200" i="0" u="none">
          <a:solidFill>
            <a:schemeClr val="dk1"/>
          </a:solidFill>
          <a:latin typeface="Arial" pitchFamily="0" charset="0"/>
          <a:sym typeface="Arial" pitchFamily="0" charset="0"/>
        </a:defRPr>
      </a:lvl1pPr>
      <a:lvl2pPr algn="l" fontAlgn="base" indent="-285750" latinLnBrk="1" marL="742950" rtl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¡"/>
        <a:defRPr baseline="0" b="0" sz="2700" i="0" u="none">
          <a:solidFill>
            <a:schemeClr val="dk1"/>
          </a:solidFill>
          <a:latin typeface="Arial" pitchFamily="0" charset="0"/>
          <a:sym typeface="Arial" pitchFamily="0" charset="0"/>
        </a:defRPr>
      </a:lvl2pPr>
      <a:lvl3pPr algn="l" fontAlgn="base" indent="-228600" latinLnBrk="1" marL="1143000" rtl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l"/>
        <a:defRPr baseline="0" b="0" sz="2300" i="0" u="none">
          <a:solidFill>
            <a:schemeClr val="dk1"/>
          </a:solidFill>
          <a:latin typeface="Arial" pitchFamily="0" charset="0"/>
          <a:sym typeface="Arial" pitchFamily="0" charset="0"/>
        </a:defRPr>
      </a:lvl3pPr>
      <a:lvl4pPr algn="l" fontAlgn="base" indent="-228600" latinLnBrk="1" marL="1600200" rtl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Tx/>
        <a:buChar char="•"/>
        <a:defRPr baseline="0" b="0" sz="2000" i="0" u="none">
          <a:solidFill>
            <a:schemeClr val="dk1"/>
          </a:solidFill>
          <a:latin typeface="Arial" pitchFamily="0" charset="0"/>
          <a:sym typeface="Arial" pitchFamily="0" charset="0"/>
        </a:defRPr>
      </a:lvl4pPr>
      <a:lvl5pPr algn="l" fontAlgn="base" indent="-228600" latinLnBrk="1" marL="2057400" rtl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"/>
        <a:defRPr baseline="0" b="0" sz="2000" i="0" u="none">
          <a:solidFill>
            <a:schemeClr val="dk1"/>
          </a:solidFill>
          <a:latin typeface="Arial" pitchFamily="0" charset="0"/>
          <a:sym typeface="Arial" pitchFamily="0" charset="0"/>
        </a:defRPr>
      </a:lvl5pPr>
    </p:bodyStyle>
    <p:otherStyle>
      <a:lvl1pPr algn="l" eaLnBrk="1" fontAlgn="base" hangingPunct="1" indent="0" latinLnBrk="1" marL="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baseline="0" b="0" sz="1800" i="0" u="none">
          <a:solidFill>
            <a:schemeClr val="dk1"/>
          </a:solidFill>
          <a:latin typeface="Arial" pitchFamily="0" charset="0"/>
          <a:sym typeface="Arial" pitchFamily="0" charset="0"/>
        </a:defRPr>
      </a:lvl1pPr>
      <a:lvl2pPr algn="l" eaLnBrk="1" fontAlgn="base" hangingPunct="1" indent="0" latinLnBrk="1" marL="45720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baseline="0" b="0" sz="1800" i="0" u="none">
          <a:solidFill>
            <a:schemeClr val="dk1"/>
          </a:solidFill>
          <a:latin typeface="Arial" pitchFamily="0" charset="0"/>
          <a:sym typeface="Arial" pitchFamily="0" charset="0"/>
        </a:defRPr>
      </a:lvl2pPr>
      <a:lvl3pPr algn="l" eaLnBrk="1" fontAlgn="base" hangingPunct="1" indent="0" latinLnBrk="1" marL="91440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baseline="0" b="0" sz="1800" i="0" u="none">
          <a:solidFill>
            <a:schemeClr val="dk1"/>
          </a:solidFill>
          <a:latin typeface="Arial" pitchFamily="0" charset="0"/>
          <a:sym typeface="Arial" pitchFamily="0" charset="0"/>
        </a:defRPr>
      </a:lvl3pPr>
      <a:lvl4pPr algn="l" eaLnBrk="1" fontAlgn="base" hangingPunct="1" indent="0" latinLnBrk="1" marL="137160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baseline="0" b="0" sz="1800" i="0" u="none">
          <a:solidFill>
            <a:schemeClr val="dk1"/>
          </a:solidFill>
          <a:latin typeface="Arial" pitchFamily="0" charset="0"/>
          <a:sym typeface="Arial" pitchFamily="0" charset="0"/>
        </a:defRPr>
      </a:lvl4pPr>
      <a:lvl5pPr algn="l" eaLnBrk="1" fontAlgn="base" hangingPunct="1" indent="0" latinLnBrk="1" marL="182880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baseline="0" b="0" sz="1800" i="0" u="none">
          <a:solidFill>
            <a:schemeClr val="dk1"/>
          </a:solidFill>
          <a:latin typeface="Arial" pitchFamily="0" charset="0"/>
          <a:sym typeface="Arial" pitchFamily="0" charset="0"/>
        </a:defRPr>
      </a:lvl5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gif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gif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jpeg"/><Relationship Id="rId3" Type="http://schemas.openxmlformats.org/officeDocument/2006/relationships/image" Target="../media/image2.gif"/><Relationship Id="rId4" Type="http://schemas.openxmlformats.org/officeDocument/2006/relationships/image" Target="../media/image3.wmf"/><Relationship Id="rId5" Type="http://schemas.openxmlformats.org/officeDocument/2006/relationships/image" Target="../media/image22.gif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gif"/><Relationship Id="rId2" Type="http://schemas.openxmlformats.org/officeDocument/2006/relationships/image" Target="../media/image24.gif"/><Relationship Id="rId3" Type="http://schemas.openxmlformats.org/officeDocument/2006/relationships/image" Target="../media/image25.gif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4.gif"/><Relationship Id="rId3" Type="http://schemas.openxmlformats.org/officeDocument/2006/relationships/image" Target="../media/image6.gif"/><Relationship Id="rId4" Type="http://schemas.openxmlformats.org/officeDocument/2006/relationships/image" Target="../media/image7.gif"/><Relationship Id="rId5" Type="http://schemas.openxmlformats.org/officeDocument/2006/relationships/image" Target="../media/image8.gif"/><Relationship Id="rId6" Type="http://schemas.openxmlformats.org/officeDocument/2006/relationships/image" Target="../media/image9.gif"/><Relationship Id="rId7" Type="http://schemas.openxmlformats.org/officeDocument/2006/relationships/image" Target="../media/image10.gif"/><Relationship Id="rId8" Type="http://schemas.openxmlformats.org/officeDocument/2006/relationships/image" Target="../media/image11.gif"/><Relationship Id="rId9" Type="http://schemas.openxmlformats.org/officeDocument/2006/relationships/image" Target="../media/image12.gif"/><Relationship Id="rId10" Type="http://schemas.openxmlformats.org/officeDocument/2006/relationships/image" Target="../media/image13.gif"/><Relationship Id="rId11" Type="http://schemas.openxmlformats.org/officeDocument/2006/relationships/slideLayout" Target="../slideLayouts/slideLayout7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gif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gif"/><Relationship Id="rId2" Type="http://schemas.openxmlformats.org/officeDocument/2006/relationships/image" Target="../media/image17.gif"/><Relationship Id="rId3" Type="http://schemas.openxmlformats.org/officeDocument/2006/relationships/image" Target="../media/image18.wmf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6" name="Slide Number Placeholder 5"/>
          <p:cNvSpPr txBox="1"/>
          <p:nvPr/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  <a:t>1</a:t>
            </a:fld>
            <a:endParaRPr sz="1000"/>
          </a:p>
        </p:txBody>
      </p:sp>
      <p:pic>
        <p:nvPicPr>
          <p:cNvPr id="2097152" name="Picture 14" descr="SGK Sinh 9 hinh 1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  <a:noFill/>
          <a:ln>
            <a:noFill/>
          </a:ln>
        </p:spPr>
      </p:pic>
      <p:sp>
        <p:nvSpPr>
          <p:cNvPr id="1048587" name="WordArt 16" descr="16d76c76df64a4d74fecbe46c3d7c2c2"/>
          <p:cNvSpPr/>
          <p:nvPr/>
        </p:nvSpPr>
        <p:spPr>
          <a:xfrm rot="0">
            <a:off x="0" y="1447800"/>
            <a:ext cx="9144000" cy="5410200"/>
          </a:xfrm>
          <a:prstGeom prst="rect"/>
        </p:spPr>
        <p:txBody>
          <a:bodyPr anchor="t" bIns="45720" fromWordArt="1" lIns="91440" rIns="91440" tIns="45720" vert="horz" wrap="none">
            <a:prstTxWarp prst="textPlain">
              <a:avLst>
                <a:gd fmla="val 50000" name="adj"/>
              </a:avLst>
            </a:prstTxWarp>
          </a:bodyPr>
          <a:p>
            <a:pPr algn="ctr"/>
            <a:r>
              <a:rPr b="1" sz="4400" i="0" kern="10" normalizeH="0" spc="0">
                <a:ln w="25400" cap="flat" cmpd="sng">
                  <a:solidFill>
                    <a:srgbClr val="800000">
                      <a:alpha val="100000"/>
                    </a:srgbClr>
                  </a:solidFill>
                  <a:prstDash val="solid"/>
                  <a:round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bl" dir="0" dist="0" kx="2453608" sx="100000" sy="50000">
                    <a:srgbClr val="C7DFD3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</a:p>
          <a:p>
            <a:pPr algn="ctr"/>
            <a:r>
              <a:rPr b="1" sz="4400" i="0" kern="10" normalizeH="0" spc="0">
                <a:ln w="25400" cap="flat" cmpd="sng">
                  <a:solidFill>
                    <a:srgbClr val="800000">
                      <a:alpha val="100000"/>
                    </a:srgbClr>
                  </a:solidFill>
                  <a:prstDash val="solid"/>
                  <a:round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bl" dir="0" dist="0" kx="2453608" sx="100000" sy="50000">
                    <a:srgbClr val="C7DFD3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</a:p>
          <a:p>
            <a:pPr algn="ctr"/>
            <a:r>
              <a:rPr b="1" sz="4400" i="0" kern="10" normalizeH="0" spc="0">
                <a:ln w="25400" cap="flat" cmpd="sng">
                  <a:solidFill>
                    <a:srgbClr val="800000">
                      <a:alpha val="100000"/>
                    </a:srgbClr>
                  </a:solidFill>
                  <a:prstDash val="solid"/>
                  <a:round/>
                </a:ln>
                <a:blipFill rotWithShape="0">
                  <a:blip xmlns:r="http://schemas.openxmlformats.org/officeDocument/2006/relationships" r:embed="rId2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bl" dir="0" dist="0" kx="2453608" sx="100000" sy="50000">
                    <a:srgbClr val="C7DFD3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MEN ĐEN VÀ DI TRUYỀN HỌC</a:t>
            </a:r>
          </a:p>
        </p:txBody>
      </p:sp>
      <p:sp>
        <p:nvSpPr>
          <p:cNvPr id="1048588" name="Text Box 18"/>
          <p:cNvSpPr txBox="1"/>
          <p:nvPr/>
        </p:nvSpPr>
        <p:spPr>
          <a:xfrm rot="0">
            <a:off x="3810000" y="4419600"/>
            <a:ext cx="1828800" cy="91440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lvl="0">
              <a:spcBef>
                <a:spcPct val="50000"/>
              </a:spcBef>
            </a:pPr>
            <a:r>
              <a:rPr altLang="en-US" sz="5400" lang="en-US">
                <a:solidFill>
                  <a:srgbClr val="800080"/>
                </a:solidFill>
              </a:rPr>
              <a:t>Bài</a:t>
            </a:r>
            <a:r>
              <a:rPr altLang="en-US" sz="5400" lang="en-US">
                <a:solidFill>
                  <a:srgbClr val="800080"/>
                </a:solidFill>
              </a:rPr>
              <a:t> 1</a:t>
            </a: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7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11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2500"/>
                            </p:stCondLst>
                            <p:childTnLst>
                              <p:par>
                                <p:cTn fill="hold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8" grpId="0" uiExpand="0" build="whol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58" name="Slide Number Placeholder 5"/>
          <p:cNvSpPr txBox="1"/>
          <p:nvPr/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  <a:t>10</a:t>
            </a:fld>
            <a:endParaRPr sz="1000"/>
          </a:p>
        </p:txBody>
      </p:sp>
      <p:sp>
        <p:nvSpPr>
          <p:cNvPr id="1048659" name="Text Box 4"/>
          <p:cNvSpPr/>
          <p:nvPr>
            <p:ph type="title" sz="full" idx="0"/>
          </p:nvPr>
        </p:nvSpPr>
        <p:spPr>
          <a:xfrm rot="0">
            <a:off x="0" y="0"/>
            <a:ext cx="9144000" cy="381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800" i="0" u="none">
                <a:solidFill>
                  <a:schemeClr val="lt2"/>
                </a:solidFill>
                <a:latin typeface="Arial" pitchFamily="0" charset="0"/>
                <a:sym typeface="Arial" pitchFamily="0" charset="0"/>
              </a:defRPr>
            </a:lvl1pPr>
          </a:lstStyle>
          <a:p>
            <a:pPr eaLnBrk="1" hangingPunct="1" latinLnBrk="1" lvl="0">
              <a:spcBef>
                <a:spcPct val="50000"/>
              </a:spcBef>
            </a:pPr>
            <a:r>
              <a:rPr altLang="en-US" sz="2800" lang="en-US">
                <a:solidFill>
                  <a:srgbClr val="FF0000"/>
                </a:solidFill>
              </a:rPr>
              <a:t>III. </a:t>
            </a:r>
            <a:r>
              <a:rPr altLang="en-US" sz="2800" lang="en-US">
                <a:solidFill>
                  <a:srgbClr val="FF0000"/>
                </a:solidFill>
              </a:rPr>
              <a:t>Một</a:t>
            </a:r>
            <a:r>
              <a:rPr altLang="en-US" sz="2800" lang="en-US">
                <a:solidFill>
                  <a:srgbClr val="FF0000"/>
                </a:solidFill>
              </a:rPr>
              <a:t> </a:t>
            </a:r>
            <a:r>
              <a:rPr altLang="en-US" sz="2800" lang="en-US">
                <a:solidFill>
                  <a:srgbClr val="FF0000"/>
                </a:solidFill>
              </a:rPr>
              <a:t>số</a:t>
            </a:r>
            <a:r>
              <a:rPr altLang="en-US" sz="2800" lang="en-US">
                <a:solidFill>
                  <a:srgbClr val="FF0000"/>
                </a:solidFill>
              </a:rPr>
              <a:t> </a:t>
            </a:r>
            <a:r>
              <a:rPr altLang="en-US" sz="2800" lang="en-US">
                <a:solidFill>
                  <a:srgbClr val="FF0000"/>
                </a:solidFill>
              </a:rPr>
              <a:t>thuật</a:t>
            </a:r>
            <a:r>
              <a:rPr altLang="en-US" sz="2800" lang="en-US">
                <a:solidFill>
                  <a:srgbClr val="FF0000"/>
                </a:solidFill>
              </a:rPr>
              <a:t> </a:t>
            </a:r>
            <a:r>
              <a:rPr altLang="en-US" sz="2800" lang="en-US">
                <a:solidFill>
                  <a:srgbClr val="FF0000"/>
                </a:solidFill>
              </a:rPr>
              <a:t>ngữ</a:t>
            </a:r>
            <a:r>
              <a:rPr altLang="en-US" sz="2800" lang="en-US">
                <a:solidFill>
                  <a:srgbClr val="FF0000"/>
                </a:solidFill>
              </a:rPr>
              <a:t> </a:t>
            </a:r>
            <a:r>
              <a:rPr altLang="en-US" sz="2800" lang="en-US">
                <a:solidFill>
                  <a:srgbClr val="FF0000"/>
                </a:solidFill>
              </a:rPr>
              <a:t>và</a:t>
            </a:r>
            <a:r>
              <a:rPr altLang="en-US" sz="2800" lang="en-US">
                <a:solidFill>
                  <a:srgbClr val="FF0000"/>
                </a:solidFill>
              </a:rPr>
              <a:t> </a:t>
            </a:r>
            <a:r>
              <a:rPr altLang="en-US" sz="2800" lang="en-US">
                <a:solidFill>
                  <a:srgbClr val="FF0000"/>
                </a:solidFill>
              </a:rPr>
              <a:t>kí</a:t>
            </a:r>
            <a:r>
              <a:rPr altLang="en-US" sz="2800" lang="en-US">
                <a:solidFill>
                  <a:srgbClr val="FF0000"/>
                </a:solidFill>
              </a:rPr>
              <a:t> </a:t>
            </a:r>
            <a:r>
              <a:rPr altLang="en-US" sz="2800" lang="en-US">
                <a:solidFill>
                  <a:srgbClr val="FF0000"/>
                </a:solidFill>
              </a:rPr>
              <a:t>hiệu</a:t>
            </a:r>
            <a:r>
              <a:rPr altLang="en-US" sz="2800" lang="en-US">
                <a:solidFill>
                  <a:srgbClr val="FF0000"/>
                </a:solidFill>
              </a:rPr>
              <a:t> </a:t>
            </a:r>
            <a:r>
              <a:rPr altLang="en-US" sz="2800" lang="en-US">
                <a:solidFill>
                  <a:srgbClr val="FF0000"/>
                </a:solidFill>
              </a:rPr>
              <a:t>cơ</a:t>
            </a:r>
            <a:r>
              <a:rPr altLang="en-US" sz="2800" lang="en-US">
                <a:solidFill>
                  <a:srgbClr val="FF0000"/>
                </a:solidFill>
              </a:rPr>
              <a:t> </a:t>
            </a:r>
            <a:r>
              <a:rPr altLang="en-US" sz="2800" lang="en-US">
                <a:solidFill>
                  <a:srgbClr val="FF0000"/>
                </a:solidFill>
              </a:rPr>
              <a:t>bản</a:t>
            </a:r>
            <a:r>
              <a:rPr altLang="en-US" sz="2800" lang="en-US">
                <a:solidFill>
                  <a:srgbClr val="FF0000"/>
                </a:solidFill>
              </a:rPr>
              <a:t> </a:t>
            </a:r>
            <a:r>
              <a:rPr altLang="en-US" sz="2800" lang="en-US">
                <a:solidFill>
                  <a:srgbClr val="FF0000"/>
                </a:solidFill>
              </a:rPr>
              <a:t>của</a:t>
            </a:r>
            <a:r>
              <a:rPr altLang="en-US" sz="2800" lang="en-US">
                <a:solidFill>
                  <a:srgbClr val="FF0000"/>
                </a:solidFill>
              </a:rPr>
              <a:t> Di </a:t>
            </a:r>
            <a:r>
              <a:rPr altLang="en-US" sz="2800" lang="en-US">
                <a:solidFill>
                  <a:srgbClr val="FF0000"/>
                </a:solidFill>
              </a:rPr>
              <a:t>truyền</a:t>
            </a:r>
          </a:p>
        </p:txBody>
      </p:sp>
      <p:sp>
        <p:nvSpPr>
          <p:cNvPr id="1048660" name="Text Box 5"/>
          <p:cNvSpPr/>
          <p:nvPr>
            <p:ph type="body" sz="full" idx="1"/>
          </p:nvPr>
        </p:nvSpPr>
        <p:spPr>
          <a:xfrm rot="0">
            <a:off x="228600" y="609600"/>
            <a:ext cx="8915400" cy="59436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l"/>
              <a:defRPr baseline="0" b="0" sz="32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¡"/>
              <a:defRPr baseline="0" b="0" sz="27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l"/>
              <a:defRPr baseline="0" b="0" sz="23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Char char="•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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>
              <a:lnSpc>
                <a:spcPct val="90000"/>
              </a:lnSpc>
              <a:buNone/>
            </a:pPr>
            <a:r>
              <a:rPr altLang="en-US" sz="2800" lang="en-US">
                <a:latin typeface="Times New Roman" pitchFamily="18" charset="0"/>
              </a:rPr>
              <a:t> 1. </a:t>
            </a:r>
            <a:r>
              <a:rPr altLang="en-US" sz="2800" i="1" lang="en-US" u="sng">
                <a:latin typeface="Times New Roman" pitchFamily="18" charset="0"/>
              </a:rPr>
              <a:t>Một</a:t>
            </a:r>
            <a:r>
              <a:rPr altLang="en-US" sz="2800" i="1" lang="en-US" u="sng">
                <a:latin typeface="Times New Roman" pitchFamily="18" charset="0"/>
              </a:rPr>
              <a:t> </a:t>
            </a:r>
            <a:r>
              <a:rPr altLang="en-US" sz="2800" i="1" lang="en-US" u="sng">
                <a:latin typeface="Times New Roman" pitchFamily="18" charset="0"/>
              </a:rPr>
              <a:t>số</a:t>
            </a:r>
            <a:r>
              <a:rPr altLang="en-US" sz="2800" i="1" lang="en-US" u="sng">
                <a:latin typeface="Times New Roman" pitchFamily="18" charset="0"/>
              </a:rPr>
              <a:t> </a:t>
            </a:r>
            <a:r>
              <a:rPr altLang="en-US" sz="2800" i="1" lang="en-US" u="sng">
                <a:latin typeface="Times New Roman" pitchFamily="18" charset="0"/>
              </a:rPr>
              <a:t>thuật</a:t>
            </a:r>
            <a:r>
              <a:rPr altLang="en-US" sz="2800" i="1" lang="en-US" u="sng">
                <a:latin typeface="Times New Roman" pitchFamily="18" charset="0"/>
              </a:rPr>
              <a:t> </a:t>
            </a:r>
            <a:r>
              <a:rPr altLang="en-US" sz="2800" i="1" lang="en-US" u="sng">
                <a:latin typeface="Times New Roman" pitchFamily="18" charset="0"/>
              </a:rPr>
              <a:t>ngữ</a:t>
            </a:r>
            <a:r>
              <a:rPr altLang="en-US" sz="2800" lang="en-US">
                <a:latin typeface="Times New Roman" pitchFamily="18" charset="0"/>
              </a:rPr>
              <a:t>:</a:t>
            </a:r>
          </a:p>
          <a:p>
            <a:pPr eaLnBrk="1" hangingPunct="1" latinLnBrk="1" lvl="0">
              <a:lnSpc>
                <a:spcPct val="90000"/>
              </a:lnSpc>
              <a:buNone/>
            </a:pPr>
            <a:r>
              <a:rPr altLang="en-US" sz="2800" lang="en-US">
                <a:latin typeface="Times New Roman" pitchFamily="18" charset="0"/>
              </a:rPr>
              <a:t>-  </a:t>
            </a:r>
            <a:r>
              <a:rPr altLang="en-US" sz="2800" i="1" lang="en-US">
                <a:latin typeface="Times New Roman" pitchFamily="18" charset="0"/>
              </a:rPr>
              <a:t>Tính</a:t>
            </a:r>
            <a:r>
              <a:rPr altLang="en-US" sz="2800" i="1" lang="en-US">
                <a:latin typeface="Times New Roman" pitchFamily="18" charset="0"/>
              </a:rPr>
              <a:t> </a:t>
            </a:r>
            <a:r>
              <a:rPr altLang="en-US" sz="2800" i="1" lang="en-US">
                <a:latin typeface="Times New Roman" pitchFamily="18" charset="0"/>
              </a:rPr>
              <a:t>trạng</a:t>
            </a:r>
            <a:r>
              <a:rPr altLang="en-US" sz="2800" lang="en-US">
                <a:latin typeface="Times New Roman" pitchFamily="18" charset="0"/>
              </a:rPr>
              <a:t>: </a:t>
            </a:r>
            <a:r>
              <a:rPr altLang="en-US" sz="2800" lang="en-US">
                <a:latin typeface="Times New Roman" pitchFamily="18" charset="0"/>
              </a:rPr>
              <a:t>là</a:t>
            </a:r>
            <a:r>
              <a:rPr altLang="en-US" sz="2800" lang="en-US">
                <a:latin typeface="Times New Roman" pitchFamily="18" charset="0"/>
              </a:rPr>
              <a:t> </a:t>
            </a:r>
            <a:r>
              <a:rPr altLang="en-US" sz="2800" lang="en-US">
                <a:latin typeface="Times New Roman" pitchFamily="18" charset="0"/>
              </a:rPr>
              <a:t>những</a:t>
            </a:r>
            <a:r>
              <a:rPr altLang="en-US" sz="2800" lang="en-US">
                <a:latin typeface="Times New Roman" pitchFamily="18" charset="0"/>
              </a:rPr>
              <a:t> </a:t>
            </a:r>
            <a:r>
              <a:rPr altLang="en-US" sz="2800" lang="en-US">
                <a:latin typeface="Times New Roman" pitchFamily="18" charset="0"/>
              </a:rPr>
              <a:t>đặc</a:t>
            </a:r>
            <a:r>
              <a:rPr altLang="en-US" sz="2800" lang="en-US">
                <a:latin typeface="Times New Roman" pitchFamily="18" charset="0"/>
              </a:rPr>
              <a:t> </a:t>
            </a:r>
            <a:r>
              <a:rPr altLang="en-US" sz="2800" lang="en-US">
                <a:latin typeface="Times New Roman" pitchFamily="18" charset="0"/>
              </a:rPr>
              <a:t>điểm</a:t>
            </a:r>
            <a:r>
              <a:rPr altLang="en-US" sz="2800" lang="en-US">
                <a:latin typeface="Times New Roman" pitchFamily="18" charset="0"/>
              </a:rPr>
              <a:t> </a:t>
            </a:r>
            <a:r>
              <a:rPr altLang="en-US" sz="2800" lang="en-US">
                <a:latin typeface="Times New Roman" pitchFamily="18" charset="0"/>
              </a:rPr>
              <a:t>về</a:t>
            </a:r>
            <a:r>
              <a:rPr altLang="en-US" sz="2800" lang="en-US">
                <a:latin typeface="Times New Roman" pitchFamily="18" charset="0"/>
              </a:rPr>
              <a:t> </a:t>
            </a:r>
            <a:r>
              <a:rPr altLang="en-US" sz="2800" lang="en-US">
                <a:latin typeface="Times New Roman" pitchFamily="18" charset="0"/>
              </a:rPr>
              <a:t>hình</a:t>
            </a:r>
            <a:r>
              <a:rPr altLang="en-US" sz="2800" lang="en-US">
                <a:latin typeface="Times New Roman" pitchFamily="18" charset="0"/>
              </a:rPr>
              <a:t> </a:t>
            </a:r>
            <a:r>
              <a:rPr altLang="en-US" sz="2800" lang="en-US">
                <a:latin typeface="Times New Roman" pitchFamily="18" charset="0"/>
              </a:rPr>
              <a:t>thái</a:t>
            </a:r>
            <a:r>
              <a:rPr altLang="en-US" sz="2800" lang="en-US">
                <a:latin typeface="Times New Roman" pitchFamily="18" charset="0"/>
              </a:rPr>
              <a:t>, </a:t>
            </a:r>
            <a:r>
              <a:rPr altLang="en-US" sz="2800" lang="en-US">
                <a:latin typeface="Times New Roman" pitchFamily="18" charset="0"/>
              </a:rPr>
              <a:t>cấu</a:t>
            </a:r>
            <a:r>
              <a:rPr altLang="en-US" sz="2800" lang="en-US">
                <a:latin typeface="Times New Roman" pitchFamily="18" charset="0"/>
              </a:rPr>
              <a:t> </a:t>
            </a:r>
            <a:r>
              <a:rPr altLang="en-US" sz="2800" lang="en-US">
                <a:latin typeface="Times New Roman" pitchFamily="18" charset="0"/>
              </a:rPr>
              <a:t>tạo</a:t>
            </a:r>
            <a:r>
              <a:rPr altLang="en-US" sz="2800" lang="en-US">
                <a:latin typeface="Times New Roman" pitchFamily="18" charset="0"/>
              </a:rPr>
              <a:t>, </a:t>
            </a:r>
            <a:r>
              <a:rPr altLang="en-US" sz="2800" lang="en-US">
                <a:latin typeface="Times New Roman" pitchFamily="18" charset="0"/>
              </a:rPr>
              <a:t>sinh</a:t>
            </a:r>
            <a:r>
              <a:rPr altLang="en-US" sz="2800" lang="en-US">
                <a:latin typeface="Times New Roman" pitchFamily="18" charset="0"/>
              </a:rPr>
              <a:t> </a:t>
            </a:r>
            <a:r>
              <a:rPr altLang="en-US" sz="2800" lang="en-US">
                <a:latin typeface="Times New Roman" pitchFamily="18" charset="0"/>
              </a:rPr>
              <a:t>lí</a:t>
            </a:r>
            <a:r>
              <a:rPr altLang="en-US" sz="2800" lang="en-US">
                <a:latin typeface="Times New Roman" pitchFamily="18" charset="0"/>
              </a:rPr>
              <a:t> </a:t>
            </a:r>
            <a:r>
              <a:rPr altLang="en-US" sz="2800" lang="en-US">
                <a:latin typeface="Times New Roman" pitchFamily="18" charset="0"/>
              </a:rPr>
              <a:t>của</a:t>
            </a:r>
            <a:r>
              <a:rPr altLang="en-US" sz="2800" lang="en-US">
                <a:latin typeface="Times New Roman" pitchFamily="18" charset="0"/>
              </a:rPr>
              <a:t> </a:t>
            </a:r>
            <a:r>
              <a:rPr altLang="en-US" sz="2800" lang="en-US">
                <a:latin typeface="Times New Roman" pitchFamily="18" charset="0"/>
              </a:rPr>
              <a:t>cơ</a:t>
            </a:r>
            <a:r>
              <a:rPr altLang="en-US" sz="2800" lang="en-US">
                <a:latin typeface="Times New Roman" pitchFamily="18" charset="0"/>
              </a:rPr>
              <a:t> </a:t>
            </a:r>
            <a:r>
              <a:rPr altLang="en-US" sz="2800" lang="en-US">
                <a:latin typeface="Times New Roman" pitchFamily="18" charset="0"/>
              </a:rPr>
              <a:t>thể</a:t>
            </a:r>
          </a:p>
          <a:p>
            <a:pPr eaLnBrk="1" hangingPunct="1" latinLnBrk="1" lvl="0">
              <a:lnSpc>
                <a:spcPct val="90000"/>
              </a:lnSpc>
              <a:buNone/>
            </a:pPr>
            <a:r>
              <a:rPr altLang="en-US" sz="2800" lang="en-US">
                <a:latin typeface="Times New Roman" pitchFamily="18" charset="0"/>
              </a:rPr>
              <a:t>- </a:t>
            </a:r>
            <a:r>
              <a:rPr altLang="en-US" sz="2800" i="1" lang="en-US">
                <a:latin typeface="Times New Roman" pitchFamily="18" charset="0"/>
              </a:rPr>
              <a:t>Cặp</a:t>
            </a:r>
            <a:r>
              <a:rPr altLang="en-US" sz="2800" i="1" lang="en-US">
                <a:latin typeface="Times New Roman" pitchFamily="18" charset="0"/>
              </a:rPr>
              <a:t> </a:t>
            </a:r>
            <a:r>
              <a:rPr altLang="en-US" sz="2800" i="1" lang="en-US">
                <a:latin typeface="Times New Roman" pitchFamily="18" charset="0"/>
              </a:rPr>
              <a:t>tính</a:t>
            </a:r>
            <a:r>
              <a:rPr altLang="en-US" sz="2800" i="1" lang="en-US">
                <a:latin typeface="Times New Roman" pitchFamily="18" charset="0"/>
              </a:rPr>
              <a:t> </a:t>
            </a:r>
            <a:r>
              <a:rPr altLang="en-US" sz="2800" i="1" lang="en-US">
                <a:latin typeface="Times New Roman" pitchFamily="18" charset="0"/>
              </a:rPr>
              <a:t>trạng</a:t>
            </a:r>
            <a:r>
              <a:rPr altLang="en-US" sz="2800" i="1" lang="en-US">
                <a:latin typeface="Times New Roman" pitchFamily="18" charset="0"/>
              </a:rPr>
              <a:t> </a:t>
            </a:r>
            <a:r>
              <a:rPr altLang="en-US" sz="2800" i="1" lang="en-US">
                <a:latin typeface="Times New Roman" pitchFamily="18" charset="0"/>
              </a:rPr>
              <a:t>tương</a:t>
            </a:r>
            <a:r>
              <a:rPr altLang="en-US" sz="2800" i="1" lang="en-US">
                <a:latin typeface="Times New Roman" pitchFamily="18" charset="0"/>
              </a:rPr>
              <a:t> </a:t>
            </a:r>
            <a:r>
              <a:rPr altLang="en-US" sz="2800" i="1" lang="en-US">
                <a:latin typeface="Times New Roman" pitchFamily="18" charset="0"/>
              </a:rPr>
              <a:t>phản</a:t>
            </a:r>
            <a:r>
              <a:rPr altLang="en-US" sz="2800" lang="en-US">
                <a:latin typeface="Times New Roman" pitchFamily="18" charset="0"/>
              </a:rPr>
              <a:t>:</a:t>
            </a:r>
            <a:r>
              <a:rPr altLang="en-US" sz="2800" lang="vi-VN">
                <a:latin typeface="Times New Roman" pitchFamily="18" charset="0"/>
              </a:rPr>
              <a:t> là hai trạng thái biểu hiện trái ngược nhau của cùng một tính trạng</a:t>
            </a:r>
          </a:p>
          <a:p>
            <a:pPr eaLnBrk="1" hangingPunct="1" latinLnBrk="1" lvl="0">
              <a:lnSpc>
                <a:spcPct val="90000"/>
              </a:lnSpc>
              <a:buNone/>
            </a:pPr>
            <a:r>
              <a:rPr altLang="en-US" sz="2800" lang="en-US">
                <a:latin typeface="Times New Roman" pitchFamily="18" charset="0"/>
              </a:rPr>
              <a:t>-</a:t>
            </a:r>
            <a:r>
              <a:rPr altLang="en-US" sz="2800" lang="vi-VN">
                <a:latin typeface="Times New Roman" pitchFamily="18" charset="0"/>
              </a:rPr>
              <a:t> </a:t>
            </a:r>
            <a:r>
              <a:rPr altLang="en-US" sz="2800" i="1" lang="vi-VN">
                <a:latin typeface="Times New Roman" pitchFamily="18" charset="0"/>
              </a:rPr>
              <a:t>Nhân tố di truyền: </a:t>
            </a:r>
            <a:r>
              <a:rPr altLang="en-US" sz="2800" lang="en-US">
                <a:latin typeface="Times New Roman" pitchFamily="18" charset="0"/>
              </a:rPr>
              <a:t>qui định các tính trạng của sinh vật</a:t>
            </a:r>
          </a:p>
          <a:p>
            <a:pPr eaLnBrk="1" hangingPunct="1" latinLnBrk="1" lvl="0">
              <a:lnSpc>
                <a:spcPct val="90000"/>
              </a:lnSpc>
              <a:buNone/>
            </a:pPr>
            <a:r>
              <a:rPr altLang="en-US" sz="2800" lang="en-US">
                <a:latin typeface="Times New Roman" pitchFamily="18" charset="0"/>
              </a:rPr>
              <a:t>-</a:t>
            </a:r>
            <a:r>
              <a:rPr altLang="en-US" sz="2800" lang="vi-VN">
                <a:latin typeface="Times New Roman" pitchFamily="18" charset="0"/>
              </a:rPr>
              <a:t> </a:t>
            </a:r>
            <a:r>
              <a:rPr altLang="en-US" sz="2800" i="1" lang="vi-VN">
                <a:latin typeface="Times New Roman" pitchFamily="18" charset="0"/>
              </a:rPr>
              <a:t>Giống (hay dòng) thuần chủng: </a:t>
            </a:r>
            <a:r>
              <a:rPr altLang="en-US" sz="2800" lang="en-US">
                <a:latin typeface="Times New Roman" pitchFamily="18" charset="0"/>
              </a:rPr>
              <a:t>là giống có đặc tính di truyền đồng nhất, các thế hệ sau giống các thế hệ trước</a:t>
            </a:r>
          </a:p>
          <a:p>
            <a:pPr eaLnBrk="1" hangingPunct="1" latinLnBrk="1" lvl="0">
              <a:lnSpc>
                <a:spcPct val="90000"/>
              </a:lnSpc>
              <a:buNone/>
            </a:pPr>
            <a:r>
              <a:rPr altLang="en-US" sz="2800" lang="en-US">
                <a:latin typeface="Times New Roman" pitchFamily="18" charset="0"/>
              </a:rPr>
              <a:t> 2. </a:t>
            </a:r>
            <a:r>
              <a:rPr altLang="en-US" sz="2800" i="1" lang="vi-VN" u="sng">
                <a:latin typeface="Times New Roman" pitchFamily="18" charset="0"/>
              </a:rPr>
              <a:t>Một số kí hiệu</a:t>
            </a:r>
            <a:r>
              <a:rPr altLang="en-US" sz="2800" lang="en-US">
                <a:latin typeface="Times New Roman" pitchFamily="18" charset="0"/>
              </a:rPr>
              <a:t>:</a:t>
            </a:r>
          </a:p>
          <a:p>
            <a:pPr eaLnBrk="1" hangingPunct="1" latinLnBrk="1" lvl="0">
              <a:lnSpc>
                <a:spcPct val="90000"/>
              </a:lnSpc>
              <a:buFontTx/>
              <a:buNone/>
            </a:pPr>
            <a:r>
              <a:rPr altLang="en-US" sz="2800" lang="en-US">
                <a:latin typeface="Times New Roman" pitchFamily="18" charset="0"/>
              </a:rPr>
              <a:t>-  </a:t>
            </a:r>
            <a:r>
              <a:rPr altLang="en-US" sz="2800" lang="vi-VN">
                <a:latin typeface="Times New Roman" pitchFamily="18" charset="0"/>
              </a:rPr>
              <a:t>P: cặp bố mẹ xuất phát		</a:t>
            </a:r>
          </a:p>
          <a:p>
            <a:pPr eaLnBrk="1" hangingPunct="1" latinLnBrk="1" lvl="0">
              <a:lnSpc>
                <a:spcPct val="90000"/>
              </a:lnSpc>
              <a:buFontTx/>
              <a:buNone/>
            </a:pPr>
            <a:r>
              <a:rPr altLang="en-US" sz="2800" lang="en-US">
                <a:latin typeface="Times New Roman" pitchFamily="18" charset="0"/>
              </a:rPr>
              <a:t>- </a:t>
            </a:r>
            <a:r>
              <a:rPr altLang="en-US" sz="2800" lang="vi-VN">
                <a:latin typeface="Times New Roman" pitchFamily="18" charset="0"/>
              </a:rPr>
              <a:t> X: phép lai</a:t>
            </a:r>
          </a:p>
          <a:p>
            <a:pPr eaLnBrk="1" hangingPunct="1" latinLnBrk="1" lvl="0">
              <a:lnSpc>
                <a:spcPct val="90000"/>
              </a:lnSpc>
              <a:buNone/>
            </a:pPr>
            <a:r>
              <a:rPr altLang="en-US" sz="2800" lang="en-US">
                <a:latin typeface="Times New Roman" pitchFamily="18" charset="0"/>
              </a:rPr>
              <a:t>-</a:t>
            </a:r>
            <a:r>
              <a:rPr altLang="en-US" sz="2800" lang="vi-VN">
                <a:latin typeface="Times New Roman" pitchFamily="18" charset="0"/>
              </a:rPr>
              <a:t> G: giao tử (giao tử đực :         và giao tử cái: </a:t>
            </a:r>
          </a:p>
          <a:p>
            <a:pPr eaLnBrk="1" hangingPunct="1" latinLnBrk="1" lvl="0">
              <a:lnSpc>
                <a:spcPct val="90000"/>
              </a:lnSpc>
              <a:buNone/>
            </a:pPr>
            <a:r>
              <a:rPr altLang="en-US" sz="2800" lang="en-US">
                <a:latin typeface="Times New Roman" pitchFamily="18" charset="0"/>
              </a:rPr>
              <a:t>-</a:t>
            </a:r>
            <a:r>
              <a:rPr altLang="en-US" sz="2800" lang="vi-VN">
                <a:latin typeface="Times New Roman" pitchFamily="18" charset="0"/>
              </a:rPr>
              <a:t> F: Thế hệ con ( F1: là thế hệ của P; F2: là thế hệ của F1)</a:t>
            </a:r>
          </a:p>
        </p:txBody>
      </p:sp>
      <p:grpSp>
        <p:nvGrpSpPr>
          <p:cNvPr id="55" name=""/>
          <p:cNvGrpSpPr/>
          <p:nvPr/>
        </p:nvGrpSpPr>
        <p:grpSpPr>
          <a:xfrm rot="0">
            <a:off x="4114800" y="5486400"/>
            <a:ext cx="457200" cy="407987"/>
            <a:chOff x="5329" y="182"/>
            <a:chExt cx="191" cy="209"/>
          </a:xfrm>
        </p:grpSpPr>
        <p:sp>
          <p:nvSpPr>
            <p:cNvPr id="1048661" name="Oval 7"/>
            <p:cNvSpPr/>
            <p:nvPr/>
          </p:nvSpPr>
          <p:spPr>
            <a:xfrm rot="0">
              <a:off x="5329" y="255"/>
              <a:ext cx="136" cy="136"/>
            </a:xfrm>
            <a:prstGeom prst="ellipse"/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8662" name="Line 8"/>
            <p:cNvSpPr/>
            <p:nvPr/>
          </p:nvSpPr>
          <p:spPr>
            <a:xfrm rot="0" flipV="1">
              <a:off x="5429" y="182"/>
              <a:ext cx="91" cy="91"/>
            </a:xfrm>
            <a:prstGeom prst="line"/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  <a:tailEnd type="triangle" w="med" len="med"/>
            </a:ln>
          </p:spPr>
        </p:sp>
      </p:grpSp>
      <p:grpSp>
        <p:nvGrpSpPr>
          <p:cNvPr id="56" name=""/>
          <p:cNvGrpSpPr/>
          <p:nvPr/>
        </p:nvGrpSpPr>
        <p:grpSpPr>
          <a:xfrm rot="0">
            <a:off x="6934200" y="5562600"/>
            <a:ext cx="457200" cy="579437"/>
            <a:chOff x="5420" y="210"/>
            <a:chExt cx="136" cy="317"/>
          </a:xfrm>
        </p:grpSpPr>
        <p:sp>
          <p:nvSpPr>
            <p:cNvPr id="1048663" name="Oval 10"/>
            <p:cNvSpPr/>
            <p:nvPr/>
          </p:nvSpPr>
          <p:spPr>
            <a:xfrm rot="0">
              <a:off x="5420" y="210"/>
              <a:ext cx="136" cy="136"/>
            </a:xfrm>
            <a:prstGeom prst="ellipse"/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8664" name="Line 11"/>
            <p:cNvSpPr/>
            <p:nvPr/>
          </p:nvSpPr>
          <p:spPr>
            <a:xfrm rot="0">
              <a:off x="5493" y="346"/>
              <a:ext cx="0" cy="181"/>
            </a:xfrm>
            <a:prstGeom prst="line"/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8665" name="Line 12"/>
            <p:cNvSpPr/>
            <p:nvPr/>
          </p:nvSpPr>
          <p:spPr>
            <a:xfrm rot="0">
              <a:off x="5420" y="436"/>
              <a:ext cx="136" cy="0"/>
            </a:xfrm>
            <a:prstGeom prst="line"/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</a:ln>
          </p:spPr>
        </p:sp>
      </p:grp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60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>
                                            <p:txEl>
                                              <p:charRg st="22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1"/>
                                        <p:tgtEl>
                                          <p:spTgt spid="1048660">
                                            <p:txEl>
                                              <p:charRg st="22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>
                                            <p:txEl>
                                              <p:charRg st="97" end="1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5"/>
                                        <p:tgtEl>
                                          <p:spTgt spid="1048660">
                                            <p:txEl>
                                              <p:charRg st="97" end="1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>
                                            <p:txEl>
                                              <p:charRg st="194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9"/>
                                        <p:tgtEl>
                                          <p:spTgt spid="1048660">
                                            <p:txEl>
                                              <p:charRg st="194" end="2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>
                                            <p:txEl>
                                              <p:charRg st="252" end="3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23"/>
                                        <p:tgtEl>
                                          <p:spTgt spid="1048660">
                                            <p:txEl>
                                              <p:charRg st="252" end="3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>
                                            <p:txEl>
                                              <p:charRg st="364" end="3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28"/>
                                        <p:tgtEl>
                                          <p:spTgt spid="1048660">
                                            <p:txEl>
                                              <p:charRg st="364" end="3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0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>
                                            <p:txEl>
                                              <p:charRg st="384" end="4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32"/>
                                        <p:tgtEl>
                                          <p:spTgt spid="1048660">
                                            <p:txEl>
                                              <p:charRg st="384" end="4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4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>
                                            <p:txEl>
                                              <p:charRg st="412" end="4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36"/>
                                        <p:tgtEl>
                                          <p:spTgt spid="1048660">
                                            <p:txEl>
                                              <p:charRg st="412" end="4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8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>
                                            <p:txEl>
                                              <p:charRg st="427" end="4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40"/>
                                        <p:tgtEl>
                                          <p:spTgt spid="1048660">
                                            <p:txEl>
                                              <p:charRg st="427" end="4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>
                            <p:stCondLst>
                              <p:cond delay="2000"/>
                            </p:stCondLst>
                            <p:childTnLst>
                              <p:par>
                                <p:cTn fill="hold" id="42" nodeType="after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44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>
                            <p:stCondLst>
                              <p:cond delay="2500"/>
                            </p:stCondLst>
                            <p:childTnLst>
                              <p:par>
                                <p:cTn fill="hold" id="46" nodeType="after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48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0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>
                                            <p:txEl>
                                              <p:charRg st="480" end="5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52"/>
                                        <p:tgtEl>
                                          <p:spTgt spid="1048660">
                                            <p:txEl>
                                              <p:charRg st="480" end="5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0" grpId="0" uiExpand="0" build="p" bldLvl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69" name="Slide Number Placeholder 5"/>
          <p:cNvSpPr txBox="1"/>
          <p:nvPr/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  <a:t>11</a:t>
            </a:fld>
            <a:endParaRPr sz="1000"/>
          </a:p>
        </p:txBody>
      </p:sp>
      <p:sp>
        <p:nvSpPr>
          <p:cNvPr id="1048670" name="Rectangle 3"/>
          <p:cNvSpPr/>
          <p:nvPr>
            <p:ph type="body" sz="full" idx="1"/>
          </p:nvPr>
        </p:nvSpPr>
        <p:spPr>
          <a:xfrm rot="0">
            <a:off x="0" y="1447800"/>
            <a:ext cx="9144000" cy="3352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l"/>
              <a:defRPr baseline="0" b="0" sz="32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¡"/>
              <a:defRPr baseline="0" b="0" sz="27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l"/>
              <a:defRPr baseline="0" b="0" sz="23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Char char="•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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>
              <a:buNone/>
            </a:pPr>
            <a:r>
              <a:rPr altLang="en-US" b="1" sz="2800" lang="vi-VN"/>
              <a:t>Câu 1</a:t>
            </a:r>
            <a:r>
              <a:rPr altLang="en-US" sz="2800" lang="vi-VN"/>
              <a:t>: Trình bày đối tượng, nội dung và ý nghĩa thực tiễn của Di truyền học?</a:t>
            </a:r>
          </a:p>
          <a:p>
            <a:pPr eaLnBrk="1" hangingPunct="1" latinLnBrk="1" lvl="0">
              <a:buNone/>
            </a:pPr>
            <a:r>
              <a:rPr altLang="en-US" b="1" sz="2800" lang="vi-VN"/>
              <a:t>Câu 2</a:t>
            </a:r>
            <a:r>
              <a:rPr altLang="en-US" sz="2800" lang="vi-VN"/>
              <a:t>: Nội dung cơ bản của phép lai phân tích các thế hệ lai của Men đen gồm những điểm nào?</a:t>
            </a:r>
          </a:p>
          <a:p>
            <a:pPr eaLnBrk="1" hangingPunct="1" latinLnBrk="1" lvl="0">
              <a:buNone/>
            </a:pPr>
            <a:r>
              <a:rPr altLang="en-US" b="1" sz="2800" lang="vi-VN"/>
              <a:t>Câu 3:</a:t>
            </a:r>
            <a:r>
              <a:rPr altLang="en-US" sz="2800" lang="vi-VN"/>
              <a:t> Tại sao Men đen lại chọn các cặp tính trạng tương phản khi thực hiện phép lai?</a:t>
            </a:r>
          </a:p>
          <a:p>
            <a:pPr eaLnBrk="1" hangingPunct="1" latinLnBrk="1" lvl="0"/>
            <a:endParaRPr altLang="en-US" sz="2800" lang="en-US"/>
          </a:p>
        </p:txBody>
      </p:sp>
      <p:sp>
        <p:nvSpPr>
          <p:cNvPr id="1048671" name="WordArt 5" descr="16d76c76df64a4d74fecbe46c3d7c2c2"/>
          <p:cNvSpPr/>
          <p:nvPr/>
        </p:nvSpPr>
        <p:spPr>
          <a:xfrm rot="0">
            <a:off x="1752600" y="0"/>
            <a:ext cx="5334000" cy="990600"/>
          </a:xfrm>
          <a:prstGeom prst="rect"/>
        </p:spPr>
        <p:txBody>
          <a:bodyPr anchor="t" bIns="45720" fromWordArt="1" lIns="91440" rIns="91440" tIns="45720" vert="horz" wrap="none">
            <a:prstTxWarp prst="textPlain">
              <a:avLst>
                <a:gd fmla="val 50000" name="adj"/>
              </a:avLst>
            </a:prstTxWarp>
          </a:bodyPr>
          <a:p>
            <a:pPr algn="ctr"/>
            <a:r>
              <a:rPr b="1" sz="4400" i="0" kern="10" normalizeH="0" spc="0">
                <a:ln w="25400" cap="flat" cmpd="sng">
                  <a:solidFill>
                    <a:schemeClr val="dk1">
                      <a:alpha val="100000"/>
                    </a:schemeClr>
                  </a:solidFill>
                  <a:prstDash val="solid"/>
                  <a:round/>
                </a:ln>
                <a:blipFill rotWithShape="0">
                  <a:blip xmlns:r="http://schemas.openxmlformats.org/officeDocument/2006/relationships" r:embed="rId1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ctr" dir="13500000" dist="107763" kx="0" sx="100000" sy="100000">
                    <a:srgbClr val="C7DFD3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Củng cố</a:t>
            </a:r>
          </a:p>
        </p:txBody>
      </p:sp>
      <p:pic>
        <p:nvPicPr>
          <p:cNvPr id="2097171" name="Picture 6" descr="Earth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2057400" y="304800"/>
            <a:ext cx="685800" cy="457200"/>
          </a:xfrm>
          <a:prstGeom prst="rect"/>
          <a:noFill/>
          <a:ln>
            <a:noFill/>
          </a:ln>
        </p:spPr>
      </p:pic>
      <p:sp>
        <p:nvSpPr>
          <p:cNvPr id="1048672" name="Text Box 7"/>
          <p:cNvSpPr txBox="1"/>
          <p:nvPr/>
        </p:nvSpPr>
        <p:spPr>
          <a:xfrm rot="0">
            <a:off x="228600" y="4572000"/>
            <a:ext cx="8915400" cy="579437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lvl="0">
              <a:spcBef>
                <a:spcPct val="50000"/>
              </a:spcBef>
            </a:pPr>
            <a:r>
              <a:rPr altLang="en-US" sz="3200" lang="en-US">
                <a:solidFill>
                  <a:srgbClr val="3333CC"/>
                </a:solidFill>
                <a:sym typeface="Wingdings 3" pitchFamily="18" charset="2"/>
              </a:rPr>
              <a:t></a:t>
            </a:r>
            <a:r>
              <a:rPr altLang="en-US" sz="3200" lang="en-US">
                <a:solidFill>
                  <a:srgbClr val="3333CC"/>
                </a:solidFill>
              </a:rPr>
              <a:t>Để</a:t>
            </a:r>
            <a:r>
              <a:rPr altLang="en-US" sz="3200" lang="en-US">
                <a:solidFill>
                  <a:srgbClr val="3333CC"/>
                </a:solidFill>
              </a:rPr>
              <a:t> </a:t>
            </a:r>
            <a:r>
              <a:rPr altLang="en-US" sz="3200" lang="en-US">
                <a:solidFill>
                  <a:srgbClr val="3333CC"/>
                </a:solidFill>
              </a:rPr>
              <a:t>dễ</a:t>
            </a:r>
            <a:r>
              <a:rPr altLang="en-US" sz="3200" lang="en-US">
                <a:solidFill>
                  <a:srgbClr val="3333CC"/>
                </a:solidFill>
              </a:rPr>
              <a:t> </a:t>
            </a:r>
            <a:r>
              <a:rPr altLang="en-US" sz="3200" lang="en-US">
                <a:solidFill>
                  <a:srgbClr val="3333CC"/>
                </a:solidFill>
              </a:rPr>
              <a:t>theo</a:t>
            </a:r>
            <a:r>
              <a:rPr altLang="en-US" sz="3200" lang="en-US">
                <a:solidFill>
                  <a:srgbClr val="3333CC"/>
                </a:solidFill>
              </a:rPr>
              <a:t> </a:t>
            </a:r>
            <a:r>
              <a:rPr altLang="en-US" sz="3200" lang="en-US">
                <a:solidFill>
                  <a:srgbClr val="3333CC"/>
                </a:solidFill>
              </a:rPr>
              <a:t>dõi</a:t>
            </a:r>
            <a:r>
              <a:rPr altLang="en-US" sz="3200" lang="en-US">
                <a:solidFill>
                  <a:srgbClr val="3333CC"/>
                </a:solidFill>
              </a:rPr>
              <a:t> </a:t>
            </a:r>
            <a:r>
              <a:rPr altLang="en-US" sz="3200" lang="en-US">
                <a:solidFill>
                  <a:srgbClr val="3333CC"/>
                </a:solidFill>
              </a:rPr>
              <a:t>những</a:t>
            </a:r>
            <a:r>
              <a:rPr altLang="en-US" sz="3200" lang="en-US">
                <a:solidFill>
                  <a:srgbClr val="3333CC"/>
                </a:solidFill>
              </a:rPr>
              <a:t> </a:t>
            </a:r>
            <a:r>
              <a:rPr altLang="en-US" sz="3200" lang="en-US">
                <a:solidFill>
                  <a:srgbClr val="3333CC"/>
                </a:solidFill>
              </a:rPr>
              <a:t>biểu</a:t>
            </a:r>
            <a:r>
              <a:rPr altLang="en-US" sz="3200" lang="en-US">
                <a:solidFill>
                  <a:srgbClr val="3333CC"/>
                </a:solidFill>
              </a:rPr>
              <a:t> </a:t>
            </a:r>
            <a:r>
              <a:rPr altLang="en-US" sz="3200" lang="en-US">
                <a:solidFill>
                  <a:srgbClr val="3333CC"/>
                </a:solidFill>
              </a:rPr>
              <a:t>hiện</a:t>
            </a:r>
            <a:r>
              <a:rPr altLang="en-US" sz="3200" lang="en-US">
                <a:solidFill>
                  <a:srgbClr val="3333CC"/>
                </a:solidFill>
              </a:rPr>
              <a:t> </a:t>
            </a:r>
            <a:r>
              <a:rPr altLang="en-US" sz="3200" lang="en-US">
                <a:solidFill>
                  <a:srgbClr val="3333CC"/>
                </a:solidFill>
              </a:rPr>
              <a:t>của</a:t>
            </a:r>
            <a:r>
              <a:rPr altLang="en-US" sz="3200" lang="en-US">
                <a:solidFill>
                  <a:srgbClr val="3333CC"/>
                </a:solidFill>
              </a:rPr>
              <a:t> </a:t>
            </a:r>
            <a:r>
              <a:rPr altLang="en-US" sz="3200" lang="en-US">
                <a:solidFill>
                  <a:srgbClr val="3333CC"/>
                </a:solidFill>
              </a:rPr>
              <a:t>tính</a:t>
            </a:r>
            <a:r>
              <a:rPr altLang="en-US" sz="3200" lang="en-US">
                <a:solidFill>
                  <a:srgbClr val="3333CC"/>
                </a:solidFill>
              </a:rPr>
              <a:t> </a:t>
            </a:r>
            <a:r>
              <a:rPr altLang="en-US" sz="3200" lang="en-US">
                <a:solidFill>
                  <a:srgbClr val="3333CC"/>
                </a:solidFill>
              </a:rPr>
              <a:t>trạng</a:t>
            </a: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2" grpId="0" uiExpand="0" build="whol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6" name="Slide Number Placeholder 4"/>
          <p:cNvSpPr txBox="1"/>
          <p:nvPr/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  <a:t>12</a:t>
            </a:fld>
            <a:endParaRPr sz="1000"/>
          </a:p>
        </p:txBody>
      </p:sp>
      <p:pic>
        <p:nvPicPr>
          <p:cNvPr id="2097172" name="Picture 2" descr="BOOK1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2971800" y="5410200"/>
            <a:ext cx="2819400" cy="1447800"/>
          </a:xfrm>
          <a:prstGeom prst="rect"/>
          <a:noFill/>
          <a:ln>
            <a:noFill/>
          </a:ln>
        </p:spPr>
      </p:pic>
      <p:pic>
        <p:nvPicPr>
          <p:cNvPr id="2097173" name="Picture 3" descr="D:\kho phim sinh\hinh da sửa\ft.JPG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  <a:noFill/>
          <a:ln>
            <a:noFill/>
          </a:ln>
        </p:spPr>
      </p:pic>
      <p:sp>
        <p:nvSpPr>
          <p:cNvPr id="1048677" name="WordArt 4" descr="16d76c76df64a4d74fecbe46c3d7c2c2"/>
          <p:cNvSpPr/>
          <p:nvPr/>
        </p:nvSpPr>
        <p:spPr>
          <a:xfrm rot="0">
            <a:off x="2743200" y="685800"/>
            <a:ext cx="5334000" cy="990600"/>
          </a:xfrm>
          <a:prstGeom prst="rect"/>
        </p:spPr>
        <p:txBody>
          <a:bodyPr anchor="t" bIns="45720" fromWordArt="1" lIns="91440" rIns="91440" tIns="45720" vert="horz" wrap="none">
            <a:prstTxWarp prst="textPlain">
              <a:avLst>
                <a:gd fmla="val 50000" name="adj"/>
              </a:avLst>
            </a:prstTxWarp>
          </a:bodyPr>
          <a:p>
            <a:pPr algn="ctr"/>
            <a:r>
              <a:rPr b="1" sz="4400" i="0" kern="10" normalizeH="0" spc="0">
                <a:ln w="25400" cap="flat" cmpd="sng">
                  <a:solidFill>
                    <a:srgbClr val="FF0000">
                      <a:alpha val="100000"/>
                    </a:srgbClr>
                  </a:solidFill>
                  <a:prstDash val="solid"/>
                  <a:round/>
                </a:ln>
                <a:blipFill rotWithShape="0">
                  <a:blip xmlns:r="http://schemas.openxmlformats.org/officeDocument/2006/relationships" r:embed="rId3">
                    <a:alphaModFix amt="100000"/>
                  </a:blip>
                  <a:srcRect/>
                  <a:tile algn="tl" flip="none" sx="100000" sy="100000" tx="0" ty="0"/>
                </a:blipFill>
                <a:effectLst>
                  <a:outerShdw algn="ctr" dir="13500000" dist="107763" kx="0" sx="100000" sy="100000">
                    <a:srgbClr val="C7DFD3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Hướng dẫn về nhà</a:t>
            </a:r>
          </a:p>
        </p:txBody>
      </p:sp>
      <p:sp>
        <p:nvSpPr>
          <p:cNvPr id="1048678" name="AutoShape 5"/>
          <p:cNvSpPr/>
          <p:nvPr/>
        </p:nvSpPr>
        <p:spPr>
          <a:xfrm rot="0">
            <a:off x="1219200" y="1524000"/>
            <a:ext cx="6705600" cy="4648200"/>
          </a:xfrm>
          <a:prstGeom prst="horizontalScroll"/>
          <a:solidFill>
            <a:srgbClr val="FFFF99"/>
          </a:solidFill>
          <a:ln w="28575" cap="flat" cmpd="sng">
            <a:solidFill>
              <a:schemeClr val="accent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>
              <a:solidFill>
                <a:srgbClr val="0000FF"/>
              </a:solidFill>
              <a:ea typeface="Arial" pitchFamily="0" charset="0"/>
            </a:endParaRPr>
          </a:p>
        </p:txBody>
      </p:sp>
      <p:pic>
        <p:nvPicPr>
          <p:cNvPr id="2097174" name="Picture 6" descr="j0195384"/>
          <p:cNvPicPr>
            <a:picLocks/>
          </p:cNvPicPr>
          <p:nvPr/>
        </p:nvPicPr>
        <p:blipFill>
          <a:blip xmlns:r="http://schemas.openxmlformats.org/officeDocument/2006/relationships" r:embed="rId4"/>
          <a:srcRect l="0" t="0" r="0" b="0"/>
          <a:stretch>
            <a:fillRect/>
          </a:stretch>
        </p:blipFill>
        <p:spPr>
          <a:xfrm rot="0">
            <a:off x="8077200" y="0"/>
            <a:ext cx="1066800" cy="1219200"/>
          </a:xfrm>
          <a:prstGeom prst="rect"/>
          <a:noFill/>
          <a:ln>
            <a:noFill/>
          </a:ln>
        </p:spPr>
      </p:pic>
      <p:pic>
        <p:nvPicPr>
          <p:cNvPr id="2097175" name="Picture 7" descr="707658idt14mszrv"/>
          <p:cNvPicPr>
            <a:picLocks/>
          </p:cNvPicPr>
          <p:nvPr/>
        </p:nvPicPr>
        <p:blipFill>
          <a:blip xmlns:r="http://schemas.openxmlformats.org/officeDocument/2006/relationships" r:embed="rId5"/>
          <a:srcRect l="0" t="0" r="0" b="0"/>
          <a:stretch>
            <a:fillRect/>
          </a:stretch>
        </p:blipFill>
        <p:spPr>
          <a:xfrm rot="0">
            <a:off x="990600" y="1143000"/>
            <a:ext cx="7086600" cy="5715000"/>
          </a:xfrm>
          <a:prstGeom prst="rect"/>
          <a:noFill/>
          <a:ln>
            <a:noFill/>
          </a:ln>
        </p:spPr>
      </p:pic>
      <p:sp>
        <p:nvSpPr>
          <p:cNvPr id="1048679" name="Text Box 10"/>
          <p:cNvSpPr txBox="1"/>
          <p:nvPr/>
        </p:nvSpPr>
        <p:spPr>
          <a:xfrm rot="0">
            <a:off x="1447800" y="2209800"/>
            <a:ext cx="6477000" cy="3352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indent="-342900" latinLnBrk="1" lvl="0" marL="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altLang="en-US" sz="2800" lang="vi-VN"/>
              <a:t> Về nhà học bài và trả lời các câu hỏi vào vở.</a:t>
            </a:r>
          </a:p>
          <a:p>
            <a:pPr eaLnBrk="1" hangingPunct="1" indent="-342900" latinLnBrk="1" lvl="0" marL="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altLang="en-US" sz="2800" lang="vi-VN"/>
              <a:t> Đọc và xem trước bài </a:t>
            </a:r>
            <a:r>
              <a:rPr altLang="en-US" sz="2800" lang="en-US"/>
              <a:t>2.</a:t>
            </a:r>
            <a:r>
              <a:rPr altLang="en-US" sz="2800" lang="vi-VN"/>
              <a:t> </a:t>
            </a:r>
            <a:r>
              <a:rPr altLang="en-US" sz="2800" i="1" lang="vi-VN"/>
              <a:t>Lai Một Cặp Tính Trạng.</a:t>
            </a:r>
          </a:p>
          <a:p>
            <a:pPr eaLnBrk="1" hangingPunct="1" indent="-342900" latinLnBrk="1" lvl="0" marL="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altLang="en-US" sz="2800" lang="en-US"/>
              <a:t>Mô</a:t>
            </a:r>
            <a:r>
              <a:rPr altLang="en-US" sz="2800" lang="en-US"/>
              <a:t> </a:t>
            </a:r>
            <a:r>
              <a:rPr altLang="en-US" sz="2800" lang="en-US"/>
              <a:t>tả</a:t>
            </a:r>
            <a:r>
              <a:rPr altLang="en-US" sz="2800" lang="en-US"/>
              <a:t> </a:t>
            </a:r>
            <a:r>
              <a:rPr altLang="en-US" sz="2800" lang="en-US"/>
              <a:t>thí</a:t>
            </a:r>
            <a:r>
              <a:rPr altLang="en-US" sz="2800" lang="en-US"/>
              <a:t> </a:t>
            </a:r>
            <a:r>
              <a:rPr altLang="en-US" sz="2800" lang="en-US"/>
              <a:t>nghiệm</a:t>
            </a:r>
            <a:r>
              <a:rPr altLang="en-US" sz="2800" lang="en-US"/>
              <a:t>, </a:t>
            </a:r>
            <a:r>
              <a:rPr altLang="en-US" sz="2800" lang="en-US"/>
              <a:t>tìm</a:t>
            </a:r>
            <a:r>
              <a:rPr altLang="en-US" sz="2800" lang="en-US"/>
              <a:t> </a:t>
            </a:r>
            <a:r>
              <a:rPr altLang="en-US" sz="2800" lang="en-US"/>
              <a:t>hiểu</a:t>
            </a:r>
            <a:r>
              <a:rPr altLang="en-US" sz="2800" lang="en-US"/>
              <a:t> </a:t>
            </a:r>
            <a:r>
              <a:rPr altLang="en-US" sz="2800" lang="en-US"/>
              <a:t>cách</a:t>
            </a:r>
            <a:r>
              <a:rPr altLang="en-US" sz="2800" lang="en-US"/>
              <a:t> </a:t>
            </a:r>
            <a:r>
              <a:rPr altLang="en-US" sz="2800" lang="en-US"/>
              <a:t>giải</a:t>
            </a:r>
            <a:r>
              <a:rPr altLang="en-US" sz="2800" lang="en-US"/>
              <a:t> </a:t>
            </a:r>
            <a:r>
              <a:rPr altLang="en-US" sz="2800" lang="en-US"/>
              <a:t>thích</a:t>
            </a:r>
            <a:r>
              <a:rPr altLang="en-US" sz="2800" lang="en-US"/>
              <a:t> TN </a:t>
            </a:r>
            <a:r>
              <a:rPr altLang="en-US" sz="2800" lang="en-US"/>
              <a:t>của</a:t>
            </a:r>
            <a:r>
              <a:rPr altLang="en-US" sz="2800" lang="en-US"/>
              <a:t> </a:t>
            </a:r>
            <a:r>
              <a:rPr altLang="en-US" sz="2800" lang="en-US"/>
              <a:t>Menđen</a:t>
            </a:r>
            <a:r>
              <a:rPr altLang="en-US" sz="2800" lang="vi-VN"/>
              <a:t>.</a:t>
            </a:r>
          </a:p>
          <a:p>
            <a:pPr eaLnBrk="1" hangingPunct="1" indent="-342900" latinLnBrk="1" lvl="0" marL="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altLang="en-US" sz="2800" lang="vi-VN"/>
              <a:t> </a:t>
            </a:r>
            <a:r>
              <a:rPr altLang="en-US" sz="2800" lang="en-US"/>
              <a:t>( </a:t>
            </a:r>
            <a:r>
              <a:rPr altLang="en-US" sz="2800" lang="en-US"/>
              <a:t>Hoàn</a:t>
            </a:r>
            <a:r>
              <a:rPr altLang="en-US" sz="2800" lang="en-US"/>
              <a:t> </a:t>
            </a:r>
            <a:r>
              <a:rPr altLang="en-US" sz="2800" lang="en-US"/>
              <a:t>thành</a:t>
            </a:r>
            <a:r>
              <a:rPr altLang="en-US" sz="2800" lang="vi-VN"/>
              <a:t> bảng 2</a:t>
            </a:r>
            <a:r>
              <a:rPr altLang="en-US" sz="2800" lang="en-US"/>
              <a:t> </a:t>
            </a:r>
            <a:r>
              <a:rPr altLang="en-US" sz="2800" lang="vi-VN"/>
              <a:t>trang 8</a:t>
            </a:r>
            <a:r>
              <a:rPr altLang="en-US" sz="2800" lang="en-US"/>
              <a:t> </a:t>
            </a:r>
            <a:r>
              <a:rPr altLang="en-US" sz="2800" lang="en-US"/>
              <a:t>SGK)</a:t>
            </a: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800" id="7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8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9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0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15"/>
                                        <p:tgtEl>
                                          <p:spTgt spid="104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4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9"/>
                                        <p:tgtEl>
                                          <p:spTgt spid="104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8" grpId="0" uiExpand="0" build="whole" animBg="1"/>
      <p:bldP spid="1048679" grpId="0" uiExpand="0" build="whol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6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83" name="Slide Number Placeholder 5"/>
          <p:cNvSpPr txBox="1"/>
          <p:nvPr/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  <a:t>13</a:t>
            </a:fld>
            <a:endParaRPr sz="1000"/>
          </a:p>
        </p:txBody>
      </p:sp>
      <p:pic>
        <p:nvPicPr>
          <p:cNvPr id="2097176" name="Picture 2" descr="bin_dong"/>
          <p:cNvPicPr>
            <a:picLocks/>
          </p:cNvPicPr>
          <p:nvPr>
            <p:ph type="body" sz="full" idx="1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  <a:noFill/>
          <a:ln>
            <a:noFill/>
          </a:ln>
        </p:spPr>
      </p:pic>
      <p:pic>
        <p:nvPicPr>
          <p:cNvPr id="2097177" name="Picture 3" descr="2E81ED98BCDC4AE1AC88214618D0F62C[1]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7162800" y="4572000"/>
            <a:ext cx="1981200" cy="1524000"/>
          </a:xfrm>
          <a:prstGeom prst="rect"/>
          <a:noFill/>
          <a:ln>
            <a:noFill/>
          </a:ln>
        </p:spPr>
      </p:pic>
      <p:pic>
        <p:nvPicPr>
          <p:cNvPr id="2097178" name="Picture 4" descr="2E81ED98BCDC4AE1AC88214618D0F62C[1]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5334000" y="4495800"/>
            <a:ext cx="1981200" cy="1524000"/>
          </a:xfrm>
          <a:prstGeom prst="rect"/>
          <a:noFill/>
          <a:ln>
            <a:noFill/>
          </a:ln>
        </p:spPr>
      </p:pic>
      <p:pic>
        <p:nvPicPr>
          <p:cNvPr id="2097179" name="Picture 5" descr="2E81ED98BCDC4AE1AC88214618D0F62C[1]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3048000" y="4191000"/>
            <a:ext cx="1981200" cy="1524000"/>
          </a:xfrm>
          <a:prstGeom prst="rect"/>
          <a:noFill/>
          <a:ln>
            <a:noFill/>
          </a:ln>
        </p:spPr>
      </p:pic>
      <p:sp>
        <p:nvSpPr>
          <p:cNvPr id="1048684" name="WordArt 6"/>
          <p:cNvSpPr/>
          <p:nvPr/>
        </p:nvSpPr>
        <p:spPr>
          <a:xfrm rot="0">
            <a:off x="533400" y="609600"/>
            <a:ext cx="8153400" cy="4953000"/>
          </a:xfrm>
          <a:prstGeom prst="rect"/>
        </p:spPr>
        <p:txBody>
          <a:bodyPr anchor="t" bIns="45720" fromWordArt="1" lIns="91440" rIns="91440" tIns="45720" vert="horz" wrap="none">
            <a:prstTxWarp prst="textDeflate">
              <a:avLst>
                <a:gd fmla="val 26228" name="adj"/>
              </a:avLst>
            </a:prstTxWarp>
          </a:bodyPr>
          <a:p>
            <a:pPr algn="ctr"/>
            <a:r>
              <a:rPr b="0" sz="3600" i="0" kern="10" normalizeH="0" spc="0">
                <a:ln w="9525" cap="flat" cmpd="sng">
                  <a:solidFill>
                    <a:srgbClr val="FF00FF">
                      <a:alpha val="100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/>
                <a:ea typeface="Times New Roman"/>
              </a:rPr>
              <a:t>BÀI HỌC ĐẾN ĐÂY LÀ KẾT THÚC </a:t>
            </a:r>
          </a:p>
          <a:p>
            <a:pPr algn="ctr"/>
            <a:r>
              <a:rPr b="0" sz="3600" i="0" kern="10" normalizeH="0" spc="0">
                <a:ln w="9525" cap="flat" cmpd="sng">
                  <a:solidFill>
                    <a:srgbClr val="FF00FF">
                      <a:alpha val="100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/>
                <a:ea typeface="Times New Roman"/>
              </a:rPr>
              <a:t>  CHÚC CÁC EM  HỌC TỐT </a:t>
            </a:r>
          </a:p>
        </p:txBody>
      </p:sp>
      <p:pic>
        <p:nvPicPr>
          <p:cNvPr id="2097180" name="Picture 7" descr="i118560253_59038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0" y="2571750"/>
            <a:ext cx="2438400" cy="4286250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fast" advClick="1"/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7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88" name="Slide Number Placeholder 5"/>
          <p:cNvSpPr txBox="1"/>
          <p:nvPr/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  <a:t>14</a:t>
            </a:fld>
            <a:endParaRPr sz="1000"/>
          </a:p>
        </p:txBody>
      </p:sp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2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2" name="Slide Number Placeholder 5"/>
          <p:cNvSpPr txBox="1"/>
          <p:nvPr/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  <a:t>2</a:t>
            </a:fld>
            <a:endParaRPr sz="1000"/>
          </a:p>
        </p:txBody>
      </p:sp>
      <p:sp>
        <p:nvSpPr>
          <p:cNvPr id="1048593" name="Rectangle 2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800" i="0" u="none">
                <a:solidFill>
                  <a:schemeClr val="lt2"/>
                </a:solidFill>
                <a:latin typeface="Arial" pitchFamily="0" charset="0"/>
                <a:sym typeface="Arial" pitchFamily="0" charset="0"/>
              </a:defRPr>
            </a:lvl1pPr>
          </a:lstStyle>
          <a:p>
            <a:pPr eaLnBrk="1" hangingPunct="1" latinLnBrk="1" lvl="0"/>
            <a:r>
              <a:rPr altLang="en-US" lang="en-US">
                <a:solidFill>
                  <a:srgbClr val="FF0000"/>
                </a:solidFill>
              </a:rPr>
              <a:t>I. Di </a:t>
            </a:r>
            <a:r>
              <a:rPr altLang="en-US" lang="en-US">
                <a:solidFill>
                  <a:srgbClr val="FF0000"/>
                </a:solidFill>
              </a:rPr>
              <a:t>truyền</a:t>
            </a:r>
            <a:r>
              <a:rPr altLang="en-US" lang="en-US">
                <a:solidFill>
                  <a:srgbClr val="FF0000"/>
                </a:solidFill>
              </a:rPr>
              <a:t> </a:t>
            </a:r>
            <a:r>
              <a:rPr altLang="en-US" lang="en-US">
                <a:solidFill>
                  <a:srgbClr val="FF0000"/>
                </a:solidFill>
              </a:rPr>
              <a:t>học</a:t>
            </a:r>
            <a:r>
              <a:rPr altLang="en-US" lang="en-US">
                <a:solidFill>
                  <a:srgbClr val="FF0000"/>
                </a:solidFill>
              </a:rPr>
              <a:t> :</a:t>
            </a:r>
          </a:p>
        </p:txBody>
      </p:sp>
      <p:pic>
        <p:nvPicPr>
          <p:cNvPr id="2097153" name="Picture 5" descr="j0195384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7239000" y="5410200"/>
            <a:ext cx="1905000" cy="1295400"/>
          </a:xfrm>
          <a:prstGeom prst="rect"/>
          <a:noFill/>
          <a:ln>
            <a:noFill/>
          </a:ln>
        </p:spPr>
      </p:pic>
      <p:sp>
        <p:nvSpPr>
          <p:cNvPr id="1048594" name="Rectangle 7"/>
          <p:cNvSpPr/>
          <p:nvPr>
            <p:ph type="body" sz="full" idx="1"/>
          </p:nvPr>
        </p:nvSpPr>
        <p:spPr>
          <a:xfrm rot="0">
            <a:off x="1143000" y="2743200"/>
            <a:ext cx="6705600" cy="28194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l"/>
              <a:defRPr baseline="0" b="0" sz="32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¡"/>
              <a:defRPr baseline="0" b="0" sz="27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l"/>
              <a:defRPr baseline="0" b="0" sz="23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Char char="•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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indent="-609600" latinLnBrk="1" lvl="0" marL="609600">
              <a:buNone/>
            </a:pPr>
            <a:r>
              <a:rPr altLang="en-US" lang="en-US">
                <a:solidFill>
                  <a:srgbClr val="3333CC"/>
                </a:solidFill>
              </a:rPr>
              <a:t>  1. Di </a:t>
            </a:r>
            <a:r>
              <a:rPr altLang="en-US" lang="en-US">
                <a:solidFill>
                  <a:srgbClr val="3333CC"/>
                </a:solidFill>
              </a:rPr>
              <a:t>truyền</a:t>
            </a:r>
            <a:r>
              <a:rPr altLang="en-US" lang="en-US">
                <a:solidFill>
                  <a:srgbClr val="3333CC"/>
                </a:solidFill>
              </a:rPr>
              <a:t> </a:t>
            </a:r>
            <a:r>
              <a:rPr altLang="en-US" lang="en-US">
                <a:solidFill>
                  <a:srgbClr val="3333CC"/>
                </a:solidFill>
              </a:rPr>
              <a:t>là</a:t>
            </a:r>
            <a:r>
              <a:rPr altLang="en-US" lang="en-US">
                <a:solidFill>
                  <a:srgbClr val="3333CC"/>
                </a:solidFill>
              </a:rPr>
              <a:t> </a:t>
            </a:r>
            <a:r>
              <a:rPr altLang="en-US" lang="en-US">
                <a:solidFill>
                  <a:srgbClr val="3333CC"/>
                </a:solidFill>
              </a:rPr>
              <a:t>gì</a:t>
            </a:r>
            <a:r>
              <a:rPr altLang="en-US" lang="en-US">
                <a:solidFill>
                  <a:srgbClr val="3333CC"/>
                </a:solidFill>
              </a:rPr>
              <a:t> ?</a:t>
            </a:r>
          </a:p>
          <a:p>
            <a:pPr eaLnBrk="1" hangingPunct="1" indent="-609600" latinLnBrk="1" lvl="0" marL="609600">
              <a:buNone/>
            </a:pPr>
            <a:r>
              <a:rPr altLang="en-US" lang="en-US">
                <a:solidFill>
                  <a:srgbClr val="3333CC"/>
                </a:solidFill>
              </a:rPr>
              <a:t>  2. </a:t>
            </a:r>
            <a:r>
              <a:rPr altLang="en-US" lang="en-US">
                <a:solidFill>
                  <a:srgbClr val="3333CC"/>
                </a:solidFill>
              </a:rPr>
              <a:t>Biến</a:t>
            </a:r>
            <a:r>
              <a:rPr altLang="en-US" lang="en-US">
                <a:solidFill>
                  <a:srgbClr val="3333CC"/>
                </a:solidFill>
              </a:rPr>
              <a:t> </a:t>
            </a:r>
            <a:r>
              <a:rPr altLang="en-US" lang="en-US">
                <a:solidFill>
                  <a:srgbClr val="3333CC"/>
                </a:solidFill>
              </a:rPr>
              <a:t>dị</a:t>
            </a:r>
            <a:r>
              <a:rPr altLang="en-US" lang="en-US">
                <a:solidFill>
                  <a:srgbClr val="3333CC"/>
                </a:solidFill>
              </a:rPr>
              <a:t> </a:t>
            </a:r>
            <a:r>
              <a:rPr altLang="en-US" lang="en-US">
                <a:solidFill>
                  <a:srgbClr val="3333CC"/>
                </a:solidFill>
              </a:rPr>
              <a:t>là</a:t>
            </a:r>
            <a:r>
              <a:rPr altLang="en-US" lang="en-US">
                <a:solidFill>
                  <a:srgbClr val="3333CC"/>
                </a:solidFill>
              </a:rPr>
              <a:t> </a:t>
            </a:r>
            <a:r>
              <a:rPr altLang="en-US" lang="en-US">
                <a:solidFill>
                  <a:srgbClr val="3333CC"/>
                </a:solidFill>
              </a:rPr>
              <a:t>gì</a:t>
            </a:r>
            <a:r>
              <a:rPr altLang="en-US" lang="en-US">
                <a:solidFill>
                  <a:srgbClr val="3333CC"/>
                </a:solidFill>
              </a:rPr>
              <a:t> ?</a:t>
            </a:r>
          </a:p>
          <a:p>
            <a:pPr eaLnBrk="1" hangingPunct="1" indent="-609600" latinLnBrk="1" lvl="0" marL="609600">
              <a:buNone/>
            </a:pPr>
            <a:r>
              <a:rPr altLang="en-US" lang="en-US">
                <a:solidFill>
                  <a:srgbClr val="3333CC"/>
                </a:solidFill>
              </a:rPr>
              <a:t>  3. </a:t>
            </a:r>
            <a:r>
              <a:rPr altLang="en-US" lang="en-US">
                <a:solidFill>
                  <a:srgbClr val="3333CC"/>
                </a:solidFill>
              </a:rPr>
              <a:t>Mối</a:t>
            </a:r>
            <a:r>
              <a:rPr altLang="en-US" lang="en-US">
                <a:solidFill>
                  <a:srgbClr val="3333CC"/>
                </a:solidFill>
              </a:rPr>
              <a:t> </a:t>
            </a:r>
            <a:r>
              <a:rPr altLang="en-US" lang="en-US">
                <a:solidFill>
                  <a:srgbClr val="3333CC"/>
                </a:solidFill>
              </a:rPr>
              <a:t>quan</a:t>
            </a:r>
            <a:r>
              <a:rPr altLang="en-US" lang="en-US">
                <a:solidFill>
                  <a:srgbClr val="3333CC"/>
                </a:solidFill>
              </a:rPr>
              <a:t> </a:t>
            </a:r>
            <a:r>
              <a:rPr altLang="en-US" lang="en-US">
                <a:solidFill>
                  <a:srgbClr val="3333CC"/>
                </a:solidFill>
              </a:rPr>
              <a:t>hệ</a:t>
            </a:r>
            <a:r>
              <a:rPr altLang="en-US" lang="en-US">
                <a:solidFill>
                  <a:srgbClr val="3333CC"/>
                </a:solidFill>
              </a:rPr>
              <a:t> </a:t>
            </a:r>
            <a:r>
              <a:rPr altLang="en-US" lang="en-US">
                <a:solidFill>
                  <a:srgbClr val="3333CC"/>
                </a:solidFill>
              </a:rPr>
              <a:t>giữa</a:t>
            </a:r>
            <a:r>
              <a:rPr altLang="en-US" lang="en-US">
                <a:solidFill>
                  <a:srgbClr val="3333CC"/>
                </a:solidFill>
              </a:rPr>
              <a:t> </a:t>
            </a:r>
            <a:r>
              <a:rPr altLang="en-US" lang="en-US">
                <a:solidFill>
                  <a:srgbClr val="3333CC"/>
                </a:solidFill>
              </a:rPr>
              <a:t>di</a:t>
            </a:r>
            <a:r>
              <a:rPr altLang="en-US" lang="en-US">
                <a:solidFill>
                  <a:srgbClr val="3333CC"/>
                </a:solidFill>
              </a:rPr>
              <a:t> </a:t>
            </a:r>
            <a:r>
              <a:rPr altLang="en-US" lang="en-US">
                <a:solidFill>
                  <a:srgbClr val="3333CC"/>
                </a:solidFill>
              </a:rPr>
              <a:t>truyền</a:t>
            </a:r>
            <a:r>
              <a:rPr altLang="en-US" lang="en-US">
                <a:solidFill>
                  <a:srgbClr val="3333CC"/>
                </a:solidFill>
              </a:rPr>
              <a:t> </a:t>
            </a:r>
            <a:r>
              <a:rPr altLang="en-US" lang="en-US">
                <a:solidFill>
                  <a:srgbClr val="3333CC"/>
                </a:solidFill>
              </a:rPr>
              <a:t>và</a:t>
            </a:r>
            <a:r>
              <a:rPr altLang="en-US" lang="en-US">
                <a:solidFill>
                  <a:srgbClr val="3333CC"/>
                </a:solidFill>
              </a:rPr>
              <a:t> </a:t>
            </a:r>
            <a:r>
              <a:rPr altLang="en-US" lang="en-US">
                <a:solidFill>
                  <a:srgbClr val="3333CC"/>
                </a:solidFill>
              </a:rPr>
              <a:t>biến</a:t>
            </a:r>
            <a:r>
              <a:rPr altLang="en-US" lang="en-US">
                <a:solidFill>
                  <a:srgbClr val="3333CC"/>
                </a:solidFill>
              </a:rPr>
              <a:t> </a:t>
            </a:r>
            <a:r>
              <a:rPr altLang="en-US" lang="en-US">
                <a:solidFill>
                  <a:srgbClr val="3333CC"/>
                </a:solidFill>
              </a:rPr>
              <a:t>dị</a:t>
            </a:r>
            <a:r>
              <a:rPr altLang="en-US" lang="en-US">
                <a:solidFill>
                  <a:srgbClr val="3333CC"/>
                </a:solidFill>
              </a:rPr>
              <a:t> ?</a:t>
            </a:r>
          </a:p>
          <a:p>
            <a:pPr eaLnBrk="1" hangingPunct="1" indent="-609600" latinLnBrk="1" lvl="0" marL="609600">
              <a:buFontTx/>
              <a:buNone/>
            </a:pPr>
            <a:endParaRPr altLang="en-US" sz="3600" lang="en-US">
              <a:solidFill>
                <a:srgbClr val="3333CC"/>
              </a:solidFill>
            </a:endParaRPr>
          </a:p>
        </p:txBody>
      </p:sp>
      <p:sp>
        <p:nvSpPr>
          <p:cNvPr id="1048595" name="Rectangle 8"/>
          <p:cNvSpPr/>
          <p:nvPr/>
        </p:nvSpPr>
        <p:spPr>
          <a:xfrm rot="0">
            <a:off x="762000" y="1481137"/>
            <a:ext cx="4742180" cy="650241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altLang="en-US" sz="4000" lang="en-US">
                <a:solidFill>
                  <a:srgbClr val="3333CC"/>
                </a:solidFill>
                <a:sym typeface="Wingdings" pitchFamily="2" charset="2"/>
              </a:rPr>
              <a:t></a:t>
            </a:r>
            <a:r>
              <a:rPr altLang="en-US" sz="3200" lang="en-US">
                <a:sym typeface="Wingdings" pitchFamily="2" charset="2"/>
              </a:rPr>
              <a:t> </a:t>
            </a:r>
            <a:r>
              <a:rPr altLang="en-US" sz="3200" lang="en-US"/>
              <a:t>Câu</a:t>
            </a:r>
            <a:r>
              <a:rPr altLang="en-US" sz="3200" lang="en-US"/>
              <a:t> </a:t>
            </a:r>
            <a:r>
              <a:rPr altLang="en-US" sz="3200" lang="en-US"/>
              <a:t>hỏi</a:t>
            </a:r>
            <a:r>
              <a:rPr altLang="en-US" sz="3200" lang="en-US"/>
              <a:t> </a:t>
            </a:r>
            <a:r>
              <a:rPr altLang="en-US" sz="3200" lang="en-US"/>
              <a:t>thảo</a:t>
            </a:r>
            <a:r>
              <a:rPr altLang="en-US" sz="3200" lang="en-US"/>
              <a:t> </a:t>
            </a:r>
            <a:r>
              <a:rPr altLang="en-US" sz="3200" lang="en-US"/>
              <a:t>luận</a:t>
            </a:r>
            <a:r>
              <a:rPr altLang="en-US" sz="3200" lang="en-US"/>
              <a:t> (3’)</a:t>
            </a:r>
          </a:p>
        </p:txBody>
      </p:sp>
      <p:sp>
        <p:nvSpPr>
          <p:cNvPr id="1048596" name="AutoShape 9"/>
          <p:cNvSpPr/>
          <p:nvPr/>
        </p:nvSpPr>
        <p:spPr>
          <a:xfrm rot="0">
            <a:off x="304800" y="2209800"/>
            <a:ext cx="8839200" cy="3581400"/>
          </a:xfrm>
          <a:prstGeom prst="cloudCallout">
            <a:avLst>
              <a:gd name="adj1" fmla="val -44773"/>
              <a:gd name="adj2" fmla="val 26153"/>
            </a:avLst>
          </a:pr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</a:ln>
        </p:spPr>
        <p:txBody>
          <a:bodyPr anchor="t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lvl="0"/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20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23"/>
                                        <p:tgtEl>
                                          <p:spTgt spid="1048594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>
                                            <p:txEl>
                                              <p:charRg st="23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27"/>
                                        <p:tgtEl>
                                          <p:spTgt spid="1048594">
                                            <p:txEl>
                                              <p:charRg st="23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9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>
                                            <p:txEl>
                                              <p:charRg st="44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31"/>
                                        <p:tgtEl>
                                          <p:spTgt spid="1048594">
                                            <p:txEl>
                                              <p:charRg st="44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 uiExpand="0" build="whole"/>
      <p:bldP spid="1048594" grpId="0" uiExpand="0" build="p" bldLvl="1"/>
      <p:bldP spid="1048595" grpId="0" uiExpand="0" build="whole"/>
      <p:bldP spid="1048596" grpId="0" uiExpand="0" build="whol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0" name="Slide Number Placeholder 5"/>
          <p:cNvSpPr txBox="1"/>
          <p:nvPr/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  <a:t>3</a:t>
            </a:fld>
            <a:endParaRPr sz="1000"/>
          </a:p>
        </p:txBody>
      </p:sp>
      <p:sp>
        <p:nvSpPr>
          <p:cNvPr id="1048601" name="Rectangle 2"/>
          <p:cNvSpPr/>
          <p:nvPr>
            <p:ph type="title" sz="full" idx="0"/>
          </p:nvPr>
        </p:nvSpPr>
        <p:spPr>
          <a:xfrm rot="0">
            <a:off x="0" y="0"/>
            <a:ext cx="8229600" cy="8382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800" i="0" u="none">
                <a:solidFill>
                  <a:schemeClr val="lt2"/>
                </a:solidFill>
                <a:latin typeface="Arial" pitchFamily="0" charset="0"/>
                <a:sym typeface="Arial" pitchFamily="0" charset="0"/>
              </a:defRPr>
            </a:lvl1pPr>
          </a:lstStyle>
          <a:p>
            <a:pPr eaLnBrk="1" hangingPunct="1" latinLnBrk="1" lvl="0"/>
            <a:r>
              <a:rPr altLang="en-US" b="1" lang="en-US"/>
              <a:t>Kết</a:t>
            </a:r>
            <a:r>
              <a:rPr altLang="en-US" b="1" lang="en-US"/>
              <a:t> </a:t>
            </a:r>
            <a:r>
              <a:rPr altLang="en-US" b="1" lang="en-US"/>
              <a:t>luận</a:t>
            </a:r>
          </a:p>
        </p:txBody>
      </p:sp>
      <p:sp>
        <p:nvSpPr>
          <p:cNvPr id="1048602" name="Text Box 5"/>
          <p:cNvSpPr txBox="1"/>
          <p:nvPr/>
        </p:nvSpPr>
        <p:spPr>
          <a:xfrm rot="0">
            <a:off x="304800" y="1371600"/>
            <a:ext cx="8382000" cy="1554162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lvl="0">
              <a:spcBef>
                <a:spcPct val="50000"/>
              </a:spcBef>
            </a:pPr>
            <a:r>
              <a:rPr altLang="en-US" sz="3200" lang="en-US">
                <a:solidFill>
                  <a:srgbClr val="FF0000"/>
                </a:solidFill>
              </a:rPr>
              <a:t>- Di </a:t>
            </a:r>
            <a:r>
              <a:rPr altLang="en-US" sz="3200" lang="en-US">
                <a:solidFill>
                  <a:srgbClr val="FF0000"/>
                </a:solidFill>
              </a:rPr>
              <a:t>truyền</a:t>
            </a:r>
            <a:r>
              <a:rPr altLang="en-US" sz="3200" lang="en-US">
                <a:solidFill>
                  <a:srgbClr val="FF0000"/>
                </a:solidFill>
              </a:rPr>
              <a:t>:</a:t>
            </a:r>
            <a:r>
              <a:rPr altLang="en-US" sz="3200" lang="en-US"/>
              <a:t> là</a:t>
            </a:r>
            <a:r>
              <a:rPr altLang="en-US" sz="3200" lang="en-US"/>
              <a:t> </a:t>
            </a:r>
            <a:r>
              <a:rPr altLang="en-US" sz="3200" lang="en-US"/>
              <a:t>hiện</a:t>
            </a:r>
            <a:r>
              <a:rPr altLang="en-US" sz="3200" lang="en-US"/>
              <a:t> </a:t>
            </a:r>
            <a:r>
              <a:rPr altLang="en-US" sz="3200" lang="en-US"/>
              <a:t>tượng</a:t>
            </a:r>
            <a:r>
              <a:rPr altLang="en-US" sz="3200" lang="en-US"/>
              <a:t> </a:t>
            </a:r>
            <a:r>
              <a:rPr altLang="en-US" sz="3200" lang="en-US"/>
              <a:t>truyền</a:t>
            </a:r>
            <a:r>
              <a:rPr altLang="en-US" sz="3200" lang="en-US"/>
              <a:t> </a:t>
            </a:r>
            <a:r>
              <a:rPr altLang="en-US" sz="3200" lang="en-US"/>
              <a:t>đạt</a:t>
            </a:r>
            <a:r>
              <a:rPr altLang="en-US" sz="3200" lang="en-US"/>
              <a:t> </a:t>
            </a:r>
            <a:r>
              <a:rPr altLang="en-US" sz="3200" lang="en-US"/>
              <a:t>các</a:t>
            </a:r>
            <a:r>
              <a:rPr altLang="en-US" sz="3200" lang="en-US"/>
              <a:t> </a:t>
            </a:r>
            <a:r>
              <a:rPr altLang="en-US" sz="3200" lang="en-US"/>
              <a:t>tính</a:t>
            </a:r>
            <a:r>
              <a:rPr altLang="en-US" sz="3200" lang="en-US"/>
              <a:t> </a:t>
            </a:r>
            <a:r>
              <a:rPr altLang="en-US" sz="3200" lang="en-US"/>
              <a:t>trạng</a:t>
            </a:r>
            <a:r>
              <a:rPr altLang="en-US" sz="3200" lang="en-US"/>
              <a:t> </a:t>
            </a:r>
            <a:r>
              <a:rPr altLang="en-US" sz="3200" lang="en-US"/>
              <a:t>của</a:t>
            </a:r>
            <a:r>
              <a:rPr altLang="en-US" sz="3200" lang="en-US"/>
              <a:t> </a:t>
            </a:r>
            <a:r>
              <a:rPr altLang="en-US" sz="3200" lang="en-US"/>
              <a:t>bố</a:t>
            </a:r>
            <a:r>
              <a:rPr altLang="en-US" sz="3200" lang="en-US"/>
              <a:t>, </a:t>
            </a:r>
            <a:r>
              <a:rPr altLang="en-US" sz="3200" lang="en-US"/>
              <a:t>mẹ</a:t>
            </a:r>
            <a:r>
              <a:rPr altLang="en-US" sz="3200" lang="en-US"/>
              <a:t>, </a:t>
            </a:r>
            <a:r>
              <a:rPr altLang="en-US" sz="3200" lang="en-US"/>
              <a:t>tổ</a:t>
            </a:r>
            <a:r>
              <a:rPr altLang="en-US" sz="3200" lang="en-US"/>
              <a:t> </a:t>
            </a:r>
            <a:r>
              <a:rPr altLang="en-US" sz="3200" lang="en-US"/>
              <a:t>tiên</a:t>
            </a:r>
            <a:r>
              <a:rPr altLang="en-US" sz="3200" lang="en-US"/>
              <a:t> </a:t>
            </a:r>
            <a:r>
              <a:rPr altLang="en-US" sz="3200" lang="en-US"/>
              <a:t>cho</a:t>
            </a:r>
            <a:r>
              <a:rPr altLang="en-US" sz="3200" lang="en-US"/>
              <a:t> </a:t>
            </a:r>
            <a:r>
              <a:rPr altLang="en-US" sz="3200" lang="en-US"/>
              <a:t>các</a:t>
            </a:r>
            <a:r>
              <a:rPr altLang="en-US" sz="3200" lang="en-US"/>
              <a:t> </a:t>
            </a:r>
            <a:r>
              <a:rPr altLang="en-US" sz="3200" lang="en-US"/>
              <a:t>thế</a:t>
            </a:r>
            <a:r>
              <a:rPr altLang="en-US" sz="3200" lang="en-US"/>
              <a:t> </a:t>
            </a:r>
            <a:r>
              <a:rPr altLang="en-US" sz="3200" lang="en-US"/>
              <a:t>hệ</a:t>
            </a:r>
            <a:r>
              <a:rPr altLang="en-US" sz="3200" lang="en-US"/>
              <a:t> con </a:t>
            </a:r>
            <a:r>
              <a:rPr altLang="en-US" sz="3200" lang="en-US"/>
              <a:t>cháu</a:t>
            </a:r>
            <a:r>
              <a:rPr altLang="en-US" sz="3200" lang="en-US"/>
              <a:t>.</a:t>
            </a:r>
          </a:p>
        </p:txBody>
      </p:sp>
      <p:sp>
        <p:nvSpPr>
          <p:cNvPr id="1048603" name="Text Box 7"/>
          <p:cNvSpPr txBox="1"/>
          <p:nvPr/>
        </p:nvSpPr>
        <p:spPr>
          <a:xfrm rot="0">
            <a:off x="304800" y="2895600"/>
            <a:ext cx="8305800" cy="106680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lvl="0">
              <a:spcBef>
                <a:spcPct val="50000"/>
              </a:spcBef>
            </a:pPr>
            <a:r>
              <a:rPr altLang="en-US" sz="3200" lang="en-US">
                <a:solidFill>
                  <a:srgbClr val="FF0000"/>
                </a:solidFill>
              </a:rPr>
              <a:t>- </a:t>
            </a:r>
            <a:r>
              <a:rPr altLang="en-US" sz="3200" lang="en-US">
                <a:solidFill>
                  <a:srgbClr val="FF0000"/>
                </a:solidFill>
              </a:rPr>
              <a:t>Biến</a:t>
            </a:r>
            <a:r>
              <a:rPr altLang="en-US" sz="3200" lang="en-US">
                <a:solidFill>
                  <a:srgbClr val="FF0000"/>
                </a:solidFill>
              </a:rPr>
              <a:t> </a:t>
            </a:r>
            <a:r>
              <a:rPr altLang="en-US" sz="3200" lang="en-US">
                <a:solidFill>
                  <a:srgbClr val="FF0000"/>
                </a:solidFill>
              </a:rPr>
              <a:t>dị</a:t>
            </a:r>
            <a:r>
              <a:rPr altLang="en-US" sz="3200" lang="en-US">
                <a:solidFill>
                  <a:srgbClr val="FF0000"/>
                </a:solidFill>
              </a:rPr>
              <a:t>:</a:t>
            </a:r>
            <a:r>
              <a:rPr altLang="en-US" sz="3200" lang="en-US"/>
              <a:t> là</a:t>
            </a:r>
            <a:r>
              <a:rPr altLang="en-US" sz="3200" lang="en-US"/>
              <a:t> </a:t>
            </a:r>
            <a:r>
              <a:rPr altLang="en-US" sz="3200" lang="en-US"/>
              <a:t>hiện</a:t>
            </a:r>
            <a:r>
              <a:rPr altLang="en-US" sz="3200" lang="en-US"/>
              <a:t> </a:t>
            </a:r>
            <a:r>
              <a:rPr altLang="en-US" sz="3200" lang="en-US"/>
              <a:t>tượng</a:t>
            </a:r>
            <a:r>
              <a:rPr altLang="en-US" sz="3200" lang="en-US"/>
              <a:t> con </a:t>
            </a:r>
            <a:r>
              <a:rPr altLang="en-US" sz="3200" lang="en-US"/>
              <a:t>sinh</a:t>
            </a:r>
            <a:r>
              <a:rPr altLang="en-US" sz="3200" lang="en-US"/>
              <a:t> </a:t>
            </a:r>
            <a:r>
              <a:rPr altLang="en-US" sz="3200" lang="en-US"/>
              <a:t>ra</a:t>
            </a:r>
            <a:r>
              <a:rPr altLang="en-US" sz="3200" lang="en-US"/>
              <a:t> </a:t>
            </a:r>
            <a:r>
              <a:rPr altLang="en-US" sz="3200" lang="en-US"/>
              <a:t>khác</a:t>
            </a:r>
            <a:r>
              <a:rPr altLang="en-US" sz="3200" lang="en-US"/>
              <a:t> </a:t>
            </a:r>
            <a:r>
              <a:rPr altLang="en-US" sz="3200" lang="en-US"/>
              <a:t>với</a:t>
            </a:r>
            <a:r>
              <a:rPr altLang="en-US" sz="3200" lang="en-US"/>
              <a:t> </a:t>
            </a:r>
            <a:r>
              <a:rPr altLang="en-US" sz="3200" lang="en-US"/>
              <a:t>bố</a:t>
            </a:r>
            <a:r>
              <a:rPr altLang="en-US" sz="3200" lang="en-US"/>
              <a:t> </a:t>
            </a:r>
            <a:r>
              <a:rPr altLang="en-US" sz="3200" lang="en-US"/>
              <a:t>mẹ</a:t>
            </a:r>
            <a:r>
              <a:rPr altLang="en-US" sz="3200" lang="en-US"/>
              <a:t> </a:t>
            </a:r>
            <a:r>
              <a:rPr altLang="en-US" sz="3200" lang="en-US"/>
              <a:t>và</a:t>
            </a:r>
            <a:r>
              <a:rPr altLang="en-US" sz="3200" lang="en-US"/>
              <a:t> </a:t>
            </a:r>
            <a:r>
              <a:rPr altLang="en-US" sz="3200" lang="en-US"/>
              <a:t>khác</a:t>
            </a:r>
            <a:r>
              <a:rPr altLang="en-US" sz="3200" lang="en-US"/>
              <a:t> </a:t>
            </a:r>
            <a:r>
              <a:rPr altLang="en-US" sz="3200" lang="en-US"/>
              <a:t>nhau</a:t>
            </a:r>
            <a:r>
              <a:rPr altLang="en-US" sz="3200" lang="en-US"/>
              <a:t> </a:t>
            </a:r>
            <a:r>
              <a:rPr altLang="en-US" sz="3200" lang="en-US"/>
              <a:t>về</a:t>
            </a:r>
            <a:r>
              <a:rPr altLang="en-US" sz="3200" lang="en-US"/>
              <a:t> </a:t>
            </a:r>
            <a:r>
              <a:rPr altLang="en-US" sz="3200" lang="en-US"/>
              <a:t>nhiều</a:t>
            </a:r>
            <a:r>
              <a:rPr altLang="en-US" sz="3200" lang="en-US"/>
              <a:t> chi </a:t>
            </a:r>
            <a:r>
              <a:rPr altLang="en-US" sz="3200" lang="en-US"/>
              <a:t>tiết</a:t>
            </a:r>
            <a:r>
              <a:rPr altLang="en-US" sz="3200" lang="en-US"/>
              <a:t>.</a:t>
            </a:r>
          </a:p>
        </p:txBody>
      </p:sp>
      <p:sp>
        <p:nvSpPr>
          <p:cNvPr id="1048604" name="Text Box 8"/>
          <p:cNvSpPr txBox="1"/>
          <p:nvPr/>
        </p:nvSpPr>
        <p:spPr>
          <a:xfrm rot="0">
            <a:off x="228600" y="4267200"/>
            <a:ext cx="8534400" cy="106680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lvl="0">
              <a:spcBef>
                <a:spcPct val="50000"/>
              </a:spcBef>
            </a:pPr>
            <a:r>
              <a:rPr altLang="en-US" sz="3200" lang="en-US">
                <a:solidFill>
                  <a:srgbClr val="FF0000"/>
                </a:solidFill>
              </a:rPr>
              <a:t>- Di </a:t>
            </a:r>
            <a:r>
              <a:rPr altLang="en-US" sz="3200" lang="en-US">
                <a:solidFill>
                  <a:srgbClr val="FF0000"/>
                </a:solidFill>
              </a:rPr>
              <a:t>truyền</a:t>
            </a:r>
            <a:r>
              <a:rPr altLang="en-US" sz="3200" lang="en-US">
                <a:solidFill>
                  <a:srgbClr val="FF0000"/>
                </a:solidFill>
              </a:rPr>
              <a:t> </a:t>
            </a:r>
            <a:r>
              <a:rPr altLang="en-US" sz="3200" lang="en-US">
                <a:solidFill>
                  <a:srgbClr val="FF0000"/>
                </a:solidFill>
              </a:rPr>
              <a:t>và</a:t>
            </a:r>
            <a:r>
              <a:rPr altLang="en-US" sz="3200" lang="en-US">
                <a:solidFill>
                  <a:srgbClr val="FF0000"/>
                </a:solidFill>
              </a:rPr>
              <a:t> </a:t>
            </a:r>
            <a:r>
              <a:rPr altLang="en-US" sz="3200" lang="en-US">
                <a:solidFill>
                  <a:srgbClr val="FF0000"/>
                </a:solidFill>
              </a:rPr>
              <a:t>biến</a:t>
            </a:r>
            <a:r>
              <a:rPr altLang="en-US" sz="3200" lang="en-US">
                <a:solidFill>
                  <a:srgbClr val="FF0000"/>
                </a:solidFill>
              </a:rPr>
              <a:t> </a:t>
            </a:r>
            <a:r>
              <a:rPr altLang="en-US" sz="3200" lang="en-US">
                <a:solidFill>
                  <a:srgbClr val="FF0000"/>
                </a:solidFill>
              </a:rPr>
              <a:t>dị</a:t>
            </a:r>
            <a:r>
              <a:rPr altLang="en-US" sz="3200" lang="en-US"/>
              <a:t> </a:t>
            </a:r>
            <a:r>
              <a:rPr altLang="en-US" sz="3200" lang="en-US"/>
              <a:t>là</a:t>
            </a:r>
            <a:r>
              <a:rPr altLang="en-US" sz="3200" lang="en-US"/>
              <a:t> </a:t>
            </a:r>
            <a:r>
              <a:rPr altLang="en-US" sz="3200" lang="en-US"/>
              <a:t>hai</a:t>
            </a:r>
            <a:r>
              <a:rPr altLang="en-US" sz="3200" lang="en-US"/>
              <a:t> </a:t>
            </a:r>
            <a:r>
              <a:rPr altLang="en-US" sz="3200" lang="en-US"/>
              <a:t>hiện</a:t>
            </a:r>
            <a:r>
              <a:rPr altLang="en-US" sz="3200" lang="en-US"/>
              <a:t> </a:t>
            </a:r>
            <a:r>
              <a:rPr altLang="en-US" sz="3200" lang="en-US"/>
              <a:t>tượng</a:t>
            </a:r>
            <a:r>
              <a:rPr altLang="en-US" sz="3200" lang="en-US"/>
              <a:t> song </a:t>
            </a:r>
            <a:r>
              <a:rPr altLang="en-US" sz="3200" lang="en-US"/>
              <a:t>song</a:t>
            </a:r>
            <a:r>
              <a:rPr altLang="en-US" sz="3200" lang="en-US"/>
              <a:t> </a:t>
            </a:r>
            <a:r>
              <a:rPr altLang="en-US" sz="3200" lang="en-US"/>
              <a:t>và</a:t>
            </a:r>
            <a:r>
              <a:rPr altLang="en-US" sz="3200" lang="en-US"/>
              <a:t> </a:t>
            </a:r>
            <a:r>
              <a:rPr altLang="en-US" sz="3200" lang="en-US"/>
              <a:t>gắn</a:t>
            </a:r>
            <a:r>
              <a:rPr altLang="en-US" sz="3200" lang="en-US"/>
              <a:t> </a:t>
            </a:r>
            <a:r>
              <a:rPr altLang="en-US" sz="3200" lang="en-US"/>
              <a:t>liền</a:t>
            </a:r>
            <a:r>
              <a:rPr altLang="en-US" sz="3200" lang="en-US"/>
              <a:t> </a:t>
            </a:r>
            <a:r>
              <a:rPr altLang="en-US" sz="3200" lang="en-US"/>
              <a:t>với</a:t>
            </a:r>
            <a:r>
              <a:rPr altLang="en-US" sz="3200" lang="en-US"/>
              <a:t> </a:t>
            </a:r>
            <a:r>
              <a:rPr altLang="en-US" sz="3200" lang="en-US"/>
              <a:t>quá</a:t>
            </a:r>
            <a:r>
              <a:rPr altLang="en-US" sz="3200" lang="en-US"/>
              <a:t> </a:t>
            </a:r>
            <a:r>
              <a:rPr altLang="en-US" sz="3200" lang="en-US"/>
              <a:t>trình</a:t>
            </a:r>
            <a:r>
              <a:rPr altLang="en-US" sz="3200" lang="en-US"/>
              <a:t> </a:t>
            </a:r>
            <a:r>
              <a:rPr altLang="en-US" sz="3200" lang="en-US"/>
              <a:t>sinh</a:t>
            </a:r>
            <a:r>
              <a:rPr altLang="en-US" sz="3200" lang="en-US"/>
              <a:t> </a:t>
            </a:r>
            <a:r>
              <a:rPr altLang="en-US" sz="3200" lang="en-US"/>
              <a:t>sản</a:t>
            </a:r>
            <a:r>
              <a:rPr altLang="en-US" sz="3200" lang="en-US"/>
              <a:t>.</a:t>
            </a:r>
          </a:p>
        </p:txBody>
      </p:sp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8" name="Slide Number Placeholder 5"/>
          <p:cNvSpPr txBox="1"/>
          <p:nvPr/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  <a:t>4</a:t>
            </a:fld>
            <a:endParaRPr sz="1000"/>
          </a:p>
        </p:txBody>
      </p:sp>
      <p:sp>
        <p:nvSpPr>
          <p:cNvPr id="1048609" name="Text Box 4"/>
          <p:cNvSpPr txBox="1"/>
          <p:nvPr/>
        </p:nvSpPr>
        <p:spPr>
          <a:xfrm rot="0">
            <a:off x="838200" y="228600"/>
            <a:ext cx="8077200" cy="3075941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lvl="0">
              <a:spcBef>
                <a:spcPct val="50000"/>
              </a:spcBef>
            </a:pPr>
            <a:r>
              <a:rPr altLang="en-US" sz="4000" lang="en-US">
                <a:solidFill>
                  <a:srgbClr val="FF0000"/>
                </a:solidFill>
              </a:rPr>
              <a:t> DTH</a:t>
            </a:r>
            <a:r>
              <a:rPr altLang="en-US" sz="4000" lang="en-US"/>
              <a:t> nghiên</a:t>
            </a:r>
            <a:r>
              <a:rPr altLang="en-US" sz="4000" lang="en-US"/>
              <a:t> </a:t>
            </a:r>
            <a:r>
              <a:rPr altLang="en-US" sz="4000" lang="en-US"/>
              <a:t>cứu</a:t>
            </a:r>
            <a:r>
              <a:rPr altLang="en-US" sz="4000" lang="en-US"/>
              <a:t> </a:t>
            </a:r>
            <a:r>
              <a:rPr altLang="en-US" sz="4000" lang="en-US"/>
              <a:t>bản</a:t>
            </a:r>
            <a:r>
              <a:rPr altLang="en-US" sz="4000" lang="en-US"/>
              <a:t> </a:t>
            </a:r>
            <a:r>
              <a:rPr altLang="en-US" sz="4000" lang="en-US"/>
              <a:t>chất</a:t>
            </a:r>
            <a:r>
              <a:rPr altLang="en-US" sz="4000" lang="en-US"/>
              <a:t> </a:t>
            </a:r>
            <a:r>
              <a:rPr altLang="en-US" sz="4000" lang="en-US"/>
              <a:t>và</a:t>
            </a:r>
            <a:r>
              <a:rPr altLang="en-US" sz="4000" lang="en-US"/>
              <a:t> </a:t>
            </a:r>
            <a:r>
              <a:rPr altLang="en-US" sz="4000" lang="en-US"/>
              <a:t>tính</a:t>
            </a:r>
            <a:r>
              <a:rPr altLang="en-US" sz="4000" lang="en-US"/>
              <a:t> </a:t>
            </a:r>
            <a:r>
              <a:rPr altLang="en-US" sz="4000" lang="en-US"/>
              <a:t>quy</a:t>
            </a:r>
            <a:r>
              <a:rPr altLang="en-US" sz="4000" lang="en-US"/>
              <a:t> </a:t>
            </a:r>
            <a:r>
              <a:rPr altLang="en-US" sz="4000" lang="en-US"/>
              <a:t>luật</a:t>
            </a:r>
            <a:r>
              <a:rPr altLang="en-US" sz="4000" lang="en-US"/>
              <a:t> </a:t>
            </a:r>
            <a:r>
              <a:rPr altLang="en-US" sz="4000" lang="en-US"/>
              <a:t>của</a:t>
            </a:r>
            <a:r>
              <a:rPr altLang="en-US" sz="4000" lang="en-US"/>
              <a:t> </a:t>
            </a:r>
            <a:r>
              <a:rPr altLang="en-US" sz="4000" lang="en-US"/>
              <a:t>hiện</a:t>
            </a:r>
            <a:r>
              <a:rPr altLang="en-US" sz="4000" lang="en-US"/>
              <a:t> </a:t>
            </a:r>
            <a:r>
              <a:rPr altLang="en-US" sz="4000" lang="en-US"/>
              <a:t>tượng</a:t>
            </a:r>
            <a:r>
              <a:rPr altLang="en-US" sz="4000" lang="en-US"/>
              <a:t> </a:t>
            </a:r>
            <a:r>
              <a:rPr altLang="en-US" sz="4000" lang="en-US"/>
              <a:t>di</a:t>
            </a:r>
            <a:r>
              <a:rPr altLang="en-US" sz="4000" lang="en-US"/>
              <a:t> </a:t>
            </a:r>
            <a:r>
              <a:rPr altLang="en-US" sz="4000" lang="en-US"/>
              <a:t>truyền</a:t>
            </a:r>
            <a:r>
              <a:rPr altLang="en-US" sz="4000" lang="en-US"/>
              <a:t> </a:t>
            </a:r>
            <a:r>
              <a:rPr altLang="en-US" sz="4000" lang="en-US"/>
              <a:t>và</a:t>
            </a:r>
            <a:r>
              <a:rPr altLang="en-US" sz="4000" lang="en-US"/>
              <a:t> </a:t>
            </a:r>
            <a:r>
              <a:rPr altLang="en-US" sz="4000" lang="en-US"/>
              <a:t>biến</a:t>
            </a:r>
            <a:r>
              <a:rPr altLang="en-US" sz="4000" lang="en-US"/>
              <a:t> </a:t>
            </a:r>
            <a:r>
              <a:rPr altLang="en-US" sz="4000" lang="en-US"/>
              <a:t>dị</a:t>
            </a:r>
            <a:r>
              <a:rPr altLang="en-US" sz="4000" lang="en-US"/>
              <a:t>. </a:t>
            </a:r>
            <a:r>
              <a:rPr altLang="en-US" sz="4000" lang="en-US"/>
              <a:t>Nó</a:t>
            </a:r>
            <a:r>
              <a:rPr altLang="en-US" sz="4000" lang="en-US"/>
              <a:t> </a:t>
            </a:r>
            <a:r>
              <a:rPr altLang="en-US" sz="4000" lang="en-US"/>
              <a:t>làm</a:t>
            </a:r>
            <a:r>
              <a:rPr altLang="en-US" sz="4000" lang="en-US"/>
              <a:t> </a:t>
            </a:r>
            <a:r>
              <a:rPr altLang="en-US" sz="4000" lang="en-US"/>
              <a:t>sáng</a:t>
            </a:r>
            <a:r>
              <a:rPr altLang="en-US" sz="4000" lang="en-US"/>
              <a:t> </a:t>
            </a:r>
            <a:r>
              <a:rPr altLang="en-US" sz="4000" lang="en-US"/>
              <a:t>tỏ</a:t>
            </a:r>
            <a:r>
              <a:rPr altLang="en-US" sz="4000" lang="en-US"/>
              <a:t> cơ</a:t>
            </a:r>
            <a:r>
              <a:rPr altLang="en-US" sz="4000" lang="en-US"/>
              <a:t> </a:t>
            </a:r>
            <a:r>
              <a:rPr altLang="en-US" sz="4000" lang="en-US"/>
              <a:t>sở</a:t>
            </a:r>
            <a:r>
              <a:rPr altLang="en-US" sz="4000" lang="en-US"/>
              <a:t> </a:t>
            </a:r>
            <a:r>
              <a:rPr altLang="en-US" sz="4000" lang="en-US"/>
              <a:t>vật</a:t>
            </a:r>
            <a:r>
              <a:rPr altLang="en-US" sz="4000" lang="en-US"/>
              <a:t> </a:t>
            </a:r>
            <a:r>
              <a:rPr altLang="en-US" sz="4000" lang="en-US"/>
              <a:t>chất</a:t>
            </a:r>
            <a:r>
              <a:rPr altLang="en-US" sz="4000" lang="en-US"/>
              <a:t>, </a:t>
            </a:r>
            <a:r>
              <a:rPr altLang="en-US" sz="4000" lang="en-US"/>
              <a:t>cơ</a:t>
            </a:r>
            <a:r>
              <a:rPr altLang="en-US" sz="4000" lang="en-US"/>
              <a:t> </a:t>
            </a:r>
            <a:r>
              <a:rPr altLang="en-US" sz="4000" lang="en-US"/>
              <a:t>chế</a:t>
            </a:r>
            <a:r>
              <a:rPr altLang="en-US" sz="4000" lang="en-US"/>
              <a:t> </a:t>
            </a:r>
            <a:r>
              <a:rPr altLang="en-US" sz="4000" lang="en-US"/>
              <a:t>di</a:t>
            </a:r>
            <a:r>
              <a:rPr altLang="en-US" sz="4000" lang="en-US"/>
              <a:t> </a:t>
            </a:r>
            <a:r>
              <a:rPr altLang="en-US" sz="4000" lang="en-US"/>
              <a:t>truyền</a:t>
            </a:r>
            <a:r>
              <a:rPr altLang="en-US" sz="4000" lang="en-US"/>
              <a:t> </a:t>
            </a:r>
            <a:r>
              <a:rPr altLang="en-US" sz="4000" lang="en-US"/>
              <a:t>của</a:t>
            </a:r>
            <a:r>
              <a:rPr altLang="en-US" sz="4000" lang="en-US"/>
              <a:t> </a:t>
            </a:r>
            <a:r>
              <a:rPr altLang="en-US" sz="4000" lang="en-US"/>
              <a:t>các</a:t>
            </a:r>
            <a:r>
              <a:rPr altLang="en-US" sz="4000" lang="en-US"/>
              <a:t> </a:t>
            </a:r>
            <a:r>
              <a:rPr altLang="en-US" sz="4000" lang="en-US"/>
              <a:t>hiện</a:t>
            </a:r>
            <a:r>
              <a:rPr altLang="en-US" sz="4000" lang="en-US"/>
              <a:t> </a:t>
            </a:r>
            <a:r>
              <a:rPr altLang="en-US" sz="4000" lang="en-US"/>
              <a:t>tượng</a:t>
            </a:r>
            <a:r>
              <a:rPr altLang="en-US" sz="4000" lang="en-US"/>
              <a:t> </a:t>
            </a:r>
            <a:r>
              <a:rPr altLang="en-US" sz="4000" lang="en-US"/>
              <a:t>di</a:t>
            </a:r>
            <a:r>
              <a:rPr altLang="en-US" sz="4000" lang="en-US"/>
              <a:t> </a:t>
            </a:r>
            <a:r>
              <a:rPr altLang="en-US" sz="4000" lang="en-US"/>
              <a:t>truyền</a:t>
            </a:r>
            <a:r>
              <a:rPr altLang="en-US" sz="4000" lang="en-US"/>
              <a:t> </a:t>
            </a:r>
            <a:r>
              <a:rPr altLang="en-US" sz="4000" lang="en-US"/>
              <a:t>và</a:t>
            </a:r>
            <a:r>
              <a:rPr altLang="en-US" sz="4000" lang="en-US"/>
              <a:t> </a:t>
            </a:r>
            <a:r>
              <a:rPr altLang="en-US" sz="4000" lang="en-US"/>
              <a:t>biến</a:t>
            </a:r>
            <a:r>
              <a:rPr altLang="en-US" sz="4000" lang="en-US"/>
              <a:t> </a:t>
            </a:r>
            <a:r>
              <a:rPr altLang="en-US" sz="4000" lang="en-US"/>
              <a:t>dị</a:t>
            </a:r>
          </a:p>
        </p:txBody>
      </p:sp>
      <p:sp>
        <p:nvSpPr>
          <p:cNvPr id="1048610" name="Text Box 5"/>
          <p:cNvSpPr txBox="1"/>
          <p:nvPr/>
        </p:nvSpPr>
        <p:spPr>
          <a:xfrm rot="0">
            <a:off x="762000" y="3276600"/>
            <a:ext cx="7848600" cy="3075941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lvl="0">
              <a:spcBef>
                <a:spcPct val="50000"/>
              </a:spcBef>
            </a:pPr>
            <a:r>
              <a:rPr altLang="en-US" sz="4000" lang="en-US"/>
              <a:t>- Di </a:t>
            </a:r>
            <a:r>
              <a:rPr altLang="en-US" sz="4000" lang="en-US"/>
              <a:t>truyền</a:t>
            </a:r>
            <a:r>
              <a:rPr altLang="en-US" sz="4000" lang="en-US"/>
              <a:t> </a:t>
            </a:r>
            <a:r>
              <a:rPr altLang="en-US" sz="4000" lang="en-US"/>
              <a:t>học</a:t>
            </a:r>
            <a:r>
              <a:rPr altLang="en-US" sz="4000" lang="en-US"/>
              <a:t> </a:t>
            </a:r>
            <a:r>
              <a:rPr altLang="en-US" sz="4000" lang="en-US"/>
              <a:t>là</a:t>
            </a:r>
            <a:r>
              <a:rPr altLang="en-US" sz="4000" lang="en-US"/>
              <a:t> </a:t>
            </a:r>
            <a:r>
              <a:rPr altLang="en-US" sz="4000" lang="en-US"/>
              <a:t>ngành</a:t>
            </a:r>
            <a:r>
              <a:rPr altLang="en-US" sz="4000" lang="en-US"/>
              <a:t> </a:t>
            </a:r>
            <a:r>
              <a:rPr altLang="en-US" sz="4000" lang="en-US"/>
              <a:t>mũi</a:t>
            </a:r>
            <a:r>
              <a:rPr altLang="en-US" sz="4000" lang="en-US"/>
              <a:t> </a:t>
            </a:r>
            <a:r>
              <a:rPr altLang="en-US" sz="4000" lang="en-US"/>
              <a:t>nhọn</a:t>
            </a:r>
            <a:r>
              <a:rPr altLang="en-US" sz="4000" lang="en-US"/>
              <a:t> </a:t>
            </a:r>
            <a:r>
              <a:rPr altLang="en-US" sz="4000" lang="en-US"/>
              <a:t>trong</a:t>
            </a:r>
            <a:r>
              <a:rPr altLang="en-US" sz="4000" lang="en-US"/>
              <a:t> </a:t>
            </a:r>
            <a:r>
              <a:rPr altLang="en-US" sz="4000" lang="en-US"/>
              <a:t>di</a:t>
            </a:r>
            <a:r>
              <a:rPr altLang="en-US" sz="4000" lang="en-US"/>
              <a:t> </a:t>
            </a:r>
            <a:r>
              <a:rPr altLang="en-US" sz="4000" lang="en-US"/>
              <a:t>truyền</a:t>
            </a:r>
            <a:r>
              <a:rPr altLang="en-US" sz="4000" lang="en-US"/>
              <a:t> </a:t>
            </a:r>
            <a:r>
              <a:rPr altLang="en-US" sz="4000" lang="en-US"/>
              <a:t>học</a:t>
            </a:r>
            <a:r>
              <a:rPr altLang="en-US" sz="4000" lang="en-US"/>
              <a:t> </a:t>
            </a:r>
            <a:r>
              <a:rPr altLang="en-US" sz="4000" lang="en-US"/>
              <a:t>hiện</a:t>
            </a:r>
            <a:r>
              <a:rPr altLang="en-US" sz="4000" lang="en-US"/>
              <a:t> </a:t>
            </a:r>
            <a:r>
              <a:rPr altLang="en-US" sz="4000" lang="en-US"/>
              <a:t>đại</a:t>
            </a:r>
            <a:r>
              <a:rPr altLang="en-US" sz="4000" lang="en-US"/>
              <a:t>, </a:t>
            </a:r>
            <a:r>
              <a:rPr altLang="en-US" sz="4000" lang="en-US"/>
              <a:t>là</a:t>
            </a:r>
            <a:r>
              <a:rPr altLang="en-US" sz="4000" lang="en-US"/>
              <a:t> </a:t>
            </a:r>
            <a:r>
              <a:rPr altLang="en-US" sz="4000" lang="en-US"/>
              <a:t>cơ</a:t>
            </a:r>
            <a:r>
              <a:rPr altLang="en-US" sz="4000" lang="en-US"/>
              <a:t> </a:t>
            </a:r>
            <a:r>
              <a:rPr altLang="en-US" sz="4000" lang="en-US"/>
              <a:t>sở</a:t>
            </a:r>
            <a:r>
              <a:rPr altLang="en-US" sz="4000" lang="en-US"/>
              <a:t> </a:t>
            </a:r>
            <a:r>
              <a:rPr altLang="en-US" sz="4000" lang="en-US"/>
              <a:t>lí</a:t>
            </a:r>
            <a:r>
              <a:rPr altLang="en-US" sz="4000" lang="en-US"/>
              <a:t> </a:t>
            </a:r>
            <a:r>
              <a:rPr altLang="en-US" sz="4000" lang="en-US"/>
              <a:t>thuyết</a:t>
            </a:r>
            <a:r>
              <a:rPr altLang="en-US" sz="4000" lang="en-US"/>
              <a:t> </a:t>
            </a:r>
            <a:r>
              <a:rPr altLang="en-US" sz="4000" lang="en-US"/>
              <a:t>của</a:t>
            </a:r>
            <a:r>
              <a:rPr altLang="en-US" sz="4000" lang="en-US"/>
              <a:t> </a:t>
            </a:r>
            <a:r>
              <a:rPr altLang="en-US" sz="4000" lang="en-US"/>
              <a:t>khoa</a:t>
            </a:r>
            <a:r>
              <a:rPr altLang="en-US" sz="4000" lang="en-US"/>
              <a:t> </a:t>
            </a:r>
            <a:r>
              <a:rPr altLang="en-US" sz="4000" lang="en-US"/>
              <a:t>học</a:t>
            </a:r>
            <a:r>
              <a:rPr altLang="en-US" sz="4000" lang="en-US"/>
              <a:t> </a:t>
            </a:r>
            <a:r>
              <a:rPr altLang="en-US" sz="4000" lang="en-US"/>
              <a:t>chọn</a:t>
            </a:r>
            <a:r>
              <a:rPr altLang="en-US" sz="4000" lang="en-US"/>
              <a:t> </a:t>
            </a:r>
            <a:r>
              <a:rPr altLang="en-US" sz="4000" lang="en-US"/>
              <a:t>giống</a:t>
            </a:r>
            <a:r>
              <a:rPr altLang="en-US" sz="4000" lang="en-US"/>
              <a:t>, </a:t>
            </a:r>
            <a:r>
              <a:rPr altLang="en-US" sz="4000" lang="en-US"/>
              <a:t>có</a:t>
            </a:r>
            <a:r>
              <a:rPr altLang="en-US" sz="4000" lang="en-US"/>
              <a:t> </a:t>
            </a:r>
            <a:r>
              <a:rPr altLang="en-US" sz="4000" lang="en-US"/>
              <a:t>vai</a:t>
            </a:r>
            <a:r>
              <a:rPr altLang="en-US" sz="4000" lang="en-US"/>
              <a:t> </a:t>
            </a:r>
            <a:r>
              <a:rPr altLang="en-US" sz="4000" lang="en-US"/>
              <a:t>trò</a:t>
            </a:r>
            <a:r>
              <a:rPr altLang="en-US" sz="4000" lang="en-US"/>
              <a:t> </a:t>
            </a:r>
            <a:r>
              <a:rPr altLang="en-US" sz="4000" lang="en-US"/>
              <a:t>lớn</a:t>
            </a:r>
            <a:r>
              <a:rPr altLang="en-US" sz="4000" lang="en-US"/>
              <a:t> </a:t>
            </a:r>
            <a:r>
              <a:rPr altLang="en-US" sz="4000" lang="en-US"/>
              <a:t>lao</a:t>
            </a:r>
            <a:r>
              <a:rPr altLang="en-US" sz="4000" lang="en-US"/>
              <a:t> </a:t>
            </a:r>
            <a:r>
              <a:rPr altLang="en-US" sz="4000" lang="en-US"/>
              <a:t>trong</a:t>
            </a:r>
            <a:r>
              <a:rPr altLang="en-US" sz="4000" lang="en-US"/>
              <a:t> y </a:t>
            </a:r>
            <a:r>
              <a:rPr altLang="en-US" sz="4000" lang="en-US"/>
              <a:t>học</a:t>
            </a:r>
            <a:r>
              <a:rPr altLang="en-US" sz="4000" lang="en-US"/>
              <a:t>. </a:t>
            </a:r>
          </a:p>
        </p:txBody>
      </p:sp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4" name="Slide Number Placeholder 5"/>
          <p:cNvSpPr txBox="1"/>
          <p:nvPr/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  <a:t>5</a:t>
            </a:fld>
            <a:endParaRPr sz="1000"/>
          </a:p>
        </p:txBody>
      </p:sp>
      <p:pic>
        <p:nvPicPr>
          <p:cNvPr id="2097154" name="Picture 7" descr="viet3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7924800" y="0"/>
            <a:ext cx="1219200" cy="1295400"/>
          </a:xfrm>
          <a:prstGeom prst="rect"/>
          <a:noFill/>
          <a:ln>
            <a:noFill/>
          </a:ln>
        </p:spPr>
      </p:pic>
      <p:sp>
        <p:nvSpPr>
          <p:cNvPr id="1048615" name="Rectangle 9"/>
          <p:cNvSpPr/>
          <p:nvPr>
            <p:ph type="title" sz="full" idx="0"/>
          </p:nvPr>
        </p:nvSpPr>
        <p:spPr>
          <a:xfrm rot="0">
            <a:off x="0" y="0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800" i="0" u="none">
                <a:solidFill>
                  <a:schemeClr val="lt2"/>
                </a:solidFill>
                <a:latin typeface="Arial" pitchFamily="0" charset="0"/>
                <a:sym typeface="Arial" pitchFamily="0" charset="0"/>
              </a:defRPr>
            </a:lvl1pPr>
          </a:lstStyle>
          <a:p>
            <a:pPr eaLnBrk="1" hangingPunct="1" latinLnBrk="1" lvl="0"/>
            <a:r>
              <a:rPr altLang="en-US" lang="en-US">
                <a:solidFill>
                  <a:srgbClr val="FF0000"/>
                </a:solidFill>
              </a:rPr>
              <a:t>I. Di </a:t>
            </a:r>
            <a:r>
              <a:rPr altLang="en-US" lang="en-US">
                <a:solidFill>
                  <a:srgbClr val="FF0000"/>
                </a:solidFill>
              </a:rPr>
              <a:t>truyền</a:t>
            </a:r>
            <a:r>
              <a:rPr altLang="en-US" lang="en-US">
                <a:solidFill>
                  <a:srgbClr val="FF0000"/>
                </a:solidFill>
              </a:rPr>
              <a:t> </a:t>
            </a:r>
            <a:r>
              <a:rPr altLang="en-US" lang="en-US">
                <a:solidFill>
                  <a:srgbClr val="FF0000"/>
                </a:solidFill>
              </a:rPr>
              <a:t>học</a:t>
            </a:r>
            <a:r>
              <a:rPr altLang="en-US" lang="en-US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1048616" name="AutoShape 10"/>
          <p:cNvSpPr/>
          <p:nvPr/>
        </p:nvSpPr>
        <p:spPr>
          <a:xfrm rot="0">
            <a:off x="0" y="0"/>
            <a:ext cx="7162800" cy="2895600"/>
          </a:xfrm>
          <a:prstGeom prst="cloudCallout">
            <a:avLst>
              <a:gd name="adj1" fmla="val -47139"/>
              <a:gd name="adj2" fmla="val 52852"/>
            </a:avLst>
          </a:prstGeom>
          <a:gradFill rotWithShape="1">
            <a:gsLst>
              <a:gs pos="0">
                <a:srgbClr val="CC00CC">
                  <a:alpha val="100000"/>
                </a:srgbClr>
              </a:gs>
              <a:gs pos="100000">
                <a:schemeClr val="lt1">
                  <a:alpha val="100000"/>
                </a:schemeClr>
              </a:gs>
            </a:gsLst>
            <a:lin ang="5400000" scaled="1"/>
          </a:gradFill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</a:ln>
        </p:spPr>
        <p:txBody>
          <a:bodyPr anchor="t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lvl="0"/>
          </a:p>
        </p:txBody>
      </p:sp>
      <p:sp>
        <p:nvSpPr>
          <p:cNvPr id="1048617" name="Rectangle 11"/>
          <p:cNvSpPr/>
          <p:nvPr/>
        </p:nvSpPr>
        <p:spPr>
          <a:xfrm rot="0">
            <a:off x="838200" y="762000"/>
            <a:ext cx="5562600" cy="1373187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altLang="en-US" b="1" sz="2800" lang="vi-VN">
                <a:solidFill>
                  <a:srgbClr val="800000"/>
                </a:solidFill>
              </a:rPr>
              <a:t> Trình bày đối tượng, nội dung và ý nghĩa thực tiễn của </a:t>
            </a:r>
            <a:r>
              <a:rPr altLang="en-US" b="1" sz="2800" lang="en-US">
                <a:solidFill>
                  <a:srgbClr val="800000"/>
                </a:solidFill>
              </a:rPr>
              <a:t>d</a:t>
            </a:r>
            <a:r>
              <a:rPr altLang="en-US" b="1" sz="2800" lang="vi-VN">
                <a:solidFill>
                  <a:srgbClr val="800000"/>
                </a:solidFill>
              </a:rPr>
              <a:t>i truyền học?</a:t>
            </a:r>
          </a:p>
        </p:txBody>
      </p:sp>
      <p:sp>
        <p:nvSpPr>
          <p:cNvPr id="1048618" name="Rectangle 12"/>
          <p:cNvSpPr/>
          <p:nvPr/>
        </p:nvSpPr>
        <p:spPr>
          <a:xfrm rot="0">
            <a:off x="0" y="1235075"/>
            <a:ext cx="9144000" cy="946150"/>
          </a:xfrm>
          <a:prstGeom prst="rect"/>
          <a:noFill/>
          <a:ln>
            <a:noFill/>
          </a:ln>
        </p:spPr>
        <p:txBody>
          <a:bodyPr anchor="ctr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lvl="0"/>
            <a:r>
              <a:rPr altLang="en-US" b="1" sz="2800" lang="nl-NL"/>
              <a:t>1. Đối tượng :</a:t>
            </a:r>
            <a:r>
              <a:rPr altLang="en-US" sz="2800" lang="en-US"/>
              <a:t> Nghiên cứu bản chất và tính quy luật của hiện tượng di truyền, biến dị. </a:t>
            </a:r>
          </a:p>
        </p:txBody>
      </p:sp>
      <p:sp>
        <p:nvSpPr>
          <p:cNvPr id="1048619" name="Rectangle 13"/>
          <p:cNvSpPr/>
          <p:nvPr/>
        </p:nvSpPr>
        <p:spPr>
          <a:xfrm rot="0">
            <a:off x="152400" y="2362200"/>
            <a:ext cx="8991600" cy="1800225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lvl="0"/>
            <a:r>
              <a:rPr altLang="en-US" b="1" sz="2800" lang="nl-NL"/>
              <a:t>2. Nội dung : </a:t>
            </a:r>
          </a:p>
          <a:p>
            <a:pPr lvl="0"/>
            <a:r>
              <a:rPr altLang="en-US" sz="2800" lang="nl-NL"/>
              <a:t>- Cơ sở vật chất và cơ chế của hiện tượng di truyền.</a:t>
            </a:r>
          </a:p>
          <a:p>
            <a:pPr lvl="0"/>
            <a:r>
              <a:rPr altLang="en-US" sz="2800" lang="nl-NL"/>
              <a:t>- Các quy luật di truyền.</a:t>
            </a:r>
          </a:p>
          <a:p>
            <a:pPr lvl="0"/>
            <a:r>
              <a:rPr altLang="en-US" sz="2800" lang="nl-NL"/>
              <a:t>- Nguyên nhân và quy luật biến dị.</a:t>
            </a:r>
          </a:p>
        </p:txBody>
      </p:sp>
      <p:sp>
        <p:nvSpPr>
          <p:cNvPr id="1048620" name="Rectangle 14"/>
          <p:cNvSpPr/>
          <p:nvPr/>
        </p:nvSpPr>
        <p:spPr>
          <a:xfrm rot="0">
            <a:off x="0" y="4267200"/>
            <a:ext cx="9144000" cy="1373187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lvl="0"/>
            <a:r>
              <a:rPr altLang="en-US" b="1" sz="2800" lang="nl-NL"/>
              <a:t>3. Ý nghĩa :</a:t>
            </a:r>
          </a:p>
          <a:p>
            <a:pPr lvl="0"/>
            <a:r>
              <a:rPr altLang="en-US" sz="2800" lang="en-US"/>
              <a:t>- Là cơ sở lý thuyết của khoa học chọn giống, y học và công nghệ sinh học hiện đại. </a:t>
            </a: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7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10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3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dur="500" id="14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6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dur="500" id="17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0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4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>
                            <p:stCondLst>
                              <p:cond delay="1500"/>
                            </p:stCondLst>
                            <p:childTnLst>
                              <p:par>
                                <p:cTn fill="hold" id="2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33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9D8E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767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34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9D8E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767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35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>
                            <p:stCondLst>
                              <p:cond delay="4760"/>
                            </p:stCondLst>
                            <p:childTnLst>
                              <p:par>
                                <p:cTn fill="hold" grpId="0" id="37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39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9D8E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767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40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9D8E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767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41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>
                            <p:stCondLst>
                              <p:cond delay="8680"/>
                            </p:stCondLst>
                            <p:childTnLst>
                              <p:par>
                                <p:cTn fill="hold" grpId="0" id="43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45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9D8E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767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46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9D8E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767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47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5" grpId="0" uiExpand="0" build="whole"/>
      <p:bldP spid="1048616" grpId="0" uiExpand="0" build="whole" animBg="1"/>
      <p:bldP spid="1048616" grpId="1" uiExpand="0" build="whole" animBg="1"/>
      <p:bldP spid="1048617" grpId="0" uiExpand="0" build="whole"/>
      <p:bldP spid="1048617" grpId="1" uiExpand="0" build="whole"/>
      <p:bldP spid="1048618" grpId="0" uiExpand="0" build="whole"/>
      <p:bldP spid="1048619" grpId="0" uiExpand="0" build="whole"/>
      <p:bldP spid="1048620" grpId="0" uiExpand="0" build="whol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4" name="Slide Number Placeholder 5"/>
          <p:cNvSpPr txBox="1"/>
          <p:nvPr/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  <a:t>6</a:t>
            </a:fld>
            <a:endParaRPr sz="1000"/>
          </a:p>
        </p:txBody>
      </p:sp>
      <p:sp>
        <p:nvSpPr>
          <p:cNvPr id="1048625" name="Rectangle 2"/>
          <p:cNvSpPr/>
          <p:nvPr>
            <p:ph type="title" sz="full" idx="0"/>
          </p:nvPr>
        </p:nvSpPr>
        <p:spPr>
          <a:xfrm rot="0">
            <a:off x="457200" y="228600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800" i="0" u="none">
                <a:solidFill>
                  <a:schemeClr val="lt2"/>
                </a:solidFill>
                <a:latin typeface="Arial" pitchFamily="0" charset="0"/>
                <a:sym typeface="Arial" pitchFamily="0" charset="0"/>
              </a:defRPr>
            </a:lvl1pPr>
          </a:lstStyle>
          <a:p>
            <a:pPr eaLnBrk="1" hangingPunct="1" latinLnBrk="1" lvl="0"/>
            <a:r>
              <a:rPr altLang="en-US" sz="3400" lang="en-US">
                <a:solidFill>
                  <a:srgbClr val="FF0000"/>
                </a:solidFill>
              </a:rPr>
              <a:t>II. </a:t>
            </a:r>
            <a:r>
              <a:rPr altLang="en-US" sz="3400" lang="en-US">
                <a:solidFill>
                  <a:srgbClr val="FF0000"/>
                </a:solidFill>
              </a:rPr>
              <a:t>Menđen</a:t>
            </a:r>
            <a:r>
              <a:rPr altLang="en-US" sz="3400" lang="en-US">
                <a:solidFill>
                  <a:srgbClr val="FF0000"/>
                </a:solidFill>
              </a:rPr>
              <a:t> </a:t>
            </a:r>
            <a:r>
              <a:rPr altLang="en-US" sz="3400" lang="en-US">
                <a:solidFill>
                  <a:srgbClr val="FF0000"/>
                </a:solidFill>
              </a:rPr>
              <a:t>người</a:t>
            </a:r>
            <a:r>
              <a:rPr altLang="en-US" sz="3400" lang="en-US">
                <a:solidFill>
                  <a:srgbClr val="FF0000"/>
                </a:solidFill>
              </a:rPr>
              <a:t> </a:t>
            </a:r>
            <a:r>
              <a:rPr altLang="en-US" sz="3400" lang="en-US">
                <a:solidFill>
                  <a:srgbClr val="FF0000"/>
                </a:solidFill>
              </a:rPr>
              <a:t>đặt</a:t>
            </a:r>
            <a:r>
              <a:rPr altLang="en-US" sz="3400" lang="en-US">
                <a:solidFill>
                  <a:srgbClr val="FF0000"/>
                </a:solidFill>
              </a:rPr>
              <a:t> </a:t>
            </a:r>
            <a:r>
              <a:rPr altLang="en-US" sz="3400" lang="en-US">
                <a:solidFill>
                  <a:srgbClr val="FF0000"/>
                </a:solidFill>
              </a:rPr>
              <a:t>nền</a:t>
            </a:r>
            <a:r>
              <a:rPr altLang="en-US" sz="3400" lang="en-US">
                <a:solidFill>
                  <a:srgbClr val="FF0000"/>
                </a:solidFill>
              </a:rPr>
              <a:t> </a:t>
            </a:r>
            <a:r>
              <a:rPr altLang="en-US" sz="3400" lang="en-US">
                <a:solidFill>
                  <a:srgbClr val="FF0000"/>
                </a:solidFill>
              </a:rPr>
              <a:t>móng</a:t>
            </a:r>
            <a:r>
              <a:rPr altLang="en-US" sz="3400" lang="en-US">
                <a:solidFill>
                  <a:srgbClr val="FF0000"/>
                </a:solidFill>
              </a:rPr>
              <a:t> </a:t>
            </a:r>
            <a:r>
              <a:rPr altLang="en-US" sz="3400" lang="en-US">
                <a:solidFill>
                  <a:srgbClr val="FF0000"/>
                </a:solidFill>
              </a:rPr>
              <a:t>cho</a:t>
            </a:r>
            <a:r>
              <a:rPr altLang="en-US" sz="3400" lang="en-US">
                <a:solidFill>
                  <a:srgbClr val="FF0000"/>
                </a:solidFill>
              </a:rPr>
              <a:t> </a:t>
            </a:r>
            <a:r>
              <a:rPr altLang="en-US" sz="3400" lang="en-US">
                <a:solidFill>
                  <a:srgbClr val="FF0000"/>
                </a:solidFill>
              </a:rPr>
              <a:t>di</a:t>
            </a:r>
            <a:r>
              <a:rPr altLang="en-US" sz="3400" lang="en-US">
                <a:solidFill>
                  <a:srgbClr val="FF0000"/>
                </a:solidFill>
              </a:rPr>
              <a:t> </a:t>
            </a:r>
            <a:r>
              <a:rPr altLang="en-US" sz="3400" lang="en-US">
                <a:solidFill>
                  <a:srgbClr val="FF0000"/>
                </a:solidFill>
              </a:rPr>
              <a:t>truyền</a:t>
            </a:r>
            <a:r>
              <a:rPr altLang="en-US" sz="3400" lang="en-US">
                <a:solidFill>
                  <a:srgbClr val="FF0000"/>
                </a:solidFill>
              </a:rPr>
              <a:t> </a:t>
            </a:r>
            <a:r>
              <a:rPr altLang="en-US" sz="3400" lang="en-US">
                <a:solidFill>
                  <a:srgbClr val="FF0000"/>
                </a:solidFill>
              </a:rPr>
              <a:t>học</a:t>
            </a:r>
            <a:r>
              <a:rPr altLang="en-US" sz="3400" lang="en-US">
                <a:solidFill>
                  <a:srgbClr val="FF0000"/>
                </a:solidFill>
              </a:rPr>
              <a:t>.</a:t>
            </a:r>
            <a:r>
              <a:rPr altLang="en-US" sz="3400" lang="en-US"/>
              <a:t> </a:t>
            </a:r>
          </a:p>
        </p:txBody>
      </p:sp>
      <p:pic>
        <p:nvPicPr>
          <p:cNvPr id="2097155" name="Picture 4" descr="scan0010"/>
          <p:cNvPicPr>
            <a:picLocks/>
          </p:cNvPicPr>
          <p:nvPr/>
        </p:nvPicPr>
        <p:blipFill>
          <a:blip xmlns:r="http://schemas.openxmlformats.org/officeDocument/2006/relationships" r:embed="rId1"/>
          <a:srcRect l="1923" t="3262" r="4936" b="0"/>
          <a:stretch>
            <a:fillRect/>
          </a:stretch>
        </p:blipFill>
        <p:spPr>
          <a:xfrm rot="0">
            <a:off x="0" y="1676400"/>
            <a:ext cx="3124200" cy="4343400"/>
          </a:xfrm>
          <a:prstGeom prst="rect"/>
          <a:noFill/>
          <a:ln>
            <a:noFill/>
          </a:ln>
        </p:spPr>
      </p:pic>
      <p:sp>
        <p:nvSpPr>
          <p:cNvPr id="1048626" name="Rectangle 5"/>
          <p:cNvSpPr/>
          <p:nvPr/>
        </p:nvSpPr>
        <p:spPr>
          <a:xfrm rot="0">
            <a:off x="3124200" y="1828800"/>
            <a:ext cx="6019800" cy="2282825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indent="-342900" lvl="0" marL="342900">
              <a:buFontTx/>
              <a:buAutoNum type="arabicPeriod" startAt="1"/>
            </a:pPr>
            <a:r>
              <a:rPr altLang="en-US" sz="2400" lang="en-US"/>
              <a:t>Phương</a:t>
            </a:r>
            <a:r>
              <a:rPr altLang="en-US" sz="2400" lang="en-US"/>
              <a:t> </a:t>
            </a:r>
            <a:r>
              <a:rPr altLang="en-US" sz="2400" lang="en-US"/>
              <a:t>pháp</a:t>
            </a:r>
            <a:r>
              <a:rPr altLang="en-US" sz="2400" lang="en-US"/>
              <a:t> </a:t>
            </a:r>
            <a:r>
              <a:rPr altLang="en-US" sz="2400" lang="en-US"/>
              <a:t>nghiên</a:t>
            </a:r>
            <a:r>
              <a:rPr altLang="en-US" sz="2400" lang="en-US"/>
              <a:t> </a:t>
            </a:r>
            <a:r>
              <a:rPr altLang="en-US" sz="2400" lang="en-US"/>
              <a:t>cứu</a:t>
            </a:r>
            <a:r>
              <a:rPr altLang="en-US" sz="2400" lang="en-US"/>
              <a:t> </a:t>
            </a:r>
            <a:r>
              <a:rPr altLang="en-US" sz="2400" lang="en-US"/>
              <a:t>độc</a:t>
            </a:r>
            <a:r>
              <a:rPr altLang="en-US" sz="2400" lang="en-US"/>
              <a:t> </a:t>
            </a:r>
            <a:r>
              <a:rPr altLang="en-US" sz="2400" lang="en-US"/>
              <a:t>đáo</a:t>
            </a:r>
            <a:r>
              <a:rPr altLang="en-US" sz="2400" lang="en-US"/>
              <a:t> </a:t>
            </a:r>
            <a:r>
              <a:rPr altLang="en-US" sz="2400" lang="en-US"/>
              <a:t>của</a:t>
            </a:r>
            <a:r>
              <a:rPr altLang="en-US" sz="2400" lang="en-US"/>
              <a:t> </a:t>
            </a:r>
            <a:r>
              <a:rPr altLang="en-US" sz="2400" lang="en-US"/>
              <a:t>Menđen</a:t>
            </a:r>
            <a:r>
              <a:rPr altLang="en-US" sz="2400" lang="en-US"/>
              <a:t> </a:t>
            </a:r>
            <a:r>
              <a:rPr altLang="en-US" sz="2400" lang="en-US"/>
              <a:t>là</a:t>
            </a:r>
            <a:r>
              <a:rPr altLang="en-US" sz="2400" lang="en-US"/>
              <a:t> </a:t>
            </a:r>
            <a:r>
              <a:rPr altLang="en-US" sz="2400" lang="en-US"/>
              <a:t>phương</a:t>
            </a:r>
            <a:r>
              <a:rPr altLang="en-US" sz="2400" lang="en-US"/>
              <a:t> </a:t>
            </a:r>
            <a:r>
              <a:rPr altLang="en-US" sz="2400" lang="en-US"/>
              <a:t>pháp</a:t>
            </a:r>
            <a:r>
              <a:rPr altLang="en-US" sz="2400" lang="en-US"/>
              <a:t> </a:t>
            </a:r>
            <a:r>
              <a:rPr altLang="en-US" sz="2400" lang="en-US"/>
              <a:t>nào</a:t>
            </a:r>
            <a:r>
              <a:rPr altLang="en-US" sz="2400" lang="en-US"/>
              <a:t>? </a:t>
            </a:r>
          </a:p>
          <a:p>
            <a:pPr indent="-342900" lvl="0" marL="342900"/>
            <a:endParaRPr altLang="en-US" sz="2400" lang="en-US"/>
          </a:p>
          <a:p>
            <a:pPr indent="-342900" lvl="0" marL="342900"/>
            <a:endParaRPr altLang="en-US" sz="2400" lang="en-US"/>
          </a:p>
          <a:p>
            <a:pPr indent="-342900" lvl="0" marL="342900"/>
            <a:r>
              <a:rPr altLang="en-US" sz="2400" lang="en-US"/>
              <a:t>2. Men đen</a:t>
            </a:r>
            <a:r>
              <a:rPr altLang="en-US" sz="2400" lang="en-US"/>
              <a:t> </a:t>
            </a:r>
            <a:r>
              <a:rPr altLang="en-US" sz="2400" lang="en-US"/>
              <a:t>chọn</a:t>
            </a:r>
            <a:r>
              <a:rPr altLang="en-US" sz="2400" lang="en-US"/>
              <a:t> </a:t>
            </a:r>
            <a:r>
              <a:rPr altLang="en-US" sz="2400" lang="en-US"/>
              <a:t>đối</a:t>
            </a:r>
            <a:r>
              <a:rPr altLang="en-US" sz="2400" lang="en-US"/>
              <a:t> </a:t>
            </a:r>
            <a:r>
              <a:rPr altLang="en-US" sz="2400" lang="en-US"/>
              <a:t>tượng</a:t>
            </a:r>
            <a:r>
              <a:rPr altLang="en-US" sz="2400" lang="en-US"/>
              <a:t> </a:t>
            </a:r>
            <a:r>
              <a:rPr altLang="en-US" sz="2400" lang="en-US"/>
              <a:t>nào</a:t>
            </a:r>
            <a:r>
              <a:rPr altLang="en-US" sz="2400" lang="en-US"/>
              <a:t> </a:t>
            </a:r>
            <a:r>
              <a:rPr altLang="en-US" sz="2400" lang="en-US"/>
              <a:t>nghiên</a:t>
            </a:r>
            <a:r>
              <a:rPr altLang="en-US" sz="2400" lang="en-US"/>
              <a:t> </a:t>
            </a:r>
            <a:r>
              <a:rPr altLang="en-US" sz="2400" lang="en-US"/>
              <a:t>cứu</a:t>
            </a:r>
            <a:r>
              <a:rPr altLang="en-US" sz="2400" lang="en-US"/>
              <a:t>? </a:t>
            </a:r>
            <a:r>
              <a:rPr altLang="en-US" sz="2400" lang="en-US"/>
              <a:t>Tại</a:t>
            </a:r>
            <a:r>
              <a:rPr altLang="en-US" sz="2400" lang="en-US"/>
              <a:t> </a:t>
            </a:r>
            <a:r>
              <a:rPr altLang="en-US" sz="2400" lang="en-US"/>
              <a:t>sao</a:t>
            </a:r>
            <a:r>
              <a:rPr altLang="en-US" sz="2400" lang="en-US"/>
              <a:t>? </a:t>
            </a:r>
          </a:p>
        </p:txBody>
      </p:sp>
      <p:sp>
        <p:nvSpPr>
          <p:cNvPr id="1048627" name="Rectangle 6"/>
          <p:cNvSpPr/>
          <p:nvPr/>
        </p:nvSpPr>
        <p:spPr>
          <a:xfrm rot="0">
            <a:off x="3352800" y="1752600"/>
            <a:ext cx="5608637" cy="1373187"/>
          </a:xfrm>
          <a:prstGeom prst="rect"/>
          <a:noFill/>
          <a:ln>
            <a:noFill/>
          </a:ln>
        </p:spPr>
        <p:txBody>
          <a:bodyPr anchor="ctr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just" eaLnBrk="1" hangingPunct="1" latinLnBrk="1" lvl="0"/>
            <a:r>
              <a:rPr altLang="en-US" sz="2800" lang="en-US">
                <a:solidFill>
                  <a:srgbClr val="3333CC"/>
                </a:solidFill>
              </a:rPr>
              <a:t>Ông</a:t>
            </a:r>
            <a:r>
              <a:rPr altLang="en-US" sz="2800" lang="en-US">
                <a:solidFill>
                  <a:srgbClr val="3333CC"/>
                </a:solidFill>
              </a:rPr>
              <a:t> </a:t>
            </a:r>
            <a:r>
              <a:rPr altLang="en-US" sz="2800" lang="en-US">
                <a:solidFill>
                  <a:srgbClr val="3333CC"/>
                </a:solidFill>
              </a:rPr>
              <a:t>là</a:t>
            </a:r>
            <a:r>
              <a:rPr altLang="en-US" sz="2800" lang="en-US">
                <a:solidFill>
                  <a:srgbClr val="3333CC"/>
                </a:solidFill>
              </a:rPr>
              <a:t> </a:t>
            </a:r>
            <a:r>
              <a:rPr altLang="en-US" sz="2800" lang="en-US">
                <a:solidFill>
                  <a:srgbClr val="3333CC"/>
                </a:solidFill>
              </a:rPr>
              <a:t>người</a:t>
            </a:r>
            <a:r>
              <a:rPr altLang="en-US" sz="2800" lang="en-US">
                <a:solidFill>
                  <a:srgbClr val="3333CC"/>
                </a:solidFill>
              </a:rPr>
              <a:t> </a:t>
            </a:r>
            <a:r>
              <a:rPr altLang="en-US" sz="2800" lang="en-US">
                <a:solidFill>
                  <a:srgbClr val="3333CC"/>
                </a:solidFill>
              </a:rPr>
              <a:t>đầu</a:t>
            </a:r>
            <a:r>
              <a:rPr altLang="en-US" sz="2800" lang="en-US">
                <a:solidFill>
                  <a:srgbClr val="3333CC"/>
                </a:solidFill>
              </a:rPr>
              <a:t> </a:t>
            </a:r>
            <a:r>
              <a:rPr altLang="en-US" sz="2800" lang="en-US">
                <a:solidFill>
                  <a:srgbClr val="3333CC"/>
                </a:solidFill>
              </a:rPr>
              <a:t>tiên</a:t>
            </a:r>
            <a:r>
              <a:rPr altLang="en-US" sz="2800" lang="en-US">
                <a:solidFill>
                  <a:srgbClr val="3333CC"/>
                </a:solidFill>
              </a:rPr>
              <a:t> </a:t>
            </a:r>
            <a:r>
              <a:rPr altLang="en-US" sz="2800" lang="en-US">
                <a:solidFill>
                  <a:srgbClr val="3333CC"/>
                </a:solidFill>
              </a:rPr>
              <a:t>vận</a:t>
            </a:r>
            <a:r>
              <a:rPr altLang="en-US" sz="2800" lang="en-US">
                <a:solidFill>
                  <a:srgbClr val="3333CC"/>
                </a:solidFill>
              </a:rPr>
              <a:t> </a:t>
            </a:r>
            <a:r>
              <a:rPr altLang="en-US" sz="2800" lang="en-US">
                <a:solidFill>
                  <a:srgbClr val="3333CC"/>
                </a:solidFill>
              </a:rPr>
              <a:t>dụng</a:t>
            </a:r>
            <a:r>
              <a:rPr altLang="en-US" sz="2800" lang="en-US">
                <a:solidFill>
                  <a:srgbClr val="3333CC"/>
                </a:solidFill>
              </a:rPr>
              <a:t> </a:t>
            </a:r>
            <a:r>
              <a:rPr altLang="en-US" sz="2800" lang="en-US">
                <a:solidFill>
                  <a:srgbClr val="3333CC"/>
                </a:solidFill>
              </a:rPr>
              <a:t>phương</a:t>
            </a:r>
            <a:r>
              <a:rPr altLang="en-US" sz="2800" lang="en-US">
                <a:solidFill>
                  <a:srgbClr val="3333CC"/>
                </a:solidFill>
              </a:rPr>
              <a:t> </a:t>
            </a:r>
            <a:r>
              <a:rPr altLang="en-US" sz="2800" lang="en-US">
                <a:solidFill>
                  <a:srgbClr val="3333CC"/>
                </a:solidFill>
              </a:rPr>
              <a:t>pháp</a:t>
            </a:r>
            <a:r>
              <a:rPr altLang="en-US" sz="2800" lang="en-US">
                <a:solidFill>
                  <a:srgbClr val="3333CC"/>
                </a:solidFill>
              </a:rPr>
              <a:t> </a:t>
            </a:r>
            <a:r>
              <a:rPr altLang="en-US" sz="2800" lang="en-US">
                <a:solidFill>
                  <a:srgbClr val="3333CC"/>
                </a:solidFill>
              </a:rPr>
              <a:t>khoa</a:t>
            </a:r>
            <a:r>
              <a:rPr altLang="en-US" sz="2800" lang="en-US">
                <a:solidFill>
                  <a:srgbClr val="3333CC"/>
                </a:solidFill>
              </a:rPr>
              <a:t> </a:t>
            </a:r>
            <a:r>
              <a:rPr altLang="en-US" sz="2800" lang="en-US">
                <a:solidFill>
                  <a:srgbClr val="3333CC"/>
                </a:solidFill>
              </a:rPr>
              <a:t>học</a:t>
            </a:r>
            <a:r>
              <a:rPr altLang="en-US" sz="2800" lang="en-US">
                <a:solidFill>
                  <a:srgbClr val="3333CC"/>
                </a:solidFill>
              </a:rPr>
              <a:t> </a:t>
            </a:r>
            <a:r>
              <a:rPr altLang="en-US" sz="2800" lang="en-US">
                <a:solidFill>
                  <a:srgbClr val="3333CC"/>
                </a:solidFill>
              </a:rPr>
              <a:t>vào</a:t>
            </a:r>
            <a:r>
              <a:rPr altLang="en-US" sz="2800" lang="en-US">
                <a:solidFill>
                  <a:srgbClr val="3333CC"/>
                </a:solidFill>
              </a:rPr>
              <a:t> </a:t>
            </a:r>
            <a:r>
              <a:rPr altLang="en-US" sz="2800" lang="en-US">
                <a:solidFill>
                  <a:srgbClr val="3333CC"/>
                </a:solidFill>
              </a:rPr>
              <a:t>việc</a:t>
            </a:r>
            <a:r>
              <a:rPr altLang="en-US" sz="2800" lang="en-US">
                <a:solidFill>
                  <a:srgbClr val="3333CC"/>
                </a:solidFill>
              </a:rPr>
              <a:t> </a:t>
            </a:r>
            <a:r>
              <a:rPr altLang="en-US" sz="2800" lang="en-US">
                <a:solidFill>
                  <a:srgbClr val="3333CC"/>
                </a:solidFill>
              </a:rPr>
              <a:t>nghiên</a:t>
            </a:r>
            <a:r>
              <a:rPr altLang="en-US" sz="2800" lang="en-US">
                <a:solidFill>
                  <a:srgbClr val="3333CC"/>
                </a:solidFill>
              </a:rPr>
              <a:t> </a:t>
            </a:r>
            <a:r>
              <a:rPr altLang="en-US" sz="2800" lang="en-US">
                <a:solidFill>
                  <a:srgbClr val="3333CC"/>
                </a:solidFill>
              </a:rPr>
              <a:t>cứu</a:t>
            </a:r>
            <a:r>
              <a:rPr altLang="en-US" sz="2800" lang="en-US">
                <a:solidFill>
                  <a:srgbClr val="3333CC"/>
                </a:solidFill>
              </a:rPr>
              <a:t> </a:t>
            </a:r>
            <a:r>
              <a:rPr altLang="en-US" sz="2800" lang="en-US">
                <a:solidFill>
                  <a:srgbClr val="3333CC"/>
                </a:solidFill>
              </a:rPr>
              <a:t>di</a:t>
            </a:r>
            <a:r>
              <a:rPr altLang="en-US" sz="2800" lang="en-US">
                <a:solidFill>
                  <a:srgbClr val="3333CC"/>
                </a:solidFill>
              </a:rPr>
              <a:t> </a:t>
            </a:r>
            <a:r>
              <a:rPr altLang="en-US" sz="2800" lang="en-US">
                <a:solidFill>
                  <a:srgbClr val="3333CC"/>
                </a:solidFill>
              </a:rPr>
              <a:t>truyền</a:t>
            </a:r>
          </a:p>
        </p:txBody>
      </p:sp>
      <p:pic>
        <p:nvPicPr>
          <p:cNvPr id="2097156" name="Picture 7" descr="viet3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8305800" y="228600"/>
            <a:ext cx="838200" cy="914400"/>
          </a:xfrm>
          <a:prstGeom prst="rect"/>
          <a:noFill/>
          <a:ln>
            <a:noFill/>
          </a:ln>
        </p:spPr>
      </p:pic>
      <p:sp>
        <p:nvSpPr>
          <p:cNvPr id="1048628" name="Rectangle 8"/>
          <p:cNvSpPr/>
          <p:nvPr/>
        </p:nvSpPr>
        <p:spPr>
          <a:xfrm rot="0">
            <a:off x="3505200" y="1219200"/>
            <a:ext cx="5473700" cy="519112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lvl="0"/>
            <a:r>
              <a:rPr altLang="en-US" sz="2800" lang="en-US"/>
              <a:t>1. </a:t>
            </a:r>
            <a:r>
              <a:rPr altLang="en-US" sz="2800" lang="en-US"/>
              <a:t>Grêgo</a:t>
            </a:r>
            <a:r>
              <a:rPr altLang="en-US" sz="2800" lang="en-US"/>
              <a:t> </a:t>
            </a:r>
            <a:r>
              <a:rPr altLang="en-US" sz="2800" lang="en-US"/>
              <a:t>Menđen</a:t>
            </a:r>
            <a:r>
              <a:rPr altLang="en-US" sz="2800" lang="en-US"/>
              <a:t> : (1822 – 1884)</a:t>
            </a:r>
          </a:p>
        </p:txBody>
      </p:sp>
      <p:sp>
        <p:nvSpPr>
          <p:cNvPr id="1048629" name="Rectangle 9"/>
          <p:cNvSpPr/>
          <p:nvPr/>
        </p:nvSpPr>
        <p:spPr>
          <a:xfrm rot="0">
            <a:off x="3124200" y="4343400"/>
            <a:ext cx="6019800" cy="191770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lvl="0">
              <a:spcBef>
                <a:spcPct val="50000"/>
              </a:spcBef>
            </a:pPr>
            <a:r>
              <a:rPr altLang="en-US" sz="2400" lang="en-US">
                <a:solidFill>
                  <a:srgbClr val="3333CC"/>
                </a:solidFill>
                <a:sym typeface="Wingdings 3" pitchFamily="18" charset="2"/>
              </a:rPr>
              <a:t></a:t>
            </a:r>
            <a:r>
              <a:rPr altLang="en-US" sz="2400" lang="en-US">
                <a:solidFill>
                  <a:srgbClr val="3333CC"/>
                </a:solidFill>
              </a:rPr>
              <a:t>là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đậu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Hà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Lan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vì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chúng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có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các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đặc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điểm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ưu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việt</a:t>
            </a:r>
            <a:r>
              <a:rPr altLang="en-US" sz="2400" lang="en-US">
                <a:solidFill>
                  <a:srgbClr val="3333CC"/>
                </a:solidFill>
              </a:rPr>
              <a:t> : </a:t>
            </a:r>
            <a:r>
              <a:rPr altLang="en-US" sz="2400" lang="en-US">
                <a:solidFill>
                  <a:srgbClr val="3333CC"/>
                </a:solidFill>
              </a:rPr>
              <a:t>là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cây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tự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thụ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phấn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nghiêm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ngặt</a:t>
            </a:r>
            <a:r>
              <a:rPr altLang="en-US" sz="2400" lang="en-US">
                <a:solidFill>
                  <a:srgbClr val="3333CC"/>
                </a:solidFill>
              </a:rPr>
              <a:t>, </a:t>
            </a:r>
            <a:r>
              <a:rPr altLang="en-US" sz="2400" lang="en-US">
                <a:solidFill>
                  <a:srgbClr val="3333CC"/>
                </a:solidFill>
              </a:rPr>
              <a:t>có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hoa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lưỡng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tính</a:t>
            </a:r>
            <a:r>
              <a:rPr altLang="en-US" sz="2400" lang="en-US">
                <a:solidFill>
                  <a:srgbClr val="3333CC"/>
                </a:solidFill>
              </a:rPr>
              <a:t> ; </a:t>
            </a:r>
            <a:r>
              <a:rPr altLang="en-US" sz="2400" lang="en-US">
                <a:solidFill>
                  <a:srgbClr val="3333CC"/>
                </a:solidFill>
              </a:rPr>
              <a:t>thời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gian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sinh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trưởng</a:t>
            </a:r>
            <a:r>
              <a:rPr altLang="en-US" sz="2400" lang="en-US">
                <a:solidFill>
                  <a:srgbClr val="3333CC"/>
                </a:solidFill>
              </a:rPr>
              <a:t>, </a:t>
            </a:r>
            <a:r>
              <a:rPr altLang="en-US" sz="2400" lang="en-US">
                <a:solidFill>
                  <a:srgbClr val="3333CC"/>
                </a:solidFill>
              </a:rPr>
              <a:t>phát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triển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ngắn</a:t>
            </a:r>
            <a:r>
              <a:rPr altLang="en-US" sz="2400" lang="en-US">
                <a:solidFill>
                  <a:srgbClr val="3333CC"/>
                </a:solidFill>
              </a:rPr>
              <a:t>; </a:t>
            </a:r>
            <a:r>
              <a:rPr altLang="en-US" sz="2400" lang="en-US">
                <a:solidFill>
                  <a:srgbClr val="3333CC"/>
                </a:solidFill>
              </a:rPr>
              <a:t>có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nhiều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tính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trạng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tương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phản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và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trội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át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lặn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một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cách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hoàn</a:t>
            </a:r>
            <a:r>
              <a:rPr altLang="en-US" sz="2400" lang="en-US">
                <a:solidFill>
                  <a:srgbClr val="3333CC"/>
                </a:solidFill>
              </a:rPr>
              <a:t> </a:t>
            </a:r>
            <a:r>
              <a:rPr altLang="en-US" sz="2400" lang="en-US">
                <a:solidFill>
                  <a:srgbClr val="3333CC"/>
                </a:solidFill>
              </a:rPr>
              <a:t>toàn</a:t>
            </a:r>
            <a:r>
              <a:rPr altLang="en-US" sz="2400" lang="en-US">
                <a:solidFill>
                  <a:srgbClr val="3333CC"/>
                </a:solidFill>
              </a:rPr>
              <a:t>.</a:t>
            </a:r>
          </a:p>
        </p:txBody>
      </p:sp>
      <p:sp>
        <p:nvSpPr>
          <p:cNvPr id="1048630" name="Rectangle 10"/>
          <p:cNvSpPr/>
          <p:nvPr/>
        </p:nvSpPr>
        <p:spPr>
          <a:xfrm rot="0">
            <a:off x="3119437" y="2819400"/>
            <a:ext cx="6024562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lvl="0"/>
            <a:r>
              <a:rPr altLang="en-US" b="1" sz="2400" lang="en-US">
                <a:solidFill>
                  <a:srgbClr val="3333CC"/>
                </a:solidFill>
                <a:sym typeface="Wingdings 3" pitchFamily="18" charset="2"/>
              </a:rPr>
              <a:t> </a:t>
            </a:r>
            <a:r>
              <a:rPr altLang="en-US" b="1" sz="2400" lang="en-US">
                <a:solidFill>
                  <a:srgbClr val="3333CC"/>
                </a:solidFill>
              </a:rPr>
              <a:t>Phương</a:t>
            </a:r>
            <a:r>
              <a:rPr altLang="en-US" b="1" sz="2400" lang="en-US">
                <a:solidFill>
                  <a:srgbClr val="3333CC"/>
                </a:solidFill>
              </a:rPr>
              <a:t> </a:t>
            </a:r>
            <a:r>
              <a:rPr altLang="en-US" b="1" sz="2400" lang="en-US">
                <a:solidFill>
                  <a:srgbClr val="3333CC"/>
                </a:solidFill>
              </a:rPr>
              <a:t>pháp</a:t>
            </a:r>
            <a:r>
              <a:rPr altLang="en-US" b="1" sz="2400" lang="en-US">
                <a:solidFill>
                  <a:srgbClr val="3333CC"/>
                </a:solidFill>
              </a:rPr>
              <a:t> </a:t>
            </a:r>
            <a:r>
              <a:rPr altLang="en-US" b="1" sz="2400" lang="en-US">
                <a:solidFill>
                  <a:srgbClr val="3333CC"/>
                </a:solidFill>
              </a:rPr>
              <a:t>phân</a:t>
            </a:r>
            <a:r>
              <a:rPr altLang="en-US" b="1" sz="2400" lang="en-US">
                <a:solidFill>
                  <a:srgbClr val="3333CC"/>
                </a:solidFill>
              </a:rPr>
              <a:t> </a:t>
            </a:r>
            <a:r>
              <a:rPr altLang="en-US" b="1" sz="2400" lang="en-US">
                <a:solidFill>
                  <a:srgbClr val="3333CC"/>
                </a:solidFill>
              </a:rPr>
              <a:t>tích</a:t>
            </a:r>
            <a:r>
              <a:rPr altLang="en-US" b="1" sz="2400" lang="en-US">
                <a:solidFill>
                  <a:srgbClr val="3333CC"/>
                </a:solidFill>
              </a:rPr>
              <a:t> </a:t>
            </a:r>
            <a:r>
              <a:rPr altLang="en-US" b="1" sz="2400" lang="en-US">
                <a:solidFill>
                  <a:srgbClr val="3333CC"/>
                </a:solidFill>
              </a:rPr>
              <a:t>các</a:t>
            </a:r>
            <a:r>
              <a:rPr altLang="en-US" b="1" sz="2400" lang="en-US">
                <a:solidFill>
                  <a:srgbClr val="3333CC"/>
                </a:solidFill>
              </a:rPr>
              <a:t> </a:t>
            </a:r>
            <a:r>
              <a:rPr altLang="en-US" b="1" sz="2400" lang="en-US">
                <a:solidFill>
                  <a:srgbClr val="3333CC"/>
                </a:solidFill>
              </a:rPr>
              <a:t>thế</a:t>
            </a:r>
            <a:r>
              <a:rPr altLang="en-US" b="1" sz="2400" lang="en-US">
                <a:solidFill>
                  <a:srgbClr val="3333CC"/>
                </a:solidFill>
              </a:rPr>
              <a:t> </a:t>
            </a:r>
            <a:r>
              <a:rPr altLang="en-US" b="1" sz="2400" lang="en-US">
                <a:solidFill>
                  <a:srgbClr val="3333CC"/>
                </a:solidFill>
              </a:rPr>
              <a:t>hệ</a:t>
            </a:r>
            <a:r>
              <a:rPr altLang="en-US" b="1" sz="2400" lang="en-US">
                <a:solidFill>
                  <a:srgbClr val="3333CC"/>
                </a:solidFill>
              </a:rPr>
              <a:t> </a:t>
            </a:r>
            <a:r>
              <a:rPr altLang="en-US" b="1" sz="2400" lang="en-US">
                <a:solidFill>
                  <a:srgbClr val="3333CC"/>
                </a:solidFill>
              </a:rPr>
              <a:t>lai</a:t>
            </a:r>
          </a:p>
        </p:txBody>
      </p:sp>
      <p:grpSp>
        <p:nvGrpSpPr>
          <p:cNvPr id="42" name=""/>
          <p:cNvGrpSpPr/>
          <p:nvPr/>
        </p:nvGrpSpPr>
        <p:grpSpPr>
          <a:xfrm rot="0">
            <a:off x="0" y="6362700"/>
            <a:ext cx="9144000" cy="495300"/>
            <a:chOff x="560" y="3384"/>
            <a:chExt cx="4624" cy="648"/>
          </a:xfrm>
        </p:grpSpPr>
        <p:pic>
          <p:nvPicPr>
            <p:cNvPr id="2097157" name="Picture 12" descr="4408"/>
            <p:cNvPicPr>
              <a:picLocks/>
            </p:cNvPicPr>
            <p:nvPr/>
          </p:nvPicPr>
          <p:blipFill>
            <a:blip xmlns:r="http://schemas.openxmlformats.org/officeDocument/2006/relationships" r:embed="rId3"/>
            <a:srcRect l="0" t="0" r="0" b="0"/>
            <a:stretch>
              <a:fillRect/>
            </a:stretch>
          </p:blipFill>
          <p:spPr>
            <a:xfrm rot="0">
              <a:off x="3648" y="3646"/>
              <a:ext cx="672" cy="288"/>
            </a:xfrm>
            <a:prstGeom prst="rect"/>
            <a:noFill/>
            <a:ln>
              <a:noFill/>
            </a:ln>
          </p:spPr>
        </p:pic>
        <p:pic>
          <p:nvPicPr>
            <p:cNvPr id="2097158" name="Picture 13" descr="4635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4800" y="3568"/>
              <a:ext cx="384" cy="384"/>
            </a:xfrm>
            <a:prstGeom prst="rect"/>
            <a:noFill/>
            <a:ln>
              <a:noFill/>
            </a:ln>
          </p:spPr>
        </p:pic>
        <p:pic>
          <p:nvPicPr>
            <p:cNvPr id="2097159" name="Picture 14" descr="boo7"/>
            <p:cNvPicPr>
              <a:picLocks/>
            </p:cNvPicPr>
            <p:nvPr/>
          </p:nvPicPr>
          <p:blipFill>
            <a:blip xmlns:r="http://schemas.openxmlformats.org/officeDocument/2006/relationships" r:embed="rId5"/>
            <a:srcRect l="0" t="0" r="0" b="0"/>
            <a:stretch>
              <a:fillRect/>
            </a:stretch>
          </p:blipFill>
          <p:spPr>
            <a:xfrm rot="0">
              <a:off x="560" y="3384"/>
              <a:ext cx="768" cy="640"/>
            </a:xfrm>
            <a:prstGeom prst="rect"/>
            <a:noFill/>
            <a:ln>
              <a:noFill/>
            </a:ln>
          </p:spPr>
        </p:pic>
        <p:pic>
          <p:nvPicPr>
            <p:cNvPr id="2097160" name="Picture 15" descr="email001"/>
            <p:cNvPicPr>
              <a:picLocks/>
            </p:cNvPicPr>
            <p:nvPr/>
          </p:nvPicPr>
          <p:blipFill>
            <a:blip xmlns:r="http://schemas.openxmlformats.org/officeDocument/2006/relationships" r:embed="rId6"/>
            <a:srcRect l="0" t="0" r="0" b="0"/>
            <a:stretch>
              <a:fillRect/>
            </a:stretch>
          </p:blipFill>
          <p:spPr>
            <a:xfrm rot="0">
              <a:off x="2384" y="3591"/>
              <a:ext cx="640" cy="397"/>
            </a:xfrm>
            <a:prstGeom prst="rect"/>
            <a:noFill/>
            <a:ln>
              <a:noFill/>
            </a:ln>
          </p:spPr>
        </p:pic>
        <p:pic>
          <p:nvPicPr>
            <p:cNvPr id="2097161" name="Picture 16" descr="et5"/>
            <p:cNvPicPr>
              <a:picLocks/>
            </p:cNvPicPr>
            <p:nvPr/>
          </p:nvPicPr>
          <p:blipFill>
            <a:blip xmlns:r="http://schemas.openxmlformats.org/officeDocument/2006/relationships" r:embed="rId7"/>
            <a:srcRect l="0" t="0" r="0" b="0"/>
            <a:stretch>
              <a:fillRect/>
            </a:stretch>
          </p:blipFill>
          <p:spPr>
            <a:xfrm rot="0">
              <a:off x="1376" y="3384"/>
              <a:ext cx="365" cy="640"/>
            </a:xfrm>
            <a:prstGeom prst="rect"/>
            <a:noFill/>
            <a:ln>
              <a:noFill/>
            </a:ln>
          </p:spPr>
        </p:pic>
        <p:pic>
          <p:nvPicPr>
            <p:cNvPr id="2097162" name="Picture 17" descr="glob_anm"/>
            <p:cNvPicPr>
              <a:picLocks/>
            </p:cNvPicPr>
            <p:nvPr/>
          </p:nvPicPr>
          <p:blipFill>
            <a:blip xmlns:r="http://schemas.openxmlformats.org/officeDocument/2006/relationships" r:embed="rId8"/>
            <a:srcRect l="0" t="0" r="0" b="0"/>
            <a:stretch>
              <a:fillRect/>
            </a:stretch>
          </p:blipFill>
          <p:spPr>
            <a:xfrm rot="0">
              <a:off x="3080" y="3520"/>
              <a:ext cx="512" cy="512"/>
            </a:xfrm>
            <a:prstGeom prst="rect"/>
            <a:noFill/>
            <a:ln>
              <a:noFill/>
            </a:ln>
          </p:spPr>
        </p:pic>
        <p:pic>
          <p:nvPicPr>
            <p:cNvPr id="2097163" name="Picture 18" descr="ani53"/>
            <p:cNvPicPr>
              <a:picLocks/>
            </p:cNvPicPr>
            <p:nvPr/>
          </p:nvPicPr>
          <p:blipFill>
            <a:blip xmlns:r="http://schemas.openxmlformats.org/officeDocument/2006/relationships" r:embed="rId9"/>
            <a:srcRect l="0" t="0" r="0" b="0"/>
            <a:stretch>
              <a:fillRect/>
            </a:stretch>
          </p:blipFill>
          <p:spPr>
            <a:xfrm rot="0">
              <a:off x="4416" y="3472"/>
              <a:ext cx="256" cy="512"/>
            </a:xfrm>
            <a:prstGeom prst="rect"/>
            <a:noFill/>
            <a:ln>
              <a:noFill/>
            </a:ln>
          </p:spPr>
        </p:pic>
        <p:pic>
          <p:nvPicPr>
            <p:cNvPr id="2097164" name="Picture 19" descr="mu37"/>
            <p:cNvPicPr>
              <a:picLocks/>
            </p:cNvPicPr>
            <p:nvPr/>
          </p:nvPicPr>
          <p:blipFill>
            <a:blip xmlns:r="http://schemas.openxmlformats.org/officeDocument/2006/relationships" r:embed="rId10"/>
            <a:srcRect l="0" t="0" r="0" b="0"/>
            <a:stretch>
              <a:fillRect/>
            </a:stretch>
          </p:blipFill>
          <p:spPr>
            <a:xfrm rot="0">
              <a:off x="1789" y="3386"/>
              <a:ext cx="691" cy="614"/>
            </a:xfrm>
            <a:prstGeom prst="rect"/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7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9D8E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767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8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9D8E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767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9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1040"/>
                            </p:stCondLst>
                            <p:childTnLst>
                              <p:par>
                                <p:cTn fill="hold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dur="500" id="18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1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23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9D8E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767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24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9D8E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767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25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8" nodeType="clickEffect" presetClass="exit" presetID="4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dur="500" id="29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1" nodeType="withEffect" presetClass="exit" presetID="4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dur="500" id="32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48626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48626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charRg st="65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048626">
                                            <p:txEl>
                                              <p:charRg st="65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48626">
                                            <p:txEl>
                                              <p:charRg st="65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48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53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6" grpId="0" uiExpand="0" build="allAtOnce"/>
      <p:bldP spid="1048627" grpId="0" uiExpand="0" build="whole"/>
      <p:bldP spid="1048627" grpId="1" uiExpand="0" build="whole"/>
      <p:bldP spid="1048628" grpId="0" uiExpand="0" build="whole"/>
      <p:bldP spid="1048628" grpId="1" uiExpand="0" build="whole"/>
      <p:bldP spid="1048629" grpId="0" uiExpand="0" build="whole"/>
      <p:bldP spid="1048630" grpId="0" uiExpand="0" build="whol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4" name="Slide Number Placeholder 5"/>
          <p:cNvSpPr txBox="1"/>
          <p:nvPr/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  <a:t>7</a:t>
            </a:fld>
            <a:endParaRPr sz="1000"/>
          </a:p>
        </p:txBody>
      </p:sp>
      <p:sp>
        <p:nvSpPr>
          <p:cNvPr id="1048635" name="Rectangle 2"/>
          <p:cNvSpPr/>
          <p:nvPr>
            <p:ph type="title" sz="full" idx="0"/>
          </p:nvPr>
        </p:nvSpPr>
        <p:spPr>
          <a:xfrm rot="0">
            <a:off x="0" y="0"/>
            <a:ext cx="9144000" cy="6096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800" i="0" u="none">
                <a:solidFill>
                  <a:schemeClr val="lt2"/>
                </a:solidFill>
                <a:latin typeface="Arial" pitchFamily="0" charset="0"/>
                <a:sym typeface="Arial" pitchFamily="0" charset="0"/>
              </a:defRPr>
            </a:lvl1pPr>
          </a:lstStyle>
          <a:p>
            <a:pPr eaLnBrk="1" hangingPunct="1" latinLnBrk="1" lvl="0"/>
            <a:r>
              <a:rPr altLang="en-US" b="1" sz="2800" lang="en-US"/>
              <a:t>Các</a:t>
            </a:r>
            <a:r>
              <a:rPr altLang="en-US" b="1" sz="2800" lang="en-US"/>
              <a:t> </a:t>
            </a:r>
            <a:r>
              <a:rPr altLang="en-US" b="1" sz="2800" lang="en-US"/>
              <a:t>cặp</a:t>
            </a:r>
            <a:r>
              <a:rPr altLang="en-US" b="1" sz="2800" lang="en-US"/>
              <a:t> </a:t>
            </a:r>
            <a:r>
              <a:rPr altLang="en-US" b="1" sz="2800" lang="en-US"/>
              <a:t>tính</a:t>
            </a:r>
            <a:r>
              <a:rPr altLang="en-US" b="1" sz="2800" lang="en-US"/>
              <a:t> </a:t>
            </a:r>
            <a:r>
              <a:rPr altLang="en-US" b="1" sz="2800" lang="en-US"/>
              <a:t>trạng</a:t>
            </a:r>
            <a:r>
              <a:rPr altLang="en-US" b="1" sz="2800" lang="en-US"/>
              <a:t> </a:t>
            </a:r>
            <a:r>
              <a:rPr altLang="en-US" b="1" sz="2800" lang="en-US"/>
              <a:t>trong</a:t>
            </a:r>
            <a:r>
              <a:rPr altLang="en-US" b="1" sz="2800" lang="en-US"/>
              <a:t> </a:t>
            </a:r>
            <a:r>
              <a:rPr altLang="en-US" b="1" sz="2800" lang="en-US"/>
              <a:t>thí</a:t>
            </a:r>
            <a:r>
              <a:rPr altLang="en-US" b="1" sz="2800" lang="en-US"/>
              <a:t> </a:t>
            </a:r>
            <a:r>
              <a:rPr altLang="en-US" b="1" sz="2800" lang="en-US"/>
              <a:t>nghiệm</a:t>
            </a:r>
            <a:r>
              <a:rPr altLang="en-US" b="1" sz="2800" lang="en-US"/>
              <a:t> </a:t>
            </a:r>
            <a:r>
              <a:rPr altLang="en-US" b="1" sz="2800" lang="en-US"/>
              <a:t>của</a:t>
            </a:r>
            <a:r>
              <a:rPr altLang="en-US" b="1" sz="2800" lang="en-US"/>
              <a:t> Men </a:t>
            </a:r>
            <a:r>
              <a:rPr altLang="en-US" b="1" sz="2800" lang="en-US"/>
              <a:t>đen</a:t>
            </a:r>
            <a:r>
              <a:rPr altLang="en-US" b="1" sz="2800" lang="en-US"/>
              <a:t> </a:t>
            </a:r>
          </a:p>
        </p:txBody>
      </p:sp>
      <p:pic>
        <p:nvPicPr>
          <p:cNvPr id="2097165" name="Picture 4" descr="hinh_anh_cap_tinh_trang_cua_men_den"/>
          <p:cNvPicPr>
            <a:picLocks/>
          </p:cNvPicPr>
          <p:nvPr>
            <p:ph type="body" sz="full" idx="1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533400"/>
            <a:ext cx="9144000" cy="4953000"/>
          </a:xfrm>
          <a:prstGeom prst="rect"/>
          <a:noFill/>
          <a:ln>
            <a:noFill/>
          </a:ln>
        </p:spPr>
      </p:pic>
      <p:sp>
        <p:nvSpPr>
          <p:cNvPr id="1048636" name="Rectangle 6"/>
          <p:cNvSpPr/>
          <p:nvPr/>
        </p:nvSpPr>
        <p:spPr>
          <a:xfrm rot="0">
            <a:off x="228600" y="5562600"/>
            <a:ext cx="8936038" cy="519112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lvl="0"/>
            <a:r>
              <a:rPr altLang="en-US" sz="2800" lang="en-US"/>
              <a:t>Các</a:t>
            </a:r>
            <a:r>
              <a:rPr altLang="en-US" sz="2800" lang="en-US"/>
              <a:t> </a:t>
            </a:r>
            <a:r>
              <a:rPr altLang="en-US" sz="2800" lang="en-US"/>
              <a:t>cặp</a:t>
            </a:r>
            <a:r>
              <a:rPr altLang="en-US" sz="2800" lang="en-US"/>
              <a:t> </a:t>
            </a:r>
            <a:r>
              <a:rPr altLang="en-US" sz="2800" lang="en-US"/>
              <a:t>tính</a:t>
            </a:r>
            <a:r>
              <a:rPr altLang="en-US" sz="2800" lang="en-US"/>
              <a:t> </a:t>
            </a:r>
            <a:r>
              <a:rPr altLang="en-US" sz="2800" lang="en-US"/>
              <a:t>trạng</a:t>
            </a:r>
            <a:r>
              <a:rPr altLang="en-US" sz="2800" lang="en-US"/>
              <a:t> </a:t>
            </a:r>
            <a:r>
              <a:rPr altLang="en-US" sz="2800" lang="en-US"/>
              <a:t>mà</a:t>
            </a:r>
            <a:r>
              <a:rPr altLang="en-US" sz="2800" lang="en-US"/>
              <a:t> </a:t>
            </a:r>
            <a:r>
              <a:rPr altLang="en-US" sz="2800" lang="en-US"/>
              <a:t>Menđen</a:t>
            </a:r>
            <a:r>
              <a:rPr altLang="en-US" sz="2800" lang="en-US"/>
              <a:t> </a:t>
            </a:r>
            <a:r>
              <a:rPr altLang="en-US" sz="2800" lang="en-US"/>
              <a:t>đem</a:t>
            </a:r>
            <a:r>
              <a:rPr altLang="en-US" sz="2800" lang="en-US"/>
              <a:t> </a:t>
            </a:r>
            <a:r>
              <a:rPr altLang="en-US" sz="2800" lang="en-US"/>
              <a:t>lai</a:t>
            </a:r>
            <a:r>
              <a:rPr altLang="en-US" sz="2800" lang="en-US"/>
              <a:t> </a:t>
            </a:r>
            <a:r>
              <a:rPr altLang="en-US" sz="2800" lang="en-US"/>
              <a:t>có</a:t>
            </a:r>
            <a:r>
              <a:rPr altLang="en-US" sz="2800" lang="en-US"/>
              <a:t> </a:t>
            </a:r>
            <a:r>
              <a:rPr altLang="en-US" sz="2800" lang="en-US"/>
              <a:t>đặc</a:t>
            </a:r>
            <a:r>
              <a:rPr altLang="en-US" sz="2800" lang="en-US"/>
              <a:t> </a:t>
            </a:r>
            <a:r>
              <a:rPr altLang="en-US" sz="2800" lang="en-US"/>
              <a:t>điểm</a:t>
            </a:r>
            <a:r>
              <a:rPr altLang="en-US" sz="2800" lang="en-US"/>
              <a:t> </a:t>
            </a:r>
            <a:r>
              <a:rPr altLang="en-US" sz="2800" lang="en-US"/>
              <a:t>gì</a:t>
            </a:r>
            <a:r>
              <a:rPr altLang="en-US" sz="2800" lang="en-US"/>
              <a:t>?</a:t>
            </a:r>
          </a:p>
        </p:txBody>
      </p:sp>
      <p:sp>
        <p:nvSpPr>
          <p:cNvPr id="1048637" name="Text Box 7"/>
          <p:cNvSpPr txBox="1"/>
          <p:nvPr/>
        </p:nvSpPr>
        <p:spPr>
          <a:xfrm rot="0">
            <a:off x="0" y="6096000"/>
            <a:ext cx="9144000" cy="579437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lvl="0">
              <a:spcBef>
                <a:spcPct val="50000"/>
              </a:spcBef>
            </a:pPr>
            <a:r>
              <a:rPr altLang="en-US" sz="3200" lang="en-US">
                <a:latin typeface="Times New Roman" pitchFamily="18" charset="0"/>
              </a:rPr>
              <a:t>       </a:t>
            </a:r>
            <a:r>
              <a:rPr altLang="en-US" sz="3200" lang="en-US">
                <a:latin typeface="Times New Roman" pitchFamily="18" charset="0"/>
              </a:rPr>
              <a:t>Tương</a:t>
            </a:r>
            <a:r>
              <a:rPr altLang="en-US" sz="3200" lang="en-US">
                <a:latin typeface="Times New Roman" pitchFamily="18" charset="0"/>
              </a:rPr>
              <a:t> </a:t>
            </a:r>
            <a:r>
              <a:rPr altLang="en-US" sz="3200" lang="en-US">
                <a:latin typeface="Times New Roman" pitchFamily="18" charset="0"/>
              </a:rPr>
              <a:t>phản</a:t>
            </a:r>
            <a:r>
              <a:rPr altLang="en-US" sz="3200" lang="en-US">
                <a:latin typeface="Times New Roman" pitchFamily="18" charset="0"/>
              </a:rPr>
              <a:t> : </a:t>
            </a:r>
            <a:r>
              <a:rPr altLang="en-US" sz="3200" lang="en-US">
                <a:latin typeface="Times New Roman" pitchFamily="18" charset="0"/>
              </a:rPr>
              <a:t>Trơn</a:t>
            </a:r>
            <a:r>
              <a:rPr altLang="en-US" sz="3200" lang="en-US">
                <a:latin typeface="Times New Roman" pitchFamily="18" charset="0"/>
              </a:rPr>
              <a:t> - </a:t>
            </a:r>
            <a:r>
              <a:rPr altLang="en-US" sz="3200" lang="en-US">
                <a:latin typeface="Times New Roman" pitchFamily="18" charset="0"/>
              </a:rPr>
              <a:t>Nhăn</a:t>
            </a:r>
            <a:r>
              <a:rPr altLang="en-US" sz="3200" lang="en-US">
                <a:latin typeface="Times New Roman" pitchFamily="18" charset="0"/>
              </a:rPr>
              <a:t>; </a:t>
            </a:r>
            <a:r>
              <a:rPr altLang="en-US" sz="3200" lang="en-US">
                <a:latin typeface="Times New Roman" pitchFamily="18" charset="0"/>
              </a:rPr>
              <a:t>Vàng</a:t>
            </a:r>
            <a:r>
              <a:rPr altLang="en-US" sz="3200" lang="en-US">
                <a:latin typeface="Times New Roman" pitchFamily="18" charset="0"/>
              </a:rPr>
              <a:t> -</a:t>
            </a:r>
            <a:r>
              <a:rPr altLang="en-US" sz="3200" lang="en-US">
                <a:latin typeface="Times New Roman" pitchFamily="18" charset="0"/>
              </a:rPr>
              <a:t>Xanh</a:t>
            </a:r>
            <a:r>
              <a:rPr altLang="en-US" sz="3200" lang="en-US">
                <a:latin typeface="Times New Roman" pitchFamily="18" charset="0"/>
              </a:rPr>
              <a:t>…</a:t>
            </a:r>
          </a:p>
        </p:txBody>
      </p:sp>
      <p:sp>
        <p:nvSpPr>
          <p:cNvPr id="1048638" name="AutoShape 8"/>
          <p:cNvSpPr/>
          <p:nvPr/>
        </p:nvSpPr>
        <p:spPr>
          <a:xfrm rot="0">
            <a:off x="0" y="6172200"/>
            <a:ext cx="762000" cy="457200"/>
          </a:xfrm>
          <a:prstGeom prst="rightArrow">
            <a:avLst>
              <a:gd name="adj1" fmla="val 50000"/>
              <a:gd name="adj2" fmla="val 41666"/>
            </a:avLst>
          </a:prstGeom>
          <a:solidFill>
            <a:schemeClr val="accent1"/>
          </a:solidFill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</a:ln>
        </p:spPr>
      </p:sp>
      <p:sp>
        <p:nvSpPr>
          <p:cNvPr id="1048639" name="AutoShape 10"/>
          <p:cNvSpPr/>
          <p:nvPr/>
        </p:nvSpPr>
        <p:spPr>
          <a:xfrm rot="0">
            <a:off x="304800" y="1066800"/>
            <a:ext cx="8839200" cy="3581400"/>
          </a:xfrm>
          <a:prstGeom prst="cloudCallout">
            <a:avLst>
              <a:gd name="adj1" fmla="val -31250"/>
              <a:gd name="adj2" fmla="val 57227"/>
            </a:avLst>
          </a:prstGeom>
          <a:solidFill>
            <a:schemeClr val="accent1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t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lvl="0"/>
          </a:p>
        </p:txBody>
      </p:sp>
      <p:sp>
        <p:nvSpPr>
          <p:cNvPr id="1048640" name="Text Box 11"/>
          <p:cNvSpPr txBox="1"/>
          <p:nvPr/>
        </p:nvSpPr>
        <p:spPr>
          <a:xfrm rot="0">
            <a:off x="1143000" y="2133600"/>
            <a:ext cx="7848600" cy="173990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lvl="0">
              <a:spcBef>
                <a:spcPct val="50000"/>
              </a:spcBef>
            </a:pPr>
            <a:r>
              <a:rPr altLang="en-US" b="1" sz="3600" lang="en-US">
                <a:solidFill>
                  <a:srgbClr val="FF0000"/>
                </a:solidFill>
              </a:rPr>
              <a:t>Phương</a:t>
            </a:r>
            <a:r>
              <a:rPr altLang="en-US" b="1" sz="3600" lang="en-US">
                <a:solidFill>
                  <a:srgbClr val="FF0000"/>
                </a:solidFill>
              </a:rPr>
              <a:t> </a:t>
            </a:r>
            <a:r>
              <a:rPr altLang="en-US" b="1" sz="3600" lang="en-US">
                <a:solidFill>
                  <a:srgbClr val="FF0000"/>
                </a:solidFill>
              </a:rPr>
              <a:t>pháp</a:t>
            </a:r>
            <a:r>
              <a:rPr altLang="en-US" b="1" sz="3600" lang="en-US">
                <a:solidFill>
                  <a:srgbClr val="FF0000"/>
                </a:solidFill>
              </a:rPr>
              <a:t> </a:t>
            </a:r>
            <a:r>
              <a:rPr altLang="en-US" b="1" sz="3600" lang="en-US">
                <a:solidFill>
                  <a:srgbClr val="FF0000"/>
                </a:solidFill>
              </a:rPr>
              <a:t>phân</a:t>
            </a:r>
            <a:r>
              <a:rPr altLang="en-US" b="1" sz="3600" lang="en-US">
                <a:solidFill>
                  <a:srgbClr val="FF0000"/>
                </a:solidFill>
              </a:rPr>
              <a:t> </a:t>
            </a:r>
            <a:r>
              <a:rPr altLang="en-US" b="1" sz="3600" lang="en-US">
                <a:solidFill>
                  <a:srgbClr val="FF0000"/>
                </a:solidFill>
              </a:rPr>
              <a:t>tích</a:t>
            </a:r>
            <a:r>
              <a:rPr altLang="en-US" b="1" sz="3600" lang="en-US">
                <a:solidFill>
                  <a:srgbClr val="FF0000"/>
                </a:solidFill>
              </a:rPr>
              <a:t> </a:t>
            </a:r>
            <a:r>
              <a:rPr altLang="en-US" b="1" sz="3600" lang="en-US">
                <a:solidFill>
                  <a:srgbClr val="FF0000"/>
                </a:solidFill>
              </a:rPr>
              <a:t>các</a:t>
            </a:r>
            <a:r>
              <a:rPr altLang="en-US" b="1" sz="3600" lang="en-US">
                <a:solidFill>
                  <a:srgbClr val="FF0000"/>
                </a:solidFill>
              </a:rPr>
              <a:t> </a:t>
            </a:r>
            <a:r>
              <a:rPr altLang="en-US" b="1" sz="3600" lang="en-US">
                <a:solidFill>
                  <a:srgbClr val="FF0000"/>
                </a:solidFill>
              </a:rPr>
              <a:t>thế</a:t>
            </a:r>
            <a:r>
              <a:rPr altLang="en-US" b="1" sz="3600" lang="en-US">
                <a:solidFill>
                  <a:srgbClr val="FF0000"/>
                </a:solidFill>
              </a:rPr>
              <a:t> </a:t>
            </a:r>
            <a:r>
              <a:rPr altLang="en-US" b="1" sz="3600" lang="en-US">
                <a:solidFill>
                  <a:srgbClr val="FF0000"/>
                </a:solidFill>
              </a:rPr>
              <a:t>hệ</a:t>
            </a:r>
            <a:r>
              <a:rPr altLang="en-US" b="1" sz="3600" lang="en-US">
                <a:solidFill>
                  <a:srgbClr val="FF0000"/>
                </a:solidFill>
              </a:rPr>
              <a:t> </a:t>
            </a:r>
            <a:r>
              <a:rPr altLang="en-US" b="1" sz="3600" lang="en-US">
                <a:solidFill>
                  <a:srgbClr val="FF0000"/>
                </a:solidFill>
              </a:rPr>
              <a:t>lai</a:t>
            </a:r>
            <a:r>
              <a:rPr altLang="en-US" b="1" sz="3600" lang="en-US">
                <a:solidFill>
                  <a:srgbClr val="FF0000"/>
                </a:solidFill>
              </a:rPr>
              <a:t> </a:t>
            </a:r>
            <a:r>
              <a:rPr altLang="en-US" b="1" sz="3600" lang="en-US">
                <a:solidFill>
                  <a:srgbClr val="FF0000"/>
                </a:solidFill>
              </a:rPr>
              <a:t>của</a:t>
            </a:r>
            <a:r>
              <a:rPr altLang="en-US" b="1" sz="3600" lang="en-US">
                <a:solidFill>
                  <a:srgbClr val="FF0000"/>
                </a:solidFill>
              </a:rPr>
              <a:t> </a:t>
            </a:r>
            <a:r>
              <a:rPr altLang="en-US" b="1" sz="3600" lang="en-US">
                <a:solidFill>
                  <a:srgbClr val="FF0000"/>
                </a:solidFill>
              </a:rPr>
              <a:t>Menđen</a:t>
            </a:r>
            <a:r>
              <a:rPr altLang="en-US" b="1" sz="3600" lang="en-US">
                <a:solidFill>
                  <a:srgbClr val="FF0000"/>
                </a:solidFill>
              </a:rPr>
              <a:t> </a:t>
            </a:r>
            <a:r>
              <a:rPr altLang="en-US" b="1" sz="3600" lang="en-US">
                <a:solidFill>
                  <a:srgbClr val="FF0000"/>
                </a:solidFill>
              </a:rPr>
              <a:t>có</a:t>
            </a:r>
            <a:r>
              <a:rPr altLang="en-US" b="1" sz="3600" lang="en-US">
                <a:solidFill>
                  <a:srgbClr val="FF0000"/>
                </a:solidFill>
              </a:rPr>
              <a:t> </a:t>
            </a:r>
            <a:r>
              <a:rPr altLang="en-US" b="1" sz="3600" lang="en-US">
                <a:solidFill>
                  <a:srgbClr val="FF0000"/>
                </a:solidFill>
              </a:rPr>
              <a:t>nội</a:t>
            </a:r>
            <a:r>
              <a:rPr altLang="en-US" b="1" sz="3600" lang="en-US">
                <a:solidFill>
                  <a:srgbClr val="FF0000"/>
                </a:solidFill>
              </a:rPr>
              <a:t> dung </a:t>
            </a:r>
            <a:r>
              <a:rPr altLang="en-US" b="1" sz="3600" lang="en-US">
                <a:solidFill>
                  <a:srgbClr val="FF0000"/>
                </a:solidFill>
              </a:rPr>
              <a:t>như</a:t>
            </a:r>
            <a:r>
              <a:rPr altLang="en-US" b="1" sz="3600" lang="en-US">
                <a:solidFill>
                  <a:srgbClr val="FF0000"/>
                </a:solidFill>
              </a:rPr>
              <a:t> </a:t>
            </a:r>
            <a:r>
              <a:rPr altLang="en-US" b="1" sz="3600" lang="en-US">
                <a:solidFill>
                  <a:srgbClr val="FF0000"/>
                </a:solidFill>
              </a:rPr>
              <a:t>thế</a:t>
            </a:r>
            <a:r>
              <a:rPr altLang="en-US" b="1" sz="3600" lang="en-US">
                <a:solidFill>
                  <a:srgbClr val="FF0000"/>
                </a:solidFill>
              </a:rPr>
              <a:t> </a:t>
            </a:r>
            <a:r>
              <a:rPr altLang="en-US" b="1" sz="3600" lang="en-US">
                <a:solidFill>
                  <a:srgbClr val="FF0000"/>
                </a:solidFill>
              </a:rPr>
              <a:t>nào</a:t>
            </a:r>
            <a:r>
              <a:rPr altLang="en-US" b="1" sz="3600" lang="en-US">
                <a:solidFill>
                  <a:srgbClr val="FF0000"/>
                </a:solidFill>
              </a:rPr>
              <a:t> ?</a:t>
            </a:r>
          </a:p>
        </p:txBody>
      </p:sp>
      <p:pic>
        <p:nvPicPr>
          <p:cNvPr id="2097166" name="Picture 6" descr="cau hoi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4114800" y="1066800"/>
            <a:ext cx="1828800" cy="1371600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1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16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21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30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33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8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5" grpId="0" uiExpand="0" build="whole"/>
      <p:bldP spid="1048636" grpId="0" uiExpand="0" build="whole"/>
      <p:bldP spid="1048637" grpId="0" uiExpand="0" build="whole"/>
      <p:bldP spid="1048638" grpId="0" uiExpand="0" build="whole" animBg="1"/>
      <p:bldP spid="1048639" grpId="0" uiExpand="0" build="whole" animBg="1"/>
      <p:bldP spid="1048640" grpId="0" uiExpand="0" build="whol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4" name="Slide Number Placeholder 5"/>
          <p:cNvSpPr txBox="1"/>
          <p:nvPr/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  <a:t>8</a:t>
            </a:fld>
            <a:endParaRPr sz="1000"/>
          </a:p>
        </p:txBody>
      </p:sp>
      <p:sp>
        <p:nvSpPr>
          <p:cNvPr id="1048645" name="Rectangle 11"/>
          <p:cNvSpPr/>
          <p:nvPr/>
        </p:nvSpPr>
        <p:spPr>
          <a:xfrm rot="0">
            <a:off x="0" y="1143000"/>
            <a:ext cx="5473700" cy="519112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lvl="0"/>
            <a:r>
              <a:rPr altLang="en-US" sz="2800" lang="en-US"/>
              <a:t>1. </a:t>
            </a:r>
            <a:r>
              <a:rPr altLang="en-US" sz="2800" lang="en-US"/>
              <a:t>Grêgo</a:t>
            </a:r>
            <a:r>
              <a:rPr altLang="en-US" sz="2800" lang="en-US"/>
              <a:t> </a:t>
            </a:r>
            <a:r>
              <a:rPr altLang="en-US" sz="2800" lang="en-US"/>
              <a:t>Menđen</a:t>
            </a:r>
            <a:r>
              <a:rPr altLang="en-US" sz="2800" lang="en-US"/>
              <a:t> : (1822 – 1884)</a:t>
            </a:r>
          </a:p>
        </p:txBody>
      </p:sp>
      <p:sp>
        <p:nvSpPr>
          <p:cNvPr id="1048646" name="Rectangle 12"/>
          <p:cNvSpPr/>
          <p:nvPr>
            <p:ph type="title" sz="full" idx="0"/>
          </p:nvPr>
        </p:nvSpPr>
        <p:spPr>
          <a:xfrm rot="0">
            <a:off x="0" y="0"/>
            <a:ext cx="94488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800" i="0" u="none">
                <a:solidFill>
                  <a:schemeClr val="lt2"/>
                </a:solidFill>
                <a:latin typeface="Arial" pitchFamily="0" charset="0"/>
                <a:sym typeface="Arial" pitchFamily="0" charset="0"/>
              </a:defRPr>
            </a:lvl1pPr>
          </a:lstStyle>
          <a:p>
            <a:pPr eaLnBrk="1" hangingPunct="1" latinLnBrk="1" lvl="0"/>
            <a:r>
              <a:rPr altLang="en-US" sz="3200" lang="en-US">
                <a:solidFill>
                  <a:srgbClr val="FF0000"/>
                </a:solidFill>
              </a:rPr>
              <a:t>II. </a:t>
            </a:r>
            <a:r>
              <a:rPr altLang="en-US" sz="3200" lang="en-US">
                <a:solidFill>
                  <a:srgbClr val="FF0000"/>
                </a:solidFill>
              </a:rPr>
              <a:t>Menđen</a:t>
            </a:r>
            <a:r>
              <a:rPr altLang="en-US" sz="3200" lang="en-US">
                <a:solidFill>
                  <a:srgbClr val="FF0000"/>
                </a:solidFill>
              </a:rPr>
              <a:t> </a:t>
            </a:r>
            <a:r>
              <a:rPr altLang="en-US" sz="3200" lang="en-US">
                <a:solidFill>
                  <a:srgbClr val="FF0000"/>
                </a:solidFill>
              </a:rPr>
              <a:t>người</a:t>
            </a:r>
            <a:r>
              <a:rPr altLang="en-US" sz="3200" lang="en-US">
                <a:solidFill>
                  <a:srgbClr val="FF0000"/>
                </a:solidFill>
              </a:rPr>
              <a:t> </a:t>
            </a:r>
            <a:r>
              <a:rPr altLang="en-US" sz="3200" lang="en-US">
                <a:solidFill>
                  <a:srgbClr val="FF0000"/>
                </a:solidFill>
              </a:rPr>
              <a:t>đặt</a:t>
            </a:r>
            <a:r>
              <a:rPr altLang="en-US" sz="3200" lang="en-US">
                <a:solidFill>
                  <a:srgbClr val="FF0000"/>
                </a:solidFill>
              </a:rPr>
              <a:t> </a:t>
            </a:r>
            <a:r>
              <a:rPr altLang="en-US" sz="3200" lang="en-US">
                <a:solidFill>
                  <a:srgbClr val="FF0000"/>
                </a:solidFill>
              </a:rPr>
              <a:t>nền</a:t>
            </a:r>
            <a:r>
              <a:rPr altLang="en-US" sz="3200" lang="en-US">
                <a:solidFill>
                  <a:srgbClr val="FF0000"/>
                </a:solidFill>
              </a:rPr>
              <a:t> </a:t>
            </a:r>
            <a:r>
              <a:rPr altLang="en-US" sz="3200" lang="en-US">
                <a:solidFill>
                  <a:srgbClr val="FF0000"/>
                </a:solidFill>
              </a:rPr>
              <a:t>móng</a:t>
            </a:r>
            <a:r>
              <a:rPr altLang="en-US" sz="3200" lang="en-US">
                <a:solidFill>
                  <a:srgbClr val="FF0000"/>
                </a:solidFill>
              </a:rPr>
              <a:t> </a:t>
            </a:r>
            <a:r>
              <a:rPr altLang="en-US" sz="3200" lang="en-US">
                <a:solidFill>
                  <a:srgbClr val="FF0000"/>
                </a:solidFill>
              </a:rPr>
              <a:t>cho</a:t>
            </a:r>
            <a:r>
              <a:rPr altLang="en-US" sz="3200" lang="en-US">
                <a:solidFill>
                  <a:srgbClr val="FF0000"/>
                </a:solidFill>
              </a:rPr>
              <a:t> </a:t>
            </a:r>
            <a:r>
              <a:rPr altLang="en-US" sz="3200" lang="en-US">
                <a:solidFill>
                  <a:srgbClr val="FF0000"/>
                </a:solidFill>
              </a:rPr>
              <a:t>di</a:t>
            </a:r>
            <a:r>
              <a:rPr altLang="en-US" sz="3200" lang="en-US">
                <a:solidFill>
                  <a:srgbClr val="FF0000"/>
                </a:solidFill>
              </a:rPr>
              <a:t> </a:t>
            </a:r>
            <a:r>
              <a:rPr altLang="en-US" sz="3200" lang="en-US">
                <a:solidFill>
                  <a:srgbClr val="FF0000"/>
                </a:solidFill>
              </a:rPr>
              <a:t>truyền</a:t>
            </a:r>
            <a:r>
              <a:rPr altLang="en-US" sz="3200" lang="en-US">
                <a:solidFill>
                  <a:srgbClr val="FF0000"/>
                </a:solidFill>
              </a:rPr>
              <a:t> </a:t>
            </a:r>
            <a:r>
              <a:rPr altLang="en-US" sz="3200" lang="en-US">
                <a:solidFill>
                  <a:srgbClr val="FF0000"/>
                </a:solidFill>
              </a:rPr>
              <a:t>học</a:t>
            </a:r>
            <a:r>
              <a:rPr altLang="en-US" sz="3200" lang="en-US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048647" name="Text Box 13"/>
          <p:cNvSpPr txBox="1"/>
          <p:nvPr/>
        </p:nvSpPr>
        <p:spPr>
          <a:xfrm rot="0">
            <a:off x="0" y="1905000"/>
            <a:ext cx="9144000" cy="94615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lvl="0">
              <a:spcBef>
                <a:spcPct val="50000"/>
              </a:spcBef>
            </a:pPr>
            <a:r>
              <a:rPr altLang="en-US" sz="2800" lang="en-US"/>
              <a:t>2. </a:t>
            </a:r>
            <a:r>
              <a:rPr altLang="en-US" sz="2800" lang="en-US"/>
              <a:t>Nội</a:t>
            </a:r>
            <a:r>
              <a:rPr altLang="en-US" sz="2800" lang="en-US"/>
              <a:t> dung </a:t>
            </a:r>
            <a:r>
              <a:rPr altLang="en-US" sz="2800" lang="en-US"/>
              <a:t>cơ</a:t>
            </a:r>
            <a:r>
              <a:rPr altLang="en-US" sz="2800" lang="en-US"/>
              <a:t> </a:t>
            </a:r>
            <a:r>
              <a:rPr altLang="en-US" sz="2800" lang="en-US"/>
              <a:t>bản</a:t>
            </a:r>
            <a:r>
              <a:rPr altLang="en-US" sz="2800" lang="en-US"/>
              <a:t> </a:t>
            </a:r>
            <a:r>
              <a:rPr altLang="en-US" sz="2800" lang="en-US"/>
              <a:t>của</a:t>
            </a:r>
            <a:r>
              <a:rPr altLang="en-US" sz="2800" lang="en-US"/>
              <a:t> </a:t>
            </a:r>
            <a:r>
              <a:rPr altLang="en-US" sz="2800" lang="en-US"/>
              <a:t>phương</a:t>
            </a:r>
            <a:r>
              <a:rPr altLang="en-US" sz="2800" lang="en-US"/>
              <a:t> </a:t>
            </a:r>
            <a:r>
              <a:rPr altLang="en-US" sz="2800" lang="en-US"/>
              <a:t>pháp</a:t>
            </a:r>
            <a:r>
              <a:rPr altLang="en-US" sz="2800" lang="en-US"/>
              <a:t> </a:t>
            </a:r>
            <a:r>
              <a:rPr altLang="en-US" sz="2800" lang="en-US"/>
              <a:t>phân</a:t>
            </a:r>
            <a:r>
              <a:rPr altLang="en-US" sz="2800" lang="en-US"/>
              <a:t> </a:t>
            </a:r>
            <a:r>
              <a:rPr altLang="en-US" sz="2800" lang="en-US"/>
              <a:t>tích</a:t>
            </a:r>
            <a:r>
              <a:rPr altLang="en-US" sz="2800" lang="en-US"/>
              <a:t> </a:t>
            </a:r>
            <a:r>
              <a:rPr altLang="en-US" sz="2800" lang="en-US"/>
              <a:t>các</a:t>
            </a:r>
            <a:r>
              <a:rPr altLang="en-US" sz="2800" lang="en-US"/>
              <a:t> </a:t>
            </a:r>
            <a:r>
              <a:rPr altLang="en-US" sz="2800" lang="en-US"/>
              <a:t>thế</a:t>
            </a:r>
            <a:r>
              <a:rPr altLang="en-US" sz="2800" lang="en-US"/>
              <a:t> </a:t>
            </a:r>
            <a:r>
              <a:rPr altLang="en-US" sz="2800" lang="en-US"/>
              <a:t>hệ</a:t>
            </a:r>
            <a:r>
              <a:rPr altLang="en-US" sz="2800" lang="en-US"/>
              <a:t> </a:t>
            </a:r>
            <a:r>
              <a:rPr altLang="en-US" sz="2800" lang="en-US"/>
              <a:t>lai</a:t>
            </a:r>
            <a:r>
              <a:rPr altLang="en-US" sz="2800" lang="en-US"/>
              <a:t> </a:t>
            </a:r>
            <a:r>
              <a:rPr altLang="en-US" sz="2800" lang="en-US"/>
              <a:t>của</a:t>
            </a:r>
            <a:r>
              <a:rPr altLang="en-US" sz="2800" lang="en-US"/>
              <a:t> </a:t>
            </a:r>
            <a:r>
              <a:rPr altLang="en-US" sz="2800" lang="en-US"/>
              <a:t>Menđen</a:t>
            </a:r>
            <a:r>
              <a:rPr altLang="en-US" sz="2800" lang="en-US"/>
              <a:t> :</a:t>
            </a:r>
          </a:p>
        </p:txBody>
      </p:sp>
      <p:sp>
        <p:nvSpPr>
          <p:cNvPr id="1048648" name="Rectangle 14"/>
          <p:cNvSpPr/>
          <p:nvPr/>
        </p:nvSpPr>
        <p:spPr>
          <a:xfrm rot="0">
            <a:off x="0" y="3048000"/>
            <a:ext cx="9144000" cy="2227262"/>
          </a:xfrm>
          <a:prstGeom prst="rect"/>
          <a:noFill/>
          <a:ln>
            <a:noFill/>
          </a:ln>
        </p:spPr>
        <p:txBody>
          <a:bodyPr anchor="ctr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lvl="0"/>
            <a:r>
              <a:rPr altLang="en-US" sz="2800" lang="en-US"/>
              <a:t>       - Lai </a:t>
            </a:r>
            <a:r>
              <a:rPr altLang="en-US" sz="2800" lang="en-US"/>
              <a:t>các</a:t>
            </a:r>
            <a:r>
              <a:rPr altLang="en-US" sz="2800" lang="en-US"/>
              <a:t> </a:t>
            </a:r>
            <a:r>
              <a:rPr altLang="en-US" sz="2800" lang="en-US"/>
              <a:t>cặp</a:t>
            </a:r>
            <a:r>
              <a:rPr altLang="en-US" sz="2800" lang="en-US"/>
              <a:t> </a:t>
            </a:r>
            <a:r>
              <a:rPr altLang="en-US" sz="2800" lang="en-US"/>
              <a:t>bố</a:t>
            </a:r>
            <a:r>
              <a:rPr altLang="en-US" sz="2800" lang="en-US"/>
              <a:t>, </a:t>
            </a:r>
            <a:r>
              <a:rPr altLang="en-US" sz="2800" lang="en-US"/>
              <a:t>mẹ</a:t>
            </a:r>
            <a:r>
              <a:rPr altLang="en-US" sz="2800" lang="en-US"/>
              <a:t> </a:t>
            </a:r>
            <a:r>
              <a:rPr altLang="en-US" sz="2800" lang="en-US"/>
              <a:t>thuần</a:t>
            </a:r>
            <a:r>
              <a:rPr altLang="en-US" sz="2800" lang="en-US"/>
              <a:t> </a:t>
            </a:r>
            <a:r>
              <a:rPr altLang="en-US" sz="2800" lang="en-US"/>
              <a:t>chủng</a:t>
            </a:r>
            <a:r>
              <a:rPr altLang="en-US" sz="2800" lang="en-US"/>
              <a:t> </a:t>
            </a:r>
            <a:r>
              <a:rPr altLang="en-US" sz="2800" lang="en-US"/>
              <a:t>khác</a:t>
            </a:r>
            <a:r>
              <a:rPr altLang="en-US" sz="2800" lang="en-US"/>
              <a:t> </a:t>
            </a:r>
            <a:r>
              <a:rPr altLang="en-US" sz="2800" lang="en-US"/>
              <a:t>nhau</a:t>
            </a:r>
            <a:r>
              <a:rPr altLang="en-US" sz="2800" lang="en-US"/>
              <a:t> </a:t>
            </a:r>
            <a:r>
              <a:rPr altLang="en-US" sz="2800" lang="en-US"/>
              <a:t>về</a:t>
            </a:r>
            <a:r>
              <a:rPr altLang="en-US" sz="2800" lang="en-US"/>
              <a:t> </a:t>
            </a:r>
            <a:r>
              <a:rPr altLang="en-US" sz="2800" lang="en-US"/>
              <a:t>một</a:t>
            </a:r>
            <a:r>
              <a:rPr altLang="en-US" sz="2800" lang="en-US"/>
              <a:t> </a:t>
            </a:r>
            <a:r>
              <a:rPr altLang="en-US" sz="2800" lang="en-US"/>
              <a:t>hoặc</a:t>
            </a:r>
            <a:r>
              <a:rPr altLang="en-US" sz="2800" lang="en-US"/>
              <a:t> </a:t>
            </a:r>
            <a:r>
              <a:rPr altLang="en-US" sz="2800" lang="en-US"/>
              <a:t>một</a:t>
            </a:r>
            <a:r>
              <a:rPr altLang="en-US" sz="2800" lang="en-US"/>
              <a:t> </a:t>
            </a:r>
            <a:r>
              <a:rPr altLang="en-US" sz="2800" lang="en-US"/>
              <a:t>số</a:t>
            </a:r>
            <a:r>
              <a:rPr altLang="en-US" sz="2800" lang="en-US"/>
              <a:t> </a:t>
            </a:r>
            <a:r>
              <a:rPr altLang="en-US" sz="2800" lang="en-US"/>
              <a:t>cặp</a:t>
            </a:r>
            <a:r>
              <a:rPr altLang="en-US" sz="2800" lang="en-US"/>
              <a:t> </a:t>
            </a:r>
            <a:r>
              <a:rPr altLang="en-US" sz="2800" lang="en-US"/>
              <a:t>tính</a:t>
            </a:r>
            <a:r>
              <a:rPr altLang="en-US" sz="2800" lang="en-US"/>
              <a:t> </a:t>
            </a:r>
            <a:r>
              <a:rPr altLang="en-US" sz="2800" lang="en-US"/>
              <a:t>trạng</a:t>
            </a:r>
            <a:r>
              <a:rPr altLang="en-US" sz="2800" lang="en-US"/>
              <a:t> </a:t>
            </a:r>
            <a:r>
              <a:rPr altLang="en-US" sz="2800" lang="en-US"/>
              <a:t>tương</a:t>
            </a:r>
            <a:r>
              <a:rPr altLang="en-US" sz="2800" lang="en-US"/>
              <a:t> </a:t>
            </a:r>
            <a:r>
              <a:rPr altLang="en-US" sz="2800" lang="en-US"/>
              <a:t>phản</a:t>
            </a:r>
            <a:r>
              <a:rPr altLang="en-US" sz="2800" lang="en-US"/>
              <a:t> </a:t>
            </a:r>
            <a:r>
              <a:rPr altLang="en-US" sz="2800" lang="en-US"/>
              <a:t>rồi</a:t>
            </a:r>
            <a:r>
              <a:rPr altLang="en-US" sz="2800" lang="en-US"/>
              <a:t> </a:t>
            </a:r>
            <a:r>
              <a:rPr altLang="en-US" sz="2800" lang="en-US"/>
              <a:t>theo</a:t>
            </a:r>
            <a:r>
              <a:rPr altLang="en-US" sz="2800" lang="en-US"/>
              <a:t> </a:t>
            </a:r>
            <a:r>
              <a:rPr altLang="en-US" sz="2800" lang="en-US"/>
              <a:t>dõi</a:t>
            </a:r>
            <a:r>
              <a:rPr altLang="en-US" sz="2800" lang="en-US"/>
              <a:t> </a:t>
            </a:r>
            <a:r>
              <a:rPr altLang="en-US" sz="2800" lang="en-US"/>
              <a:t>sự</a:t>
            </a:r>
            <a:r>
              <a:rPr altLang="en-US" sz="2800" lang="en-US"/>
              <a:t> </a:t>
            </a:r>
            <a:r>
              <a:rPr altLang="en-US" sz="2800" lang="en-US"/>
              <a:t>di</a:t>
            </a:r>
            <a:r>
              <a:rPr altLang="en-US" sz="2800" lang="en-US"/>
              <a:t> </a:t>
            </a:r>
            <a:r>
              <a:rPr altLang="en-US" sz="2800" lang="en-US"/>
              <a:t>truyền</a:t>
            </a:r>
            <a:r>
              <a:rPr altLang="en-US" sz="2800" lang="en-US"/>
              <a:t> </a:t>
            </a:r>
            <a:r>
              <a:rPr altLang="en-US" sz="2800" lang="nl-NL"/>
              <a:t>riêng rẽ của từng cặp tính trạng đó ở con cháu </a:t>
            </a:r>
          </a:p>
          <a:p>
            <a:pPr algn="ctr" lvl="0"/>
            <a:r>
              <a:rPr altLang="en-US" sz="2800" lang="en-US"/>
              <a:t>   - </a:t>
            </a:r>
            <a:r>
              <a:rPr altLang="en-US" sz="2800" lang="en-US"/>
              <a:t>Dùng</a:t>
            </a:r>
            <a:r>
              <a:rPr altLang="en-US" sz="2800" lang="en-US"/>
              <a:t> </a:t>
            </a:r>
            <a:r>
              <a:rPr altLang="en-US" sz="2800" lang="en-US"/>
              <a:t>toán</a:t>
            </a:r>
            <a:r>
              <a:rPr altLang="en-US" sz="2800" lang="en-US"/>
              <a:t> </a:t>
            </a:r>
            <a:r>
              <a:rPr altLang="en-US" sz="2800" lang="en-US"/>
              <a:t>thống</a:t>
            </a:r>
            <a:r>
              <a:rPr altLang="en-US" sz="2800" lang="en-US"/>
              <a:t> </a:t>
            </a:r>
            <a:r>
              <a:rPr altLang="en-US" sz="2800" lang="en-US"/>
              <a:t>kê</a:t>
            </a:r>
            <a:r>
              <a:rPr altLang="en-US" sz="2800" lang="en-US"/>
              <a:t> </a:t>
            </a:r>
            <a:r>
              <a:rPr altLang="en-US" sz="2800" lang="en-US"/>
              <a:t>để</a:t>
            </a:r>
            <a:r>
              <a:rPr altLang="en-US" sz="2800" lang="en-US"/>
              <a:t> </a:t>
            </a:r>
            <a:r>
              <a:rPr altLang="en-US" sz="2800" lang="en-US"/>
              <a:t>phân</a:t>
            </a:r>
            <a:r>
              <a:rPr altLang="en-US" sz="2800" lang="en-US"/>
              <a:t> </a:t>
            </a:r>
            <a:r>
              <a:rPr altLang="en-US" sz="2800" lang="en-US"/>
              <a:t>tích</a:t>
            </a:r>
            <a:r>
              <a:rPr altLang="en-US" sz="2800" lang="en-US"/>
              <a:t> </a:t>
            </a:r>
            <a:r>
              <a:rPr altLang="en-US" sz="2800" lang="en-US"/>
              <a:t>các</a:t>
            </a:r>
            <a:r>
              <a:rPr altLang="en-US" sz="2800" lang="en-US"/>
              <a:t> </a:t>
            </a:r>
            <a:r>
              <a:rPr altLang="en-US" sz="2800" lang="en-US"/>
              <a:t>số</a:t>
            </a:r>
            <a:r>
              <a:rPr altLang="en-US" sz="2800" lang="en-US"/>
              <a:t> </a:t>
            </a:r>
            <a:r>
              <a:rPr altLang="en-US" sz="2800" lang="en-US"/>
              <a:t>liệu</a:t>
            </a:r>
            <a:r>
              <a:rPr altLang="en-US" sz="2800" lang="en-US"/>
              <a:t> </a:t>
            </a:r>
            <a:r>
              <a:rPr altLang="en-US" sz="2800" lang="en-US"/>
              <a:t>thu</a:t>
            </a:r>
            <a:r>
              <a:rPr altLang="en-US" sz="2800" lang="en-US"/>
              <a:t> </a:t>
            </a:r>
            <a:r>
              <a:rPr altLang="en-US" sz="2800" lang="en-US"/>
              <a:t>được</a:t>
            </a:r>
            <a:r>
              <a:rPr altLang="en-US" sz="2800" lang="en-US"/>
              <a:t> </a:t>
            </a:r>
            <a:r>
              <a:rPr altLang="en-US" sz="2800" lang="en-US"/>
              <a:t>rồi</a:t>
            </a:r>
            <a:r>
              <a:rPr altLang="en-US" sz="2800" lang="en-US"/>
              <a:t> </a:t>
            </a:r>
            <a:r>
              <a:rPr altLang="en-US" sz="2800" lang="en-US"/>
              <a:t>rút</a:t>
            </a:r>
            <a:r>
              <a:rPr altLang="en-US" sz="2800" lang="en-US"/>
              <a:t> </a:t>
            </a:r>
            <a:r>
              <a:rPr altLang="en-US" sz="2800" lang="en-US"/>
              <a:t>ra</a:t>
            </a:r>
            <a:r>
              <a:rPr altLang="en-US" sz="2800" lang="en-US"/>
              <a:t> </a:t>
            </a:r>
            <a:r>
              <a:rPr altLang="en-US" sz="2800" lang="en-US"/>
              <a:t>quy</a:t>
            </a:r>
            <a:r>
              <a:rPr altLang="en-US" sz="2800" lang="en-US"/>
              <a:t> </a:t>
            </a:r>
            <a:r>
              <a:rPr altLang="en-US" sz="2800" lang="en-US"/>
              <a:t>luật</a:t>
            </a:r>
            <a:r>
              <a:rPr altLang="en-US" sz="2800" lang="en-US"/>
              <a:t> </a:t>
            </a:r>
            <a:r>
              <a:rPr altLang="en-US" sz="2800" lang="en-US"/>
              <a:t>di</a:t>
            </a:r>
            <a:r>
              <a:rPr altLang="en-US" sz="2800" lang="en-US"/>
              <a:t> </a:t>
            </a:r>
            <a:r>
              <a:rPr altLang="en-US" sz="2800" lang="en-US"/>
              <a:t>truyền</a:t>
            </a:r>
            <a:r>
              <a:rPr altLang="en-US" sz="2800" lang="en-US"/>
              <a:t> </a:t>
            </a:r>
            <a:r>
              <a:rPr altLang="en-US" sz="2800" lang="en-US"/>
              <a:t>các</a:t>
            </a:r>
            <a:r>
              <a:rPr altLang="en-US" sz="2800" lang="en-US"/>
              <a:t> </a:t>
            </a:r>
            <a:r>
              <a:rPr altLang="en-US" sz="2800" lang="en-US"/>
              <a:t>tính</a:t>
            </a:r>
            <a:r>
              <a:rPr altLang="en-US" sz="2800" lang="en-US"/>
              <a:t> </a:t>
            </a:r>
            <a:r>
              <a:rPr altLang="en-US" sz="2800" lang="en-US"/>
              <a:t>trạng</a:t>
            </a:r>
            <a:r>
              <a:rPr altLang="en-US" sz="2800" lang="en-US"/>
              <a:t>.</a:t>
            </a:r>
          </a:p>
        </p:txBody>
      </p:sp>
      <p:pic>
        <p:nvPicPr>
          <p:cNvPr id="2097167" name="Picture 15" descr="viet3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3429000" y="2438400"/>
            <a:ext cx="838200" cy="609600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18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9D8E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767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19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9D8E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767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20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7" grpId="0" uiExpand="0" build="whole"/>
      <p:bldP spid="1048648" grpId="0" uiExpand="0" build="whol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52" name="Slide Number Placeholder 5"/>
          <p:cNvSpPr txBox="1"/>
          <p:nvPr/>
        </p:nvSpPr>
        <p:spPr>
          <a:xfrm rot="0">
            <a:off x="6553200" y="6248400"/>
            <a:ext cx="21336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sz="1000"/>
              <a:pPr algn="r" eaLnBrk="1" hangingPunct="1" latinLnBrk="1" lvl="0"/>
              <a:t>9</a:t>
            </a:fld>
            <a:endParaRPr sz="1000"/>
          </a:p>
        </p:txBody>
      </p:sp>
      <p:sp>
        <p:nvSpPr>
          <p:cNvPr id="1048653" name="AutoShape 7"/>
          <p:cNvSpPr/>
          <p:nvPr/>
        </p:nvSpPr>
        <p:spPr>
          <a:xfrm rot="0">
            <a:off x="0" y="1600200"/>
            <a:ext cx="9144000" cy="3657600"/>
          </a:xfrm>
          <a:prstGeom prst="roundRect"/>
          <a:solidFill>
            <a:srgbClr val="D3FDED"/>
          </a:solidFill>
          <a:ln w="38100" cap="flat" cmpd="sng">
            <a:solidFill>
              <a:srgbClr val="10F1FC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>
              <a:buFontTx/>
              <a:buChar char="-"/>
            </a:pPr>
            <a:endParaRPr sz="2400">
              <a:ea typeface="Arial" pitchFamily="0" charset="0"/>
            </a:endParaRPr>
          </a:p>
        </p:txBody>
      </p:sp>
      <p:sp>
        <p:nvSpPr>
          <p:cNvPr id="1048654" name="Text Box 8"/>
          <p:cNvSpPr txBox="1"/>
          <p:nvPr/>
        </p:nvSpPr>
        <p:spPr>
          <a:xfrm rot="0">
            <a:off x="1371600" y="1676400"/>
            <a:ext cx="7391400" cy="3508375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lvl="0">
              <a:spcBef>
                <a:spcPct val="50000"/>
              </a:spcBef>
            </a:pPr>
            <a:r>
              <a:rPr altLang="en-US" sz="2800" lang="en-US"/>
              <a:t>Menđen</a:t>
            </a:r>
            <a:r>
              <a:rPr altLang="en-US" sz="2800" lang="en-US"/>
              <a:t> </a:t>
            </a:r>
            <a:r>
              <a:rPr altLang="en-US" sz="2800" lang="en-US"/>
              <a:t>đã</a:t>
            </a:r>
            <a:r>
              <a:rPr altLang="en-US" sz="2800" lang="en-US"/>
              <a:t> </a:t>
            </a:r>
            <a:r>
              <a:rPr altLang="en-US" sz="2800" lang="en-US"/>
              <a:t>nghiên</a:t>
            </a:r>
            <a:r>
              <a:rPr altLang="en-US" sz="2800" lang="en-US"/>
              <a:t> </a:t>
            </a:r>
            <a:r>
              <a:rPr altLang="en-US" sz="2800" lang="en-US"/>
              <a:t>cứu</a:t>
            </a:r>
            <a:r>
              <a:rPr altLang="en-US" sz="2800" lang="en-US"/>
              <a:t> </a:t>
            </a:r>
            <a:r>
              <a:rPr altLang="en-US" sz="2800" lang="en-US"/>
              <a:t>trên</a:t>
            </a:r>
            <a:r>
              <a:rPr altLang="en-US" sz="2800" lang="en-US"/>
              <a:t> </a:t>
            </a:r>
            <a:r>
              <a:rPr altLang="en-US" sz="2800" lang="en-US"/>
              <a:t>nhiều</a:t>
            </a:r>
            <a:r>
              <a:rPr altLang="en-US" sz="2800" lang="en-US"/>
              <a:t> </a:t>
            </a:r>
            <a:r>
              <a:rPr altLang="en-US" sz="2800" lang="en-US"/>
              <a:t>đối</a:t>
            </a:r>
            <a:r>
              <a:rPr altLang="en-US" sz="2800" lang="en-US"/>
              <a:t> </a:t>
            </a:r>
            <a:r>
              <a:rPr altLang="en-US" sz="2800" lang="en-US"/>
              <a:t>tượng</a:t>
            </a:r>
            <a:r>
              <a:rPr altLang="en-US" sz="2800" lang="en-US"/>
              <a:t> </a:t>
            </a:r>
            <a:r>
              <a:rPr altLang="en-US" sz="2800" lang="en-US"/>
              <a:t>nhưng</a:t>
            </a:r>
            <a:r>
              <a:rPr altLang="en-US" sz="2800" lang="en-US"/>
              <a:t> </a:t>
            </a:r>
            <a:r>
              <a:rPr altLang="en-US" sz="2800" lang="en-US"/>
              <a:t>công</a:t>
            </a:r>
            <a:r>
              <a:rPr altLang="en-US" sz="2800" lang="en-US"/>
              <a:t> </a:t>
            </a:r>
            <a:r>
              <a:rPr altLang="en-US" sz="2800" lang="en-US"/>
              <a:t>phu</a:t>
            </a:r>
            <a:r>
              <a:rPr altLang="en-US" sz="2800" lang="en-US"/>
              <a:t> </a:t>
            </a:r>
            <a:r>
              <a:rPr altLang="en-US" sz="2800" lang="en-US"/>
              <a:t>và</a:t>
            </a:r>
            <a:r>
              <a:rPr altLang="en-US" sz="2800" lang="en-US"/>
              <a:t> </a:t>
            </a:r>
            <a:r>
              <a:rPr altLang="en-US" sz="2800" lang="en-US"/>
              <a:t>hoàn</a:t>
            </a:r>
            <a:r>
              <a:rPr altLang="en-US" sz="2800" lang="en-US"/>
              <a:t> </a:t>
            </a:r>
            <a:r>
              <a:rPr altLang="en-US" sz="2800" lang="en-US"/>
              <a:t>chỉnh</a:t>
            </a:r>
            <a:r>
              <a:rPr altLang="en-US" sz="2800" lang="en-US"/>
              <a:t> </a:t>
            </a:r>
            <a:r>
              <a:rPr altLang="en-US" sz="2800" lang="en-US"/>
              <a:t>nhất</a:t>
            </a:r>
            <a:r>
              <a:rPr altLang="en-US" sz="2800" lang="en-US"/>
              <a:t> </a:t>
            </a:r>
            <a:r>
              <a:rPr altLang="en-US" sz="2800" lang="en-US"/>
              <a:t>là</a:t>
            </a:r>
            <a:r>
              <a:rPr altLang="en-US" sz="2800" lang="en-US"/>
              <a:t> </a:t>
            </a:r>
            <a:r>
              <a:rPr altLang="en-US" sz="2800" lang="en-US"/>
              <a:t>trên</a:t>
            </a:r>
            <a:r>
              <a:rPr altLang="en-US" sz="2800" lang="en-US"/>
              <a:t> </a:t>
            </a:r>
            <a:r>
              <a:rPr altLang="en-US" sz="2800" lang="en-US"/>
              <a:t>đậu</a:t>
            </a:r>
            <a:r>
              <a:rPr altLang="en-US" sz="2800" lang="en-US"/>
              <a:t> </a:t>
            </a:r>
            <a:r>
              <a:rPr altLang="en-US" sz="2800" lang="en-US"/>
              <a:t>Hà</a:t>
            </a:r>
            <a:r>
              <a:rPr altLang="en-US" sz="2800" lang="en-US"/>
              <a:t> </a:t>
            </a:r>
            <a:r>
              <a:rPr altLang="en-US" sz="2800" lang="en-US"/>
              <a:t>Lan</a:t>
            </a:r>
            <a:r>
              <a:rPr altLang="en-US" sz="2800" lang="en-US"/>
              <a:t>. </a:t>
            </a:r>
            <a:r>
              <a:rPr altLang="en-US" sz="2800" lang="en-US"/>
              <a:t>Ông</a:t>
            </a:r>
            <a:r>
              <a:rPr altLang="en-US" sz="2800" lang="en-US"/>
              <a:t> </a:t>
            </a:r>
            <a:r>
              <a:rPr altLang="en-US" sz="2800" lang="en-US"/>
              <a:t>đã</a:t>
            </a:r>
            <a:r>
              <a:rPr altLang="en-US" sz="2800" lang="en-US"/>
              <a:t> </a:t>
            </a:r>
            <a:r>
              <a:rPr altLang="en-US" sz="2800" lang="en-US"/>
              <a:t>trồng</a:t>
            </a:r>
            <a:r>
              <a:rPr altLang="en-US" sz="2800" lang="en-US"/>
              <a:t> </a:t>
            </a:r>
            <a:r>
              <a:rPr altLang="en-US" sz="2800" lang="en-US"/>
              <a:t>khoảng</a:t>
            </a:r>
            <a:r>
              <a:rPr altLang="en-US" sz="2800" lang="en-US"/>
              <a:t> 37000 </a:t>
            </a:r>
            <a:r>
              <a:rPr altLang="en-US" sz="2800" lang="en-US"/>
              <a:t>cây</a:t>
            </a:r>
            <a:r>
              <a:rPr altLang="en-US" sz="2800" lang="en-US"/>
              <a:t>, </a:t>
            </a:r>
            <a:r>
              <a:rPr altLang="en-US" sz="2800" lang="en-US"/>
              <a:t>tiến</a:t>
            </a:r>
            <a:r>
              <a:rPr altLang="en-US" sz="2800" lang="en-US"/>
              <a:t> </a:t>
            </a:r>
            <a:r>
              <a:rPr altLang="en-US" sz="2800" lang="en-US"/>
              <a:t>hành</a:t>
            </a:r>
            <a:r>
              <a:rPr altLang="en-US" sz="2800" lang="en-US"/>
              <a:t> </a:t>
            </a:r>
            <a:r>
              <a:rPr altLang="en-US" sz="2800" lang="en-US"/>
              <a:t>lai</a:t>
            </a:r>
            <a:r>
              <a:rPr altLang="en-US" sz="2800" lang="en-US"/>
              <a:t> 7 </a:t>
            </a:r>
            <a:r>
              <a:rPr altLang="en-US" sz="2800" lang="en-US"/>
              <a:t>cặp</a:t>
            </a:r>
            <a:r>
              <a:rPr altLang="en-US" sz="2800" lang="en-US"/>
              <a:t> </a:t>
            </a:r>
            <a:r>
              <a:rPr altLang="en-US" sz="2800" lang="en-US"/>
              <a:t>tính</a:t>
            </a:r>
            <a:r>
              <a:rPr altLang="en-US" sz="2800" lang="en-US"/>
              <a:t> </a:t>
            </a:r>
            <a:r>
              <a:rPr altLang="en-US" sz="2800" lang="en-US"/>
              <a:t>trạng</a:t>
            </a:r>
            <a:r>
              <a:rPr altLang="en-US" sz="2800" lang="en-US"/>
              <a:t> </a:t>
            </a:r>
            <a:r>
              <a:rPr altLang="en-US" sz="2800" lang="en-US"/>
              <a:t>thuộc</a:t>
            </a:r>
            <a:r>
              <a:rPr altLang="en-US" sz="2800" lang="en-US"/>
              <a:t> 24 </a:t>
            </a:r>
            <a:r>
              <a:rPr altLang="en-US" sz="2800" lang="en-US"/>
              <a:t>giống</a:t>
            </a:r>
            <a:r>
              <a:rPr altLang="en-US" sz="2800" lang="en-US"/>
              <a:t> </a:t>
            </a:r>
            <a:r>
              <a:rPr altLang="en-US" sz="2800" lang="en-US"/>
              <a:t>đậu</a:t>
            </a:r>
            <a:r>
              <a:rPr altLang="en-US" sz="2800" lang="en-US"/>
              <a:t> </a:t>
            </a:r>
            <a:r>
              <a:rPr altLang="en-US" sz="2800" lang="en-US"/>
              <a:t>trong</a:t>
            </a:r>
            <a:r>
              <a:rPr altLang="en-US" sz="2800" lang="en-US"/>
              <a:t> 8 </a:t>
            </a:r>
            <a:r>
              <a:rPr altLang="en-US" sz="2800" lang="en-US"/>
              <a:t>năm</a:t>
            </a:r>
            <a:r>
              <a:rPr altLang="en-US" sz="2800" lang="en-US"/>
              <a:t> </a:t>
            </a:r>
            <a:r>
              <a:rPr altLang="en-US" sz="2800" lang="en-US"/>
              <a:t>liền</a:t>
            </a:r>
            <a:r>
              <a:rPr altLang="en-US" sz="2800" lang="en-US"/>
              <a:t>, </a:t>
            </a:r>
            <a:r>
              <a:rPr altLang="en-US" sz="2800" lang="en-US"/>
              <a:t>phân</a:t>
            </a:r>
            <a:r>
              <a:rPr altLang="en-US" sz="2800" lang="en-US"/>
              <a:t> </a:t>
            </a:r>
            <a:r>
              <a:rPr altLang="en-US" sz="2800" lang="en-US"/>
              <a:t>tích</a:t>
            </a:r>
            <a:r>
              <a:rPr altLang="en-US" sz="2800" lang="en-US"/>
              <a:t> </a:t>
            </a:r>
            <a:r>
              <a:rPr altLang="en-US" sz="2800" lang="en-US"/>
              <a:t>trên</a:t>
            </a:r>
            <a:r>
              <a:rPr altLang="en-US" sz="2800" lang="en-US"/>
              <a:t> 1 </a:t>
            </a:r>
            <a:r>
              <a:rPr altLang="en-US" sz="2800" lang="en-US"/>
              <a:t>vạn</a:t>
            </a:r>
            <a:r>
              <a:rPr altLang="en-US" sz="2800" lang="en-US"/>
              <a:t> </a:t>
            </a:r>
            <a:r>
              <a:rPr altLang="en-US" sz="2800" lang="en-US"/>
              <a:t>cây</a:t>
            </a:r>
            <a:r>
              <a:rPr altLang="en-US" sz="2800" lang="en-US"/>
              <a:t> </a:t>
            </a:r>
            <a:r>
              <a:rPr altLang="en-US" sz="2800" lang="en-US"/>
              <a:t>lai</a:t>
            </a:r>
            <a:r>
              <a:rPr altLang="en-US" sz="2800" lang="en-US"/>
              <a:t> </a:t>
            </a:r>
            <a:r>
              <a:rPr altLang="en-US" sz="2800" lang="en-US"/>
              <a:t>và</a:t>
            </a:r>
            <a:r>
              <a:rPr altLang="en-US" sz="2800" lang="en-US"/>
              <a:t> </a:t>
            </a:r>
            <a:r>
              <a:rPr altLang="en-US" sz="2800" lang="en-US"/>
              <a:t>khoảng</a:t>
            </a:r>
            <a:r>
              <a:rPr altLang="en-US" sz="2800" lang="en-US"/>
              <a:t> 300000 </a:t>
            </a:r>
            <a:r>
              <a:rPr altLang="en-US" sz="2800" lang="en-US"/>
              <a:t>hạt</a:t>
            </a:r>
            <a:r>
              <a:rPr altLang="en-US" sz="2800" lang="en-US"/>
              <a:t>. </a:t>
            </a:r>
            <a:r>
              <a:rPr altLang="en-US" sz="2800" lang="en-US"/>
              <a:t>Từ</a:t>
            </a:r>
            <a:r>
              <a:rPr altLang="en-US" sz="2800" lang="en-US"/>
              <a:t> </a:t>
            </a:r>
            <a:r>
              <a:rPr altLang="en-US" sz="2800" lang="en-US"/>
              <a:t>đó</a:t>
            </a:r>
            <a:r>
              <a:rPr altLang="en-US" sz="2800" lang="en-US"/>
              <a:t> </a:t>
            </a:r>
            <a:r>
              <a:rPr altLang="en-US" sz="2800" lang="en-US"/>
              <a:t>rút</a:t>
            </a:r>
            <a:r>
              <a:rPr altLang="en-US" sz="2800" lang="en-US"/>
              <a:t> </a:t>
            </a:r>
            <a:r>
              <a:rPr altLang="en-US" sz="2800" lang="en-US"/>
              <a:t>ra</a:t>
            </a:r>
            <a:r>
              <a:rPr altLang="en-US" sz="2800" lang="en-US"/>
              <a:t> </a:t>
            </a:r>
            <a:r>
              <a:rPr altLang="en-US" sz="2800" lang="en-US"/>
              <a:t>các</a:t>
            </a:r>
            <a:r>
              <a:rPr altLang="en-US" sz="2800" lang="en-US"/>
              <a:t> </a:t>
            </a:r>
            <a:r>
              <a:rPr altLang="en-US" sz="2800" lang="en-US"/>
              <a:t>quy</a:t>
            </a:r>
            <a:r>
              <a:rPr altLang="en-US" sz="2800" lang="en-US"/>
              <a:t> </a:t>
            </a:r>
            <a:r>
              <a:rPr altLang="en-US" sz="2800" lang="en-US"/>
              <a:t>luật</a:t>
            </a:r>
            <a:r>
              <a:rPr altLang="en-US" sz="2800" lang="en-US"/>
              <a:t> </a:t>
            </a:r>
            <a:r>
              <a:rPr altLang="en-US" sz="2800" lang="en-US"/>
              <a:t>di</a:t>
            </a:r>
            <a:r>
              <a:rPr altLang="en-US" sz="2800" lang="en-US"/>
              <a:t> </a:t>
            </a:r>
            <a:r>
              <a:rPr altLang="en-US" sz="2800" lang="en-US"/>
              <a:t>truyền</a:t>
            </a:r>
            <a:r>
              <a:rPr altLang="en-US" sz="2800" lang="en-US"/>
              <a:t> (</a:t>
            </a:r>
            <a:r>
              <a:rPr altLang="en-US" sz="2800" lang="en-US"/>
              <a:t>năm</a:t>
            </a:r>
            <a:r>
              <a:rPr altLang="en-US" sz="2800" lang="en-US"/>
              <a:t> 1865) </a:t>
            </a:r>
            <a:r>
              <a:rPr altLang="en-US" sz="2800" lang="en-US"/>
              <a:t>đặt</a:t>
            </a:r>
            <a:r>
              <a:rPr altLang="en-US" sz="2800" lang="en-US"/>
              <a:t> </a:t>
            </a:r>
            <a:r>
              <a:rPr altLang="en-US" sz="2800" lang="en-US"/>
              <a:t>nền</a:t>
            </a:r>
            <a:r>
              <a:rPr altLang="en-US" sz="2800" lang="en-US"/>
              <a:t> </a:t>
            </a:r>
            <a:r>
              <a:rPr altLang="en-US" sz="2800" lang="en-US"/>
              <a:t>móng</a:t>
            </a:r>
            <a:r>
              <a:rPr altLang="en-US" sz="2800" lang="en-US"/>
              <a:t> </a:t>
            </a:r>
            <a:r>
              <a:rPr altLang="en-US" sz="2800" lang="en-US"/>
              <a:t>cho</a:t>
            </a:r>
            <a:r>
              <a:rPr altLang="en-US" sz="2800" lang="en-US"/>
              <a:t> </a:t>
            </a:r>
            <a:r>
              <a:rPr altLang="en-US" sz="2800" lang="en-US"/>
              <a:t>di</a:t>
            </a:r>
            <a:r>
              <a:rPr altLang="en-US" sz="2800" lang="en-US"/>
              <a:t> </a:t>
            </a:r>
            <a:r>
              <a:rPr altLang="en-US" sz="2800" lang="en-US"/>
              <a:t>truyền</a:t>
            </a:r>
            <a:r>
              <a:rPr altLang="en-US" sz="2800" lang="en-US"/>
              <a:t> </a:t>
            </a:r>
            <a:r>
              <a:rPr altLang="en-US" sz="2800" lang="en-US"/>
              <a:t>học</a:t>
            </a:r>
          </a:p>
        </p:txBody>
      </p:sp>
      <p:pic>
        <p:nvPicPr>
          <p:cNvPr id="2097168" name="Picture 9" descr="Earth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1524000" cy="1411287"/>
          </a:xfrm>
          <a:prstGeom prst="rect"/>
          <a:noFill/>
          <a:ln>
            <a:noFill/>
          </a:ln>
        </p:spPr>
      </p:pic>
      <p:pic>
        <p:nvPicPr>
          <p:cNvPr id="2097169" name="Picture 10" descr="1PTRIGB20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7705725" y="609600"/>
            <a:ext cx="1438275" cy="1485900"/>
          </a:xfrm>
          <a:prstGeom prst="rect"/>
          <a:noFill/>
          <a:ln>
            <a:noFill/>
          </a:ln>
        </p:spPr>
      </p:pic>
      <p:pic>
        <p:nvPicPr>
          <p:cNvPr id="2097170" name="Picture 11" descr="BALLOON3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0" y="2362200"/>
            <a:ext cx="1341437" cy="19050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2C1D3"/>
      </a:accent6>
      <a:hlink>
        <a:srgbClr val="6767FF"/>
      </a:hlink>
      <a:folHlink>
        <a:srgbClr val="9933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2C1D3"/>
        </a:accent6>
        <a:hlink>
          <a:srgbClr val="6767FF"/>
        </a:hlink>
        <a:folHlink>
          <a:srgbClr val="9933FF"/>
        </a:folHlink>
      </a:clrScheme>
    </a:extraClrScheme>
    <a:extraClrScheme>
      <a:clrScheme name="Default Color Scheme 2">
        <a:dk1>
          <a:srgbClr val="000000"/>
        </a:dk1>
        <a:lt1>
          <a:srgbClr val="FFFFFF"/>
        </a:lt1>
        <a:dk2>
          <a:srgbClr val="5F5F5F"/>
        </a:dk2>
        <a:lt2>
          <a:srgbClr val="666633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6D79F"/>
        </a:accent6>
        <a:hlink>
          <a:srgbClr val="808000"/>
        </a:hlink>
        <a:folHlink>
          <a:srgbClr val="CCCC00"/>
        </a:folHlink>
      </a:clrScheme>
    </a:extraClrScheme>
    <a:extraClrScheme>
      <a:clrScheme name="Default Color Scheme 3">
        <a:dk1>
          <a:srgbClr val="000000"/>
        </a:dk1>
        <a:lt1>
          <a:srgbClr val="FFFFFF"/>
        </a:lt1>
        <a:dk2>
          <a:srgbClr val="666699"/>
        </a:dk2>
        <a:lt2>
          <a:srgbClr val="000000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1"/>
        </a:accent5>
        <a:accent6>
          <a:srgbClr val="BBC9B8"/>
        </a:accent6>
        <a:hlink>
          <a:srgbClr val="8EA642"/>
        </a:hlink>
        <a:folHlink>
          <a:srgbClr val="CCCC00"/>
        </a:folHlink>
      </a:clrScheme>
    </a:extraClrScheme>
    <a:extraClrScheme>
      <a:clrScheme name="Default Color Scheme 4">
        <a:dk1>
          <a:srgbClr val="FFFFCC"/>
        </a:dk1>
        <a:lt1>
          <a:srgbClr val="336600"/>
        </a:lt1>
        <a:dk2>
          <a:srgbClr val="3333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9AA"/>
        </a:accent3>
        <a:accent4>
          <a:srgbClr val="DCDCAF"/>
        </a:accent4>
        <a:accent5>
          <a:srgbClr val="CAE2AA"/>
        </a:accent5>
        <a:accent6>
          <a:srgbClr val="5B8900"/>
        </a:accent6>
        <a:hlink>
          <a:srgbClr val="CC9900"/>
        </a:hlink>
        <a:folHlink>
          <a:srgbClr val="FFCC00"/>
        </a:folHlink>
      </a:clrScheme>
    </a:extraClrScheme>
    <a:extraClrScheme>
      <a:clrScheme name="Default Color Scheme 5">
        <a:dk1>
          <a:srgbClr val="FFFFFF"/>
        </a:dk1>
        <a:lt1>
          <a:srgbClr val="004A48"/>
        </a:lt1>
        <a:dk2>
          <a:srgbClr val="42445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2B1"/>
        </a:accent3>
        <a:accent4>
          <a:srgbClr val="DCDCDC"/>
        </a:accent4>
        <a:accent5>
          <a:srgbClr val="C2D5AA"/>
        </a:accent5>
        <a:accent6>
          <a:srgbClr val="005755"/>
        </a:accent6>
        <a:hlink>
          <a:srgbClr val="6666FF"/>
        </a:hlink>
        <a:folHlink>
          <a:srgbClr val="B2B2B2"/>
        </a:folHlink>
      </a:clrScheme>
    </a:extraClrScheme>
    <a:extraClrScheme>
      <a:clrScheme name="Default Color Scheme 6">
        <a:dk1>
          <a:srgbClr val="FFFFFF"/>
        </a:dk1>
        <a:lt1>
          <a:srgbClr val="1C2046"/>
        </a:lt1>
        <a:dk2>
          <a:srgbClr val="000000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AABB1"/>
        </a:accent3>
        <a:accent4>
          <a:srgbClr val="DCDCDC"/>
        </a:accent4>
        <a:accent5>
          <a:srgbClr val="AAE2FF"/>
        </a:accent5>
        <a:accent6>
          <a:srgbClr val="281E62"/>
        </a:accent6>
        <a:hlink>
          <a:srgbClr val="666699"/>
        </a:hlink>
        <a:folHlink>
          <a:srgbClr val="9999FF"/>
        </a:folHlink>
      </a:clrScheme>
    </a:extraClrScheme>
    <a:extraClrScheme>
      <a:clrScheme name="Default Color Scheme 7">
        <a:dk1>
          <a:srgbClr val="FFFFFF"/>
        </a:dk1>
        <a:lt1>
          <a:srgbClr val="000066"/>
        </a:lt1>
        <a:dk2>
          <a:srgbClr val="424458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9"/>
        </a:accent3>
        <a:accent4>
          <a:srgbClr val="DCDCDC"/>
        </a:accent4>
        <a:accent5>
          <a:srgbClr val="B9B9FF"/>
        </a:accent5>
        <a:accent6>
          <a:srgbClr val="2D2D89"/>
        </a:accent6>
        <a:hlink>
          <a:srgbClr val="FF9900"/>
        </a:hlink>
        <a:folHlink>
          <a:srgbClr val="CCCC00"/>
        </a:folHlink>
      </a:clrScheme>
    </a:extraClrScheme>
    <a:extraClrScheme>
      <a:clrScheme name="Default Color Scheme 8">
        <a:dk1>
          <a:srgbClr val="FFFFCC"/>
        </a:dk1>
        <a:lt1>
          <a:srgbClr val="390B20"/>
        </a:lt1>
        <a:dk2>
          <a:srgbClr val="1C1C1C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CDCAF"/>
        </a:accent4>
        <a:accent5>
          <a:srgbClr val="FFC7BB"/>
        </a:accent5>
        <a:accent6>
          <a:srgbClr val="4C1147"/>
        </a:accent6>
        <a:hlink>
          <a:srgbClr val="637D95"/>
        </a:hlink>
        <a:folHlink>
          <a:srgbClr val="FFCC00"/>
        </a:folHlink>
      </a:clrScheme>
    </a:extraClrScheme>
    <a:extraClrScheme>
      <a:clrScheme name="Default Color Scheme 9">
        <a:dk1>
          <a:srgbClr val="FFFFFF"/>
        </a:dk1>
        <a:lt1>
          <a:srgbClr val="722104"/>
        </a:lt1>
        <a:dk2>
          <a:srgbClr val="4C0000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CDCDC"/>
        </a:accent4>
        <a:accent5>
          <a:srgbClr val="E2B9AA"/>
        </a:accent5>
        <a:accent6>
          <a:srgbClr val="7B2800"/>
        </a:accent6>
        <a:hlink>
          <a:srgbClr val="FFCC00"/>
        </a:hlink>
        <a:folHlink>
          <a:srgbClr val="FF990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2C1D3"/>
      </a:accent6>
      <a:hlink>
        <a:srgbClr val="6767FF"/>
      </a:hlink>
      <a:folHlink>
        <a:srgbClr val="9933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2C1D3"/>
        </a:accent6>
        <a:hlink>
          <a:srgbClr val="6767FF"/>
        </a:hlink>
        <a:folHlink>
          <a:srgbClr val="9933FF"/>
        </a:folHlink>
      </a:clrScheme>
    </a:extraClrScheme>
    <a:extraClrScheme>
      <a:clrScheme name="Default Color Scheme 2">
        <a:dk1>
          <a:srgbClr val="000000"/>
        </a:dk1>
        <a:lt1>
          <a:srgbClr val="FFFFFF"/>
        </a:lt1>
        <a:dk2>
          <a:srgbClr val="5F5F5F"/>
        </a:dk2>
        <a:lt2>
          <a:srgbClr val="666633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6D79F"/>
        </a:accent6>
        <a:hlink>
          <a:srgbClr val="808000"/>
        </a:hlink>
        <a:folHlink>
          <a:srgbClr val="CCCC00"/>
        </a:folHlink>
      </a:clrScheme>
    </a:extraClrScheme>
    <a:extraClrScheme>
      <a:clrScheme name="Default Color Scheme 3">
        <a:dk1>
          <a:srgbClr val="000000"/>
        </a:dk1>
        <a:lt1>
          <a:srgbClr val="FFFFFF"/>
        </a:lt1>
        <a:dk2>
          <a:srgbClr val="666699"/>
        </a:dk2>
        <a:lt2>
          <a:srgbClr val="000000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1"/>
        </a:accent5>
        <a:accent6>
          <a:srgbClr val="BBC9B8"/>
        </a:accent6>
        <a:hlink>
          <a:srgbClr val="8EA642"/>
        </a:hlink>
        <a:folHlink>
          <a:srgbClr val="CCCC00"/>
        </a:folHlink>
      </a:clrScheme>
    </a:extraClrScheme>
    <a:extraClrScheme>
      <a:clrScheme name="Default Color Scheme 4">
        <a:dk1>
          <a:srgbClr val="FFFFCC"/>
        </a:dk1>
        <a:lt1>
          <a:srgbClr val="336600"/>
        </a:lt1>
        <a:dk2>
          <a:srgbClr val="3333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9AA"/>
        </a:accent3>
        <a:accent4>
          <a:srgbClr val="DCDCAF"/>
        </a:accent4>
        <a:accent5>
          <a:srgbClr val="CAE2AA"/>
        </a:accent5>
        <a:accent6>
          <a:srgbClr val="5B8900"/>
        </a:accent6>
        <a:hlink>
          <a:srgbClr val="CC9900"/>
        </a:hlink>
        <a:folHlink>
          <a:srgbClr val="FFCC00"/>
        </a:folHlink>
      </a:clrScheme>
    </a:extraClrScheme>
    <a:extraClrScheme>
      <a:clrScheme name="Default Color Scheme 5">
        <a:dk1>
          <a:srgbClr val="FFFFFF"/>
        </a:dk1>
        <a:lt1>
          <a:srgbClr val="004A48"/>
        </a:lt1>
        <a:dk2>
          <a:srgbClr val="42445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2B1"/>
        </a:accent3>
        <a:accent4>
          <a:srgbClr val="DCDCDC"/>
        </a:accent4>
        <a:accent5>
          <a:srgbClr val="C2D5AA"/>
        </a:accent5>
        <a:accent6>
          <a:srgbClr val="005755"/>
        </a:accent6>
        <a:hlink>
          <a:srgbClr val="6666FF"/>
        </a:hlink>
        <a:folHlink>
          <a:srgbClr val="B2B2B2"/>
        </a:folHlink>
      </a:clrScheme>
    </a:extraClrScheme>
    <a:extraClrScheme>
      <a:clrScheme name="Default Color Scheme 6">
        <a:dk1>
          <a:srgbClr val="FFFFFF"/>
        </a:dk1>
        <a:lt1>
          <a:srgbClr val="1C2046"/>
        </a:lt1>
        <a:dk2>
          <a:srgbClr val="000000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AABB1"/>
        </a:accent3>
        <a:accent4>
          <a:srgbClr val="DCDCDC"/>
        </a:accent4>
        <a:accent5>
          <a:srgbClr val="AAE2FF"/>
        </a:accent5>
        <a:accent6>
          <a:srgbClr val="281E62"/>
        </a:accent6>
        <a:hlink>
          <a:srgbClr val="666699"/>
        </a:hlink>
        <a:folHlink>
          <a:srgbClr val="9999FF"/>
        </a:folHlink>
      </a:clrScheme>
    </a:extraClrScheme>
    <a:extraClrScheme>
      <a:clrScheme name="Default Color Scheme 7">
        <a:dk1>
          <a:srgbClr val="FFFFFF"/>
        </a:dk1>
        <a:lt1>
          <a:srgbClr val="000066"/>
        </a:lt1>
        <a:dk2>
          <a:srgbClr val="424458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9"/>
        </a:accent3>
        <a:accent4>
          <a:srgbClr val="DCDCDC"/>
        </a:accent4>
        <a:accent5>
          <a:srgbClr val="B9B9FF"/>
        </a:accent5>
        <a:accent6>
          <a:srgbClr val="2D2D89"/>
        </a:accent6>
        <a:hlink>
          <a:srgbClr val="FF9900"/>
        </a:hlink>
        <a:folHlink>
          <a:srgbClr val="CCCC00"/>
        </a:folHlink>
      </a:clrScheme>
    </a:extraClrScheme>
    <a:extraClrScheme>
      <a:clrScheme name="Default Color Scheme 8">
        <a:dk1>
          <a:srgbClr val="FFFFCC"/>
        </a:dk1>
        <a:lt1>
          <a:srgbClr val="390B20"/>
        </a:lt1>
        <a:dk2>
          <a:srgbClr val="1C1C1C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CDCAF"/>
        </a:accent4>
        <a:accent5>
          <a:srgbClr val="FFC7BB"/>
        </a:accent5>
        <a:accent6>
          <a:srgbClr val="4C1147"/>
        </a:accent6>
        <a:hlink>
          <a:srgbClr val="637D95"/>
        </a:hlink>
        <a:folHlink>
          <a:srgbClr val="FFCC00"/>
        </a:folHlink>
      </a:clrScheme>
    </a:extraClrScheme>
    <a:extraClrScheme>
      <a:clrScheme name="Default Color Scheme 9">
        <a:dk1>
          <a:srgbClr val="FFFFFF"/>
        </a:dk1>
        <a:lt1>
          <a:srgbClr val="722104"/>
        </a:lt1>
        <a:dk2>
          <a:srgbClr val="4C0000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CDCDC"/>
        </a:accent4>
        <a:accent5>
          <a:srgbClr val="E2B9AA"/>
        </a:accent5>
        <a:accent6>
          <a:srgbClr val="7B2800"/>
        </a:accent6>
        <a:hlink>
          <a:srgbClr val="FFCC00"/>
        </a:hlink>
        <a:folHlink>
          <a:srgbClr val="FF9900"/>
        </a:folHlink>
      </a:clrScheme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4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TRAN QUANG KHAI</dc:title>
  <dc:creator>Microsoft Windows</dc:creator>
  <cp:lastModifiedBy>acer</cp:lastModifiedBy>
  <dcterms:created xsi:type="dcterms:W3CDTF">2011-08-17T00:29:47Z</dcterms:created>
  <dcterms:modified xsi:type="dcterms:W3CDTF">2021-09-11T04:30:35Z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847a59567f214b5bad3e117023a7faf7</vt:lpwstr>
  </property>
</Properties>
</file>