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26"/>
  </p:notesMasterIdLst>
  <p:sldIdLst>
    <p:sldId id="288" r:id="rId3"/>
    <p:sldId id="286" r:id="rId4"/>
    <p:sldId id="287" r:id="rId5"/>
    <p:sldId id="256" r:id="rId6"/>
    <p:sldId id="277" r:id="rId7"/>
    <p:sldId id="257" r:id="rId8"/>
    <p:sldId id="258" r:id="rId9"/>
    <p:sldId id="259" r:id="rId10"/>
    <p:sldId id="260" r:id="rId11"/>
    <p:sldId id="280" r:id="rId12"/>
    <p:sldId id="281" r:id="rId13"/>
    <p:sldId id="270" r:id="rId14"/>
    <p:sldId id="265" r:id="rId15"/>
    <p:sldId id="289" r:id="rId16"/>
    <p:sldId id="285" r:id="rId17"/>
    <p:sldId id="278" r:id="rId18"/>
    <p:sldId id="262" r:id="rId19"/>
    <p:sldId id="268" r:id="rId20"/>
    <p:sldId id="271" r:id="rId21"/>
    <p:sldId id="282" r:id="rId22"/>
    <p:sldId id="272" r:id="rId23"/>
    <p:sldId id="269" r:id="rId24"/>
    <p:sldId id="273" r:id="rId25"/>
  </p:sldIdLst>
  <p:sldSz cx="9144000" cy="5143500" type="screen16x9"/>
  <p:notesSz cx="6858000" cy="9144000"/>
  <p:embeddedFontLst>
    <p:embeddedFont>
      <p:font typeface="DFPOP1-W9" pitchFamily="1" charset="-128"/>
      <p:regular r:id="rId27"/>
    </p:embeddedFont>
    <p:embeddedFont>
      <p:font typeface="宋体" pitchFamily="2" charset="-122"/>
      <p:regular r:id="rId28"/>
    </p:embeddedFont>
    <p:embeddedFont>
      <p:font typeface="Calibri" pitchFamily="34" charset="0"/>
      <p:regular r:id="rId29"/>
      <p:bold r:id="rId30"/>
      <p:italic r:id="rId31"/>
      <p:boldItalic r:id="rId32"/>
    </p:embeddedFont>
  </p:embeddedFont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20000"/>
    <a:srgbClr val="4CA420"/>
    <a:srgbClr val="F56636"/>
    <a:srgbClr val="EF2A19"/>
    <a:srgbClr val="A9250B"/>
    <a:srgbClr val="FF6600"/>
    <a:srgbClr val="679C31"/>
    <a:srgbClr val="8CB823"/>
    <a:srgbClr val="F14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114" d="100"/>
          <a:sy n="114" d="100"/>
        </p:scale>
        <p:origin x="-62" y="60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EDA72-E6B0-42D0-B7B3-BBF37A68E1E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3A86A18E-7ED6-4EF0-A9AB-2B2BE54CCEC8}">
      <dgm:prSet phldrT="[Text]" custT="1"/>
      <dgm:spPr/>
      <dgm:t>
        <a:bodyPr/>
        <a:lstStyle/>
        <a:p>
          <a:pPr algn="just"/>
          <a:r>
            <a:rPr lang="vi-VN" sz="2400" dirty="0" smtClean="0">
              <a:solidFill>
                <a:schemeClr val="tx1"/>
              </a:solidFill>
              <a:latin typeface="Arial" panose="020B0604020202020204" pitchFamily="34" charset="0"/>
              <a:cs typeface="Arial" panose="020B0604020202020204" pitchFamily="34" charset="0"/>
            </a:rPr>
            <a:t>- Hiểu được thế nào là tự chủ</a:t>
          </a:r>
          <a:endParaRPr lang="en-US" sz="2400" dirty="0">
            <a:solidFill>
              <a:schemeClr val="tx1"/>
            </a:solidFill>
            <a:latin typeface="Arial" panose="020B0604020202020204" pitchFamily="34" charset="0"/>
            <a:cs typeface="Arial" panose="020B0604020202020204" pitchFamily="34" charset="0"/>
          </a:endParaRPr>
        </a:p>
      </dgm:t>
    </dgm:pt>
    <dgm:pt modelId="{F718BF44-F243-440D-B719-DFA1B0A1B15A}" type="parTrans" cxnId="{204C1139-8944-4BCD-BD65-AE0B35A0A746}">
      <dgm:prSet/>
      <dgm:spPr/>
      <dgm:t>
        <a:bodyPr/>
        <a:lstStyle/>
        <a:p>
          <a:pPr algn="just"/>
          <a:endParaRPr lang="en-US" sz="2000">
            <a:solidFill>
              <a:schemeClr val="tx1"/>
            </a:solidFill>
            <a:latin typeface="Arial" panose="020B0604020202020204" pitchFamily="34" charset="0"/>
            <a:cs typeface="Arial" panose="020B0604020202020204" pitchFamily="34" charset="0"/>
          </a:endParaRPr>
        </a:p>
      </dgm:t>
    </dgm:pt>
    <dgm:pt modelId="{299B4B5D-F417-4C5E-BC97-91F6C7C74E99}" type="sibTrans" cxnId="{204C1139-8944-4BCD-BD65-AE0B35A0A746}">
      <dgm:prSet/>
      <dgm:spPr/>
      <dgm:t>
        <a:bodyPr/>
        <a:lstStyle/>
        <a:p>
          <a:pPr algn="just"/>
          <a:endParaRPr lang="en-US" sz="2000">
            <a:solidFill>
              <a:schemeClr val="tx1"/>
            </a:solidFill>
            <a:latin typeface="Arial" panose="020B0604020202020204" pitchFamily="34" charset="0"/>
            <a:cs typeface="Arial" panose="020B0604020202020204" pitchFamily="34" charset="0"/>
          </a:endParaRPr>
        </a:p>
      </dgm:t>
    </dgm:pt>
    <dgm:pt modelId="{E801505E-67BC-4651-884C-5AA944889163}">
      <dgm:prSet phldrT="[Text]" custT="1"/>
      <dgm:spPr/>
      <dgm:t>
        <a:bodyPr/>
        <a:lstStyle/>
        <a:p>
          <a:pPr algn="ctr"/>
          <a:r>
            <a:rPr lang="en-US" sz="2400" b="1" dirty="0" err="1" smtClean="0">
              <a:solidFill>
                <a:schemeClr val="tx1"/>
              </a:solidFill>
              <a:latin typeface="Arial" panose="020B0604020202020204" pitchFamily="34" charset="0"/>
              <a:cs typeface="Arial" panose="020B0604020202020204" pitchFamily="34" charset="0"/>
            </a:rPr>
            <a:t>Yêu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cầu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cần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đạt</a:t>
          </a:r>
          <a:endParaRPr lang="en-US" sz="2400" b="1" dirty="0">
            <a:solidFill>
              <a:schemeClr val="tx1"/>
            </a:solidFill>
            <a:latin typeface="Arial" panose="020B0604020202020204" pitchFamily="34" charset="0"/>
            <a:cs typeface="Arial" panose="020B0604020202020204" pitchFamily="34" charset="0"/>
          </a:endParaRPr>
        </a:p>
      </dgm:t>
    </dgm:pt>
    <dgm:pt modelId="{1E55852F-34C8-4AE4-8CEB-04E38B64C020}" type="parTrans" cxnId="{2BBEC3D1-5D65-4C34-A333-6BAD1AD68D8B}">
      <dgm:prSet/>
      <dgm:spPr/>
      <dgm:t>
        <a:bodyPr/>
        <a:lstStyle/>
        <a:p>
          <a:pPr algn="just"/>
          <a:endParaRPr lang="en-US" sz="2000">
            <a:solidFill>
              <a:schemeClr val="tx1"/>
            </a:solidFill>
            <a:latin typeface="Arial" panose="020B0604020202020204" pitchFamily="34" charset="0"/>
            <a:cs typeface="Arial" panose="020B0604020202020204" pitchFamily="34" charset="0"/>
          </a:endParaRPr>
        </a:p>
      </dgm:t>
    </dgm:pt>
    <dgm:pt modelId="{12CB25C8-39ED-42B9-92CB-0BF8B9EA91DF}" type="sibTrans" cxnId="{2BBEC3D1-5D65-4C34-A333-6BAD1AD68D8B}">
      <dgm:prSet/>
      <dgm:spPr/>
      <dgm:t>
        <a:bodyPr/>
        <a:lstStyle/>
        <a:p>
          <a:pPr algn="just"/>
          <a:endParaRPr lang="en-US" sz="2000">
            <a:solidFill>
              <a:schemeClr val="tx1"/>
            </a:solidFill>
            <a:latin typeface="Arial" panose="020B0604020202020204" pitchFamily="34" charset="0"/>
            <a:cs typeface="Arial" panose="020B0604020202020204" pitchFamily="34" charset="0"/>
          </a:endParaRPr>
        </a:p>
      </dgm:t>
    </dgm:pt>
    <dgm:pt modelId="{C030411B-7394-4035-B682-CBA40A088650}">
      <dgm:prSet custT="1"/>
      <dgm:spPr/>
      <dgm:t>
        <a:bodyPr/>
        <a:lstStyle/>
        <a:p>
          <a:r>
            <a:rPr lang="vi-VN" sz="2400" dirty="0" smtClean="0">
              <a:solidFill>
                <a:schemeClr val="tx1"/>
              </a:solidFill>
              <a:latin typeface="Arial" panose="020B0604020202020204" pitchFamily="34" charset="0"/>
              <a:cs typeface="Arial" panose="020B0604020202020204" pitchFamily="34" charset="0"/>
            </a:rPr>
            <a:t>- Nêu được biểu hiện của người có tính tự chủ</a:t>
          </a:r>
          <a:endParaRPr lang="en-US" sz="2400" dirty="0" smtClean="0">
            <a:solidFill>
              <a:schemeClr val="tx1"/>
            </a:solidFill>
            <a:latin typeface="Arial" panose="020B0604020202020204" pitchFamily="34" charset="0"/>
            <a:cs typeface="Arial" panose="020B0604020202020204" pitchFamily="34" charset="0"/>
          </a:endParaRPr>
        </a:p>
      </dgm:t>
    </dgm:pt>
    <dgm:pt modelId="{163FA3A8-19A0-4257-9510-A41A0915D00C}" type="parTrans" cxnId="{C187A764-7761-46D2-ADC1-BE40E4A1D5FE}">
      <dgm:prSet/>
      <dgm:spPr/>
      <dgm:t>
        <a:bodyPr/>
        <a:lstStyle/>
        <a:p>
          <a:endParaRPr lang="en-US">
            <a:solidFill>
              <a:schemeClr val="tx1"/>
            </a:solidFill>
          </a:endParaRPr>
        </a:p>
      </dgm:t>
    </dgm:pt>
    <dgm:pt modelId="{33CA0562-B00F-4874-9013-01F8D250E2DF}" type="sibTrans" cxnId="{C187A764-7761-46D2-ADC1-BE40E4A1D5FE}">
      <dgm:prSet/>
      <dgm:spPr/>
      <dgm:t>
        <a:bodyPr/>
        <a:lstStyle/>
        <a:p>
          <a:endParaRPr lang="en-US">
            <a:solidFill>
              <a:schemeClr val="tx1"/>
            </a:solidFill>
          </a:endParaRPr>
        </a:p>
      </dgm:t>
    </dgm:pt>
    <dgm:pt modelId="{C4E3783E-005A-4524-BE59-9419B0AEE1E2}">
      <dgm:prSet custT="1"/>
      <dgm:spPr/>
      <dgm:t>
        <a:bodyPr/>
        <a:lstStyle/>
        <a:p>
          <a:r>
            <a:rPr lang="vi-VN" sz="2400" dirty="0" smtClean="0">
              <a:solidFill>
                <a:schemeClr val="tx1"/>
              </a:solidFill>
              <a:latin typeface="Arial" panose="020B0604020202020204" pitchFamily="34" charset="0"/>
              <a:cs typeface="Arial" panose="020B0604020202020204" pitchFamily="34" charset="0"/>
            </a:rPr>
            <a:t>- Hiểu được vì sao con người cần phải biết tự chủ</a:t>
          </a:r>
          <a:endParaRPr lang="en-US" sz="2400" dirty="0" smtClean="0">
            <a:solidFill>
              <a:schemeClr val="tx1"/>
            </a:solidFill>
            <a:latin typeface="Arial" panose="020B0604020202020204" pitchFamily="34" charset="0"/>
            <a:cs typeface="Arial" panose="020B0604020202020204" pitchFamily="34" charset="0"/>
          </a:endParaRPr>
        </a:p>
      </dgm:t>
    </dgm:pt>
    <dgm:pt modelId="{EE69A107-8557-4B8A-B1BC-4E919A86467F}" type="parTrans" cxnId="{63E1A583-2409-492F-8315-6C750640BFB7}">
      <dgm:prSet/>
      <dgm:spPr/>
      <dgm:t>
        <a:bodyPr/>
        <a:lstStyle/>
        <a:p>
          <a:endParaRPr lang="en-US">
            <a:solidFill>
              <a:schemeClr val="tx1"/>
            </a:solidFill>
          </a:endParaRPr>
        </a:p>
      </dgm:t>
    </dgm:pt>
    <dgm:pt modelId="{C62A2B2D-C827-4455-BD5F-3CA9724FE799}" type="sibTrans" cxnId="{63E1A583-2409-492F-8315-6C750640BFB7}">
      <dgm:prSet/>
      <dgm:spPr/>
      <dgm:t>
        <a:bodyPr/>
        <a:lstStyle/>
        <a:p>
          <a:endParaRPr lang="en-US">
            <a:solidFill>
              <a:schemeClr val="tx1"/>
            </a:solidFill>
          </a:endParaRPr>
        </a:p>
      </dgm:t>
    </dgm:pt>
    <dgm:pt modelId="{C0060F23-9448-462E-96D0-DFF91004FE44}">
      <dgm:prSet custT="1"/>
      <dgm:spPr/>
      <dgm:t>
        <a:bodyPr/>
        <a:lstStyle/>
        <a:p>
          <a:r>
            <a:rPr lang="en-US" sz="2400" dirty="0" smtClean="0">
              <a:solidFill>
                <a:schemeClr val="tx1"/>
              </a:solidFill>
              <a:latin typeface="Arial" panose="020B0604020202020204" pitchFamily="34" charset="0"/>
              <a:cs typeface="Arial" panose="020B0604020202020204" pitchFamily="34" charset="0"/>
            </a:rPr>
            <a:t>- Có khả năng làm chủ bản thân trong học tập, sinh hoạt</a:t>
          </a:r>
        </a:p>
      </dgm:t>
    </dgm:pt>
    <dgm:pt modelId="{3D46ABE9-AD62-4A02-BD5F-80E90ECDAEFA}" type="parTrans" cxnId="{C8BB53A8-9CE7-4F5D-8E58-153DF2383B75}">
      <dgm:prSet/>
      <dgm:spPr/>
      <dgm:t>
        <a:bodyPr/>
        <a:lstStyle/>
        <a:p>
          <a:endParaRPr lang="en-US">
            <a:solidFill>
              <a:schemeClr val="tx1"/>
            </a:solidFill>
          </a:endParaRPr>
        </a:p>
      </dgm:t>
    </dgm:pt>
    <dgm:pt modelId="{7438809C-4EC9-4B18-88C4-28FD5F5F989A}" type="sibTrans" cxnId="{C8BB53A8-9CE7-4F5D-8E58-153DF2383B75}">
      <dgm:prSet/>
      <dgm:spPr/>
      <dgm:t>
        <a:bodyPr/>
        <a:lstStyle/>
        <a:p>
          <a:endParaRPr lang="en-US">
            <a:solidFill>
              <a:schemeClr val="tx1"/>
            </a:solidFill>
          </a:endParaRPr>
        </a:p>
      </dgm:t>
    </dgm:pt>
    <dgm:pt modelId="{811147BA-2D03-476D-BAC8-FC538BFD2CEC}">
      <dgm:prSet custT="1"/>
      <dgm:spPr/>
      <dgm:t>
        <a:bodyPr/>
        <a:lstStyle/>
        <a:p>
          <a:r>
            <a:rPr lang="en-US" sz="2400" dirty="0" smtClean="0">
              <a:solidFill>
                <a:schemeClr val="tx1"/>
              </a:solidFill>
              <a:latin typeface="Arial" panose="020B0604020202020204" pitchFamily="34" charset="0"/>
              <a:cs typeface="Arial" panose="020B0604020202020204" pitchFamily="34" charset="0"/>
            </a:rPr>
            <a:t>- Có ý thức rèn luyện tính tự chủ</a:t>
          </a:r>
        </a:p>
      </dgm:t>
    </dgm:pt>
    <dgm:pt modelId="{C2ED74B5-E819-459D-9291-99CC7FE61E7C}" type="parTrans" cxnId="{390E11C1-4883-4085-A662-AE49B13CD504}">
      <dgm:prSet/>
      <dgm:spPr/>
      <dgm:t>
        <a:bodyPr/>
        <a:lstStyle/>
        <a:p>
          <a:endParaRPr lang="en-US">
            <a:solidFill>
              <a:schemeClr val="tx1"/>
            </a:solidFill>
          </a:endParaRPr>
        </a:p>
      </dgm:t>
    </dgm:pt>
    <dgm:pt modelId="{41B7B518-49D0-421C-9A10-CDAA048B9440}" type="sibTrans" cxnId="{390E11C1-4883-4085-A662-AE49B13CD504}">
      <dgm:prSet/>
      <dgm:spPr/>
      <dgm:t>
        <a:bodyPr/>
        <a:lstStyle/>
        <a:p>
          <a:endParaRPr lang="en-US">
            <a:solidFill>
              <a:schemeClr val="tx1"/>
            </a:solidFill>
          </a:endParaRPr>
        </a:p>
      </dgm:t>
    </dgm:pt>
    <dgm:pt modelId="{27E6D313-6D52-45DC-AD4A-E2F82A02DD4A}" type="pres">
      <dgm:prSet presAssocID="{BACEDA72-E6B0-42D0-B7B3-BBF37A68E1E0}" presName="cycle" presStyleCnt="0">
        <dgm:presLayoutVars>
          <dgm:chMax val="1"/>
          <dgm:dir/>
          <dgm:animLvl val="ctr"/>
          <dgm:resizeHandles val="exact"/>
        </dgm:presLayoutVars>
      </dgm:prSet>
      <dgm:spPr/>
      <dgm:t>
        <a:bodyPr/>
        <a:lstStyle/>
        <a:p>
          <a:endParaRPr lang="en-US"/>
        </a:p>
      </dgm:t>
    </dgm:pt>
    <dgm:pt modelId="{1013E940-5F0B-4393-AFA3-DA85BDBB1A8F}" type="pres">
      <dgm:prSet presAssocID="{E801505E-67BC-4651-884C-5AA944889163}" presName="centerShape" presStyleLbl="node0" presStyleIdx="0" presStyleCnt="1" custScaleX="69986" custScaleY="69825" custLinFactNeighborX="356" custLinFactNeighborY="2489"/>
      <dgm:spPr/>
      <dgm:t>
        <a:bodyPr/>
        <a:lstStyle/>
        <a:p>
          <a:endParaRPr lang="en-US"/>
        </a:p>
      </dgm:t>
    </dgm:pt>
    <dgm:pt modelId="{9AD49F01-BB82-4567-876C-1F3A77696150}" type="pres">
      <dgm:prSet presAssocID="{F718BF44-F243-440D-B719-DFA1B0A1B15A}" presName="parTrans" presStyleLbl="bgSibTrans2D1" presStyleIdx="0" presStyleCnt="5" custLinFactNeighborX="4766" custLinFactNeighborY="10073"/>
      <dgm:spPr/>
      <dgm:t>
        <a:bodyPr/>
        <a:lstStyle/>
        <a:p>
          <a:endParaRPr lang="en-US"/>
        </a:p>
      </dgm:t>
    </dgm:pt>
    <dgm:pt modelId="{8FCCCB7C-7138-46BE-BAC0-97886545A729}" type="pres">
      <dgm:prSet presAssocID="{3A86A18E-7ED6-4EF0-A9AB-2B2BE54CCEC8}" presName="node" presStyleLbl="node1" presStyleIdx="0" presStyleCnt="5" custScaleX="129587" custScaleY="57407" custRadScaleRad="98465" custRadScaleInc="-8491">
        <dgm:presLayoutVars>
          <dgm:bulletEnabled val="1"/>
        </dgm:presLayoutVars>
      </dgm:prSet>
      <dgm:spPr/>
      <dgm:t>
        <a:bodyPr/>
        <a:lstStyle/>
        <a:p>
          <a:endParaRPr lang="en-US"/>
        </a:p>
      </dgm:t>
    </dgm:pt>
    <dgm:pt modelId="{27B5E1B1-CA03-4BC3-8195-2BE47621335A}" type="pres">
      <dgm:prSet presAssocID="{163FA3A8-19A0-4257-9510-A41A0915D00C}" presName="parTrans" presStyleLbl="bgSibTrans2D1" presStyleIdx="1" presStyleCnt="5"/>
      <dgm:spPr/>
      <dgm:t>
        <a:bodyPr/>
        <a:lstStyle/>
        <a:p>
          <a:endParaRPr lang="en-US"/>
        </a:p>
      </dgm:t>
    </dgm:pt>
    <dgm:pt modelId="{BAAAEC97-0FE9-424D-A4A0-ADDC0FEA65CA}" type="pres">
      <dgm:prSet presAssocID="{C030411B-7394-4035-B682-CBA40A088650}" presName="node" presStyleLbl="node1" presStyleIdx="1" presStyleCnt="5" custScaleX="123249" custScaleY="82817" custRadScaleRad="99109" custRadScaleInc="-32040">
        <dgm:presLayoutVars>
          <dgm:bulletEnabled val="1"/>
        </dgm:presLayoutVars>
      </dgm:prSet>
      <dgm:spPr/>
      <dgm:t>
        <a:bodyPr/>
        <a:lstStyle/>
        <a:p>
          <a:endParaRPr lang="en-US"/>
        </a:p>
      </dgm:t>
    </dgm:pt>
    <dgm:pt modelId="{3E916361-D544-44A4-AF08-831EA67EBA69}" type="pres">
      <dgm:prSet presAssocID="{EE69A107-8557-4B8A-B1BC-4E919A86467F}" presName="parTrans" presStyleLbl="bgSibTrans2D1" presStyleIdx="2" presStyleCnt="5"/>
      <dgm:spPr/>
      <dgm:t>
        <a:bodyPr/>
        <a:lstStyle/>
        <a:p>
          <a:endParaRPr lang="en-US"/>
        </a:p>
      </dgm:t>
    </dgm:pt>
    <dgm:pt modelId="{BE13F0E3-DC90-4D57-8BC0-2AF9A3ADCA22}" type="pres">
      <dgm:prSet presAssocID="{C4E3783E-005A-4524-BE59-9419B0AEE1E2}" presName="node" presStyleLbl="node1" presStyleIdx="2" presStyleCnt="5" custScaleX="144846" custScaleY="66603">
        <dgm:presLayoutVars>
          <dgm:bulletEnabled val="1"/>
        </dgm:presLayoutVars>
      </dgm:prSet>
      <dgm:spPr/>
      <dgm:t>
        <a:bodyPr/>
        <a:lstStyle/>
        <a:p>
          <a:endParaRPr lang="en-US"/>
        </a:p>
      </dgm:t>
    </dgm:pt>
    <dgm:pt modelId="{B8279A55-3611-4B1D-B381-09AE0E9B6458}" type="pres">
      <dgm:prSet presAssocID="{3D46ABE9-AD62-4A02-BD5F-80E90ECDAEFA}" presName="parTrans" presStyleLbl="bgSibTrans2D1" presStyleIdx="3" presStyleCnt="5"/>
      <dgm:spPr/>
      <dgm:t>
        <a:bodyPr/>
        <a:lstStyle/>
        <a:p>
          <a:endParaRPr lang="en-US"/>
        </a:p>
      </dgm:t>
    </dgm:pt>
    <dgm:pt modelId="{FE2DD8A2-1E52-4C51-9416-DA14BAE16901}" type="pres">
      <dgm:prSet presAssocID="{C0060F23-9448-462E-96D0-DFF91004FE44}" presName="node" presStyleLbl="node1" presStyleIdx="3" presStyleCnt="5" custScaleX="123249" custScaleY="82817" custRadScaleRad="100425" custRadScaleInc="33415">
        <dgm:presLayoutVars>
          <dgm:bulletEnabled val="1"/>
        </dgm:presLayoutVars>
      </dgm:prSet>
      <dgm:spPr/>
      <dgm:t>
        <a:bodyPr/>
        <a:lstStyle/>
        <a:p>
          <a:endParaRPr lang="en-US"/>
        </a:p>
      </dgm:t>
    </dgm:pt>
    <dgm:pt modelId="{E4F5645C-A1FD-4F54-A5BD-58077CF223EC}" type="pres">
      <dgm:prSet presAssocID="{C2ED74B5-E819-459D-9291-99CC7FE61E7C}" presName="parTrans" presStyleLbl="bgSibTrans2D1" presStyleIdx="4" presStyleCnt="5"/>
      <dgm:spPr/>
      <dgm:t>
        <a:bodyPr/>
        <a:lstStyle/>
        <a:p>
          <a:endParaRPr lang="en-US"/>
        </a:p>
      </dgm:t>
    </dgm:pt>
    <dgm:pt modelId="{60419F36-3D96-4013-AF52-7E181D1DCAF1}" type="pres">
      <dgm:prSet presAssocID="{811147BA-2D03-476D-BAC8-FC538BFD2CEC}" presName="node" presStyleLbl="node1" presStyleIdx="4" presStyleCnt="5" custScaleX="126055" custScaleY="57407" custRadScaleRad="100045" custRadScaleInc="5010">
        <dgm:presLayoutVars>
          <dgm:bulletEnabled val="1"/>
        </dgm:presLayoutVars>
      </dgm:prSet>
      <dgm:spPr/>
      <dgm:t>
        <a:bodyPr/>
        <a:lstStyle/>
        <a:p>
          <a:endParaRPr lang="en-US"/>
        </a:p>
      </dgm:t>
    </dgm:pt>
  </dgm:ptLst>
  <dgm:cxnLst>
    <dgm:cxn modelId="{36B3D01E-F1C8-436A-B697-6B9AC8C3FE2C}" type="presOf" srcId="{C0060F23-9448-462E-96D0-DFF91004FE44}" destId="{FE2DD8A2-1E52-4C51-9416-DA14BAE16901}" srcOrd="0" destOrd="0" presId="urn:microsoft.com/office/officeart/2005/8/layout/radial4"/>
    <dgm:cxn modelId="{93C04721-E19E-461C-9EAC-FD470365DFB6}" type="presOf" srcId="{811147BA-2D03-476D-BAC8-FC538BFD2CEC}" destId="{60419F36-3D96-4013-AF52-7E181D1DCAF1}" srcOrd="0" destOrd="0" presId="urn:microsoft.com/office/officeart/2005/8/layout/radial4"/>
    <dgm:cxn modelId="{C13DB405-D13E-4026-99B1-86C0D9BB48E1}" type="presOf" srcId="{F718BF44-F243-440D-B719-DFA1B0A1B15A}" destId="{9AD49F01-BB82-4567-876C-1F3A77696150}" srcOrd="0" destOrd="0" presId="urn:microsoft.com/office/officeart/2005/8/layout/radial4"/>
    <dgm:cxn modelId="{390E11C1-4883-4085-A662-AE49B13CD504}" srcId="{E801505E-67BC-4651-884C-5AA944889163}" destId="{811147BA-2D03-476D-BAC8-FC538BFD2CEC}" srcOrd="4" destOrd="0" parTransId="{C2ED74B5-E819-459D-9291-99CC7FE61E7C}" sibTransId="{41B7B518-49D0-421C-9A10-CDAA048B9440}"/>
    <dgm:cxn modelId="{204C1139-8944-4BCD-BD65-AE0B35A0A746}" srcId="{E801505E-67BC-4651-884C-5AA944889163}" destId="{3A86A18E-7ED6-4EF0-A9AB-2B2BE54CCEC8}" srcOrd="0" destOrd="0" parTransId="{F718BF44-F243-440D-B719-DFA1B0A1B15A}" sibTransId="{299B4B5D-F417-4C5E-BC97-91F6C7C74E99}"/>
    <dgm:cxn modelId="{C187A764-7761-46D2-ADC1-BE40E4A1D5FE}" srcId="{E801505E-67BC-4651-884C-5AA944889163}" destId="{C030411B-7394-4035-B682-CBA40A088650}" srcOrd="1" destOrd="0" parTransId="{163FA3A8-19A0-4257-9510-A41A0915D00C}" sibTransId="{33CA0562-B00F-4874-9013-01F8D250E2DF}"/>
    <dgm:cxn modelId="{E75871B2-C939-40C1-BDF3-15C39FE5178C}" type="presOf" srcId="{3D46ABE9-AD62-4A02-BD5F-80E90ECDAEFA}" destId="{B8279A55-3611-4B1D-B381-09AE0E9B6458}" srcOrd="0" destOrd="0" presId="urn:microsoft.com/office/officeart/2005/8/layout/radial4"/>
    <dgm:cxn modelId="{99735FE1-1556-4E20-AC08-033F136027A9}" type="presOf" srcId="{BACEDA72-E6B0-42D0-B7B3-BBF37A68E1E0}" destId="{27E6D313-6D52-45DC-AD4A-E2F82A02DD4A}" srcOrd="0" destOrd="0" presId="urn:microsoft.com/office/officeart/2005/8/layout/radial4"/>
    <dgm:cxn modelId="{4004EAE6-4832-40D8-AB67-05D29CC57982}" type="presOf" srcId="{EE69A107-8557-4B8A-B1BC-4E919A86467F}" destId="{3E916361-D544-44A4-AF08-831EA67EBA69}" srcOrd="0" destOrd="0" presId="urn:microsoft.com/office/officeart/2005/8/layout/radial4"/>
    <dgm:cxn modelId="{E50A1946-5F66-4F93-9E67-A15176C07384}" type="presOf" srcId="{C030411B-7394-4035-B682-CBA40A088650}" destId="{BAAAEC97-0FE9-424D-A4A0-ADDC0FEA65CA}" srcOrd="0" destOrd="0" presId="urn:microsoft.com/office/officeart/2005/8/layout/radial4"/>
    <dgm:cxn modelId="{63E1A583-2409-492F-8315-6C750640BFB7}" srcId="{E801505E-67BC-4651-884C-5AA944889163}" destId="{C4E3783E-005A-4524-BE59-9419B0AEE1E2}" srcOrd="2" destOrd="0" parTransId="{EE69A107-8557-4B8A-B1BC-4E919A86467F}" sibTransId="{C62A2B2D-C827-4455-BD5F-3CA9724FE799}"/>
    <dgm:cxn modelId="{F2BD29E9-E34B-4E9E-BA94-2C0A10BD92AA}" type="presOf" srcId="{C2ED74B5-E819-459D-9291-99CC7FE61E7C}" destId="{E4F5645C-A1FD-4F54-A5BD-58077CF223EC}" srcOrd="0" destOrd="0" presId="urn:microsoft.com/office/officeart/2005/8/layout/radial4"/>
    <dgm:cxn modelId="{2BBEC3D1-5D65-4C34-A333-6BAD1AD68D8B}" srcId="{BACEDA72-E6B0-42D0-B7B3-BBF37A68E1E0}" destId="{E801505E-67BC-4651-884C-5AA944889163}" srcOrd="0" destOrd="0" parTransId="{1E55852F-34C8-4AE4-8CEB-04E38B64C020}" sibTransId="{12CB25C8-39ED-42B9-92CB-0BF8B9EA91DF}"/>
    <dgm:cxn modelId="{A1A79F6E-426F-479C-8F16-1685A1D9A28B}" type="presOf" srcId="{3A86A18E-7ED6-4EF0-A9AB-2B2BE54CCEC8}" destId="{8FCCCB7C-7138-46BE-BAC0-97886545A729}" srcOrd="0" destOrd="0" presId="urn:microsoft.com/office/officeart/2005/8/layout/radial4"/>
    <dgm:cxn modelId="{2E1D3BE0-14D0-4CD2-A713-96FC5A2A2D5B}" type="presOf" srcId="{E801505E-67BC-4651-884C-5AA944889163}" destId="{1013E940-5F0B-4393-AFA3-DA85BDBB1A8F}" srcOrd="0" destOrd="0" presId="urn:microsoft.com/office/officeart/2005/8/layout/radial4"/>
    <dgm:cxn modelId="{A8D91E39-0CCA-4A16-A235-0F02458B3F84}" type="presOf" srcId="{C4E3783E-005A-4524-BE59-9419B0AEE1E2}" destId="{BE13F0E3-DC90-4D57-8BC0-2AF9A3ADCA22}" srcOrd="0" destOrd="0" presId="urn:microsoft.com/office/officeart/2005/8/layout/radial4"/>
    <dgm:cxn modelId="{03F3525A-3977-4B35-86ED-070E35DA0E70}" type="presOf" srcId="{163FA3A8-19A0-4257-9510-A41A0915D00C}" destId="{27B5E1B1-CA03-4BC3-8195-2BE47621335A}" srcOrd="0" destOrd="0" presId="urn:microsoft.com/office/officeart/2005/8/layout/radial4"/>
    <dgm:cxn modelId="{C8BB53A8-9CE7-4F5D-8E58-153DF2383B75}" srcId="{E801505E-67BC-4651-884C-5AA944889163}" destId="{C0060F23-9448-462E-96D0-DFF91004FE44}" srcOrd="3" destOrd="0" parTransId="{3D46ABE9-AD62-4A02-BD5F-80E90ECDAEFA}" sibTransId="{7438809C-4EC9-4B18-88C4-28FD5F5F989A}"/>
    <dgm:cxn modelId="{52E4CDB6-1652-4936-A062-5C54DDA95A37}" type="presParOf" srcId="{27E6D313-6D52-45DC-AD4A-E2F82A02DD4A}" destId="{1013E940-5F0B-4393-AFA3-DA85BDBB1A8F}" srcOrd="0" destOrd="0" presId="urn:microsoft.com/office/officeart/2005/8/layout/radial4"/>
    <dgm:cxn modelId="{B3A72684-E6EF-4FBB-B6A9-6F8338F4D9FA}" type="presParOf" srcId="{27E6D313-6D52-45DC-AD4A-E2F82A02DD4A}" destId="{9AD49F01-BB82-4567-876C-1F3A77696150}" srcOrd="1" destOrd="0" presId="urn:microsoft.com/office/officeart/2005/8/layout/radial4"/>
    <dgm:cxn modelId="{0AC3E4ED-CAEA-4A6C-AA8E-9EAD00C25CBF}" type="presParOf" srcId="{27E6D313-6D52-45DC-AD4A-E2F82A02DD4A}" destId="{8FCCCB7C-7138-46BE-BAC0-97886545A729}" srcOrd="2" destOrd="0" presId="urn:microsoft.com/office/officeart/2005/8/layout/radial4"/>
    <dgm:cxn modelId="{2DD0629A-F2B5-4C12-9A58-4862E6AE88A0}" type="presParOf" srcId="{27E6D313-6D52-45DC-AD4A-E2F82A02DD4A}" destId="{27B5E1B1-CA03-4BC3-8195-2BE47621335A}" srcOrd="3" destOrd="0" presId="urn:microsoft.com/office/officeart/2005/8/layout/radial4"/>
    <dgm:cxn modelId="{0E0324F8-04B1-4866-9D61-CE1DEEE79B9D}" type="presParOf" srcId="{27E6D313-6D52-45DC-AD4A-E2F82A02DD4A}" destId="{BAAAEC97-0FE9-424D-A4A0-ADDC0FEA65CA}" srcOrd="4" destOrd="0" presId="urn:microsoft.com/office/officeart/2005/8/layout/radial4"/>
    <dgm:cxn modelId="{06BA9E6D-9D42-4FFF-A716-2511CB99D1A1}" type="presParOf" srcId="{27E6D313-6D52-45DC-AD4A-E2F82A02DD4A}" destId="{3E916361-D544-44A4-AF08-831EA67EBA69}" srcOrd="5" destOrd="0" presId="urn:microsoft.com/office/officeart/2005/8/layout/radial4"/>
    <dgm:cxn modelId="{15F278FA-6B5B-4DEE-9FA1-DA65F157A34A}" type="presParOf" srcId="{27E6D313-6D52-45DC-AD4A-E2F82A02DD4A}" destId="{BE13F0E3-DC90-4D57-8BC0-2AF9A3ADCA22}" srcOrd="6" destOrd="0" presId="urn:microsoft.com/office/officeart/2005/8/layout/radial4"/>
    <dgm:cxn modelId="{D27BBADC-0F81-4283-B338-8E85B5D6260D}" type="presParOf" srcId="{27E6D313-6D52-45DC-AD4A-E2F82A02DD4A}" destId="{B8279A55-3611-4B1D-B381-09AE0E9B6458}" srcOrd="7" destOrd="0" presId="urn:microsoft.com/office/officeart/2005/8/layout/radial4"/>
    <dgm:cxn modelId="{64CAEBF5-EF77-4BE2-BE68-6057C1E82C7A}" type="presParOf" srcId="{27E6D313-6D52-45DC-AD4A-E2F82A02DD4A}" destId="{FE2DD8A2-1E52-4C51-9416-DA14BAE16901}" srcOrd="8" destOrd="0" presId="urn:microsoft.com/office/officeart/2005/8/layout/radial4"/>
    <dgm:cxn modelId="{E6305CD7-5205-4A38-8478-E2D6F578B8CF}" type="presParOf" srcId="{27E6D313-6D52-45DC-AD4A-E2F82A02DD4A}" destId="{E4F5645C-A1FD-4F54-A5BD-58077CF223EC}" srcOrd="9" destOrd="0" presId="urn:microsoft.com/office/officeart/2005/8/layout/radial4"/>
    <dgm:cxn modelId="{F47E3C1C-7923-4865-8349-77D08EA99F4C}" type="presParOf" srcId="{27E6D313-6D52-45DC-AD4A-E2F82A02DD4A}" destId="{60419F36-3D96-4013-AF52-7E181D1DCAF1}"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B218E6-399F-415B-93B5-EECFAB245134}" type="doc">
      <dgm:prSet loTypeId="urn:microsoft.com/office/officeart/2005/8/layout/vList3" loCatId="list" qsTypeId="urn:microsoft.com/office/officeart/2005/8/quickstyle/simple1" qsCatId="simple" csTypeId="urn:microsoft.com/office/officeart/2005/8/colors/colorful4" csCatId="colorful" phldr="1"/>
      <dgm:spPr/>
    </dgm:pt>
    <dgm:pt modelId="{03DCC58D-7C55-485F-B97F-75F0AF1AD043}">
      <dgm:prSet phldrT="[Text]" custT="1"/>
      <dgm:spPr/>
      <dgm:t>
        <a:bodyPr/>
        <a:lstStyle/>
        <a:p>
          <a:pPr algn="just"/>
          <a:r>
            <a:rPr lang="vi-VN" sz="2000" dirty="0" smtClean="0">
              <a:solidFill>
                <a:schemeClr val="tx1"/>
              </a:solidFill>
              <a:latin typeface="Arial" panose="020B0604020202020204" pitchFamily="34" charset="0"/>
              <a:cs typeface="Arial" panose="020B0604020202020204" pitchFamily="34" charset="0"/>
            </a:rPr>
            <a:t>a) Người tự chủ biết tự kiểm chế những ham muốn của bản thân ;</a:t>
          </a:r>
          <a:endParaRPr lang="en-US" sz="2000" dirty="0">
            <a:solidFill>
              <a:schemeClr val="tx1"/>
            </a:solidFill>
            <a:latin typeface="Arial" panose="020B0604020202020204" pitchFamily="34" charset="0"/>
            <a:cs typeface="Arial" panose="020B0604020202020204" pitchFamily="34" charset="0"/>
          </a:endParaRPr>
        </a:p>
      </dgm:t>
    </dgm:pt>
    <dgm:pt modelId="{ECCF90C5-1989-44CF-9C1A-0165E4E1F799}" type="parTrans" cxnId="{995A2B0E-3D4B-4512-A84F-AB9D412415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76F23F4-2ED2-4D13-A4CD-9AB2B1EE34BC}" type="sibTrans" cxnId="{995A2B0E-3D4B-4512-A84F-AB9D412415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5881C1B8-749D-429F-9039-5EC82F8329CE}">
      <dgm:prSet custT="1"/>
      <dgm:spPr/>
      <dgm:t>
        <a:bodyPr/>
        <a:lstStyle/>
        <a:p>
          <a:pPr algn="just"/>
          <a:r>
            <a:rPr lang="en-US" sz="2000" dirty="0" smtClean="0">
              <a:solidFill>
                <a:schemeClr val="tx1"/>
              </a:solidFill>
              <a:latin typeface="Arial" panose="020B0604020202020204" pitchFamily="34" charset="0"/>
              <a:cs typeface="Arial" panose="020B0604020202020204" pitchFamily="34" charset="0"/>
            </a:rPr>
            <a:t>b) </a:t>
          </a:r>
          <a:r>
            <a:rPr lang="en-US" sz="2000" dirty="0" err="1" smtClean="0">
              <a:solidFill>
                <a:schemeClr val="tx1"/>
              </a:solidFill>
              <a:latin typeface="Arial" panose="020B0604020202020204" pitchFamily="34" charset="0"/>
              <a:cs typeface="Arial" panose="020B0604020202020204" pitchFamily="34" charset="0"/>
            </a:rPr>
            <a:t>Không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nên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nóng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nảy</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vội</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vàng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trong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hành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động</a:t>
          </a:r>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dgm:t>
    </dgm:pt>
    <dgm:pt modelId="{E77668BE-54F3-4679-8EDC-45DEAD7E22E9}" type="parTrans" cxnId="{E4C5578E-EA46-4854-8150-9497BD4D0F8F}">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0064817-B801-41EE-A6F8-9E0E0D196430}" type="sibTrans" cxnId="{E4C5578E-EA46-4854-8150-9497BD4D0F8F}">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2092855-E78D-4651-B0CA-0C60ACD4FC59}">
      <dgm:prSet custT="1"/>
      <dgm:spPr/>
      <dgm:t>
        <a:bodyPr/>
        <a:lstStyle/>
        <a:p>
          <a:pPr algn="just"/>
          <a:r>
            <a:rPr lang="vi-VN" sz="2000" dirty="0" smtClean="0">
              <a:solidFill>
                <a:schemeClr val="tx1"/>
              </a:solidFill>
              <a:latin typeface="Arial" panose="020B0604020202020204" pitchFamily="34" charset="0"/>
              <a:cs typeface="Arial" panose="020B0604020202020204" pitchFamily="34" charset="0"/>
            </a:rPr>
            <a:t>c) Người tự chủ luôn hành động theo ý mình ;</a:t>
          </a:r>
          <a:endParaRPr lang="en-US" sz="2000" dirty="0">
            <a:solidFill>
              <a:schemeClr val="tx1"/>
            </a:solidFill>
            <a:latin typeface="Arial" panose="020B0604020202020204" pitchFamily="34" charset="0"/>
            <a:cs typeface="Arial" panose="020B0604020202020204" pitchFamily="34" charset="0"/>
          </a:endParaRPr>
        </a:p>
      </dgm:t>
    </dgm:pt>
    <dgm:pt modelId="{22C157E9-3F96-42E4-A520-70274A40B3BB}" type="parTrans" cxnId="{83D3520C-9B39-4BEE-B869-30178B5EA204}">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59870B51-2580-4195-B33E-6F7201ED524D}" type="sibTrans" cxnId="{83D3520C-9B39-4BEE-B869-30178B5EA204}">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08C1AB08-5CC6-42BC-86BD-DE0109BFA080}">
      <dgm:prSet custT="1"/>
      <dgm:spPr/>
      <dgm:t>
        <a:bodyPr/>
        <a:lstStyle/>
        <a:p>
          <a:pPr algn="just"/>
          <a:r>
            <a:rPr lang="en-US" sz="2000" dirty="0" smtClean="0">
              <a:solidFill>
                <a:schemeClr val="tx1"/>
              </a:solidFill>
              <a:latin typeface="Arial" panose="020B0604020202020204" pitchFamily="34" charset="0"/>
              <a:cs typeface="Arial" panose="020B0604020202020204" pitchFamily="34" charset="0"/>
            </a:rPr>
            <a:t>d) </a:t>
          </a:r>
          <a:r>
            <a:rPr lang="en-US" sz="2000" dirty="0" err="1" smtClean="0">
              <a:solidFill>
                <a:schemeClr val="tx1"/>
              </a:solidFill>
              <a:latin typeface="Arial" panose="020B0604020202020204" pitchFamily="34" charset="0"/>
              <a:cs typeface="Arial" panose="020B0604020202020204" pitchFamily="34" charset="0"/>
            </a:rPr>
            <a:t>Cần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biết</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điều</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chỉnh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thái</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độ</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hành</a:t>
          </a:r>
          <a:r>
            <a:rPr lang="en-US" sz="2000" dirty="0" smtClean="0">
              <a:solidFill>
                <a:schemeClr val="tx1"/>
              </a:solidFill>
              <a:latin typeface="Arial" panose="020B0604020202020204" pitchFamily="34" charset="0"/>
              <a:cs typeface="Arial" panose="020B0604020202020204" pitchFamily="34" charset="0"/>
            </a:rPr>
            <a:t> vi </a:t>
          </a:r>
          <a:r>
            <a:rPr lang="en-US" sz="2000" dirty="0" err="1" smtClean="0">
              <a:solidFill>
                <a:schemeClr val="tx1"/>
              </a:solidFill>
              <a:latin typeface="Arial" panose="020B0604020202020204" pitchFamily="34" charset="0"/>
              <a:cs typeface="Arial" panose="020B0604020202020204" pitchFamily="34" charset="0"/>
            </a:rPr>
            <a:t>của</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mình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trong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các</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tình</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huống</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khác</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nhau</a:t>
          </a:r>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dgm:t>
    </dgm:pt>
    <dgm:pt modelId="{32160997-929B-4DED-AA3B-545306E41F18}" type="parTrans" cxnId="{EB35BEE9-496C-408E-BDD4-43EACCFDD71E}">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000D64E9-3A7D-4E4E-B9F3-912E3142430D}" type="sibTrans" cxnId="{EB35BEE9-496C-408E-BDD4-43EACCFDD71E}">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90CE00A0-B13D-4A2E-AE0E-08184D3BECE4}">
      <dgm:prSet custT="1"/>
      <dgm:spPr/>
      <dgm:t>
        <a:bodyPr/>
        <a:lstStyle/>
        <a:p>
          <a:pPr algn="just"/>
          <a:r>
            <a:rPr lang="vi-VN" sz="2000" dirty="0" smtClean="0">
              <a:solidFill>
                <a:schemeClr val="tx1"/>
              </a:solidFill>
              <a:latin typeface="Arial" panose="020B0604020202020204" pitchFamily="34" charset="0"/>
              <a:cs typeface="Arial" panose="020B0604020202020204" pitchFamily="34" charset="0"/>
            </a:rPr>
            <a:t>đ) Người có tính tự chủ không cần quan tâm đến hoàn cảnh và đối tượng giao tiếp ;</a:t>
          </a:r>
          <a:endParaRPr lang="en-US" sz="2000" dirty="0">
            <a:solidFill>
              <a:schemeClr val="tx1"/>
            </a:solidFill>
            <a:latin typeface="Arial" panose="020B0604020202020204" pitchFamily="34" charset="0"/>
            <a:cs typeface="Arial" panose="020B0604020202020204" pitchFamily="34" charset="0"/>
          </a:endParaRPr>
        </a:p>
      </dgm:t>
    </dgm:pt>
    <dgm:pt modelId="{293CF763-95AB-4910-9AE4-981CFF4A71BA}" type="parTrans" cxnId="{7AD64FBE-7AAA-46AE-9CEC-8E8C1ADCC9E5}">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35ED63D-FF0C-4790-9349-51FD381318F3}" type="sibTrans" cxnId="{7AD64FBE-7AAA-46AE-9CEC-8E8C1ADCC9E5}">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910E2028-6AA8-4FB1-AF79-21AE1200A5C8}">
      <dgm:prSet custT="1"/>
      <dgm:spPr/>
      <dgm:t>
        <a:bodyPr/>
        <a:lstStyle/>
        <a:p>
          <a:pPr algn="just"/>
          <a:r>
            <a:rPr lang="vi-VN" sz="2000" dirty="0" smtClean="0">
              <a:solidFill>
                <a:schemeClr val="tx1"/>
              </a:solidFill>
              <a:latin typeface="Arial" panose="020B0604020202020204" pitchFamily="34" charset="0"/>
              <a:cs typeface="Arial" panose="020B0604020202020204" pitchFamily="34" charset="0"/>
            </a:rPr>
            <a:t>e) Cần giữ thái độ ôn hoà, từ tốn trong giao tiếp với người khác.</a:t>
          </a:r>
          <a:endParaRPr lang="en-US" sz="2000" dirty="0">
            <a:solidFill>
              <a:schemeClr val="tx1"/>
            </a:solidFill>
            <a:latin typeface="Arial" panose="020B0604020202020204" pitchFamily="34" charset="0"/>
            <a:cs typeface="Arial" panose="020B0604020202020204" pitchFamily="34" charset="0"/>
          </a:endParaRPr>
        </a:p>
      </dgm:t>
    </dgm:pt>
    <dgm:pt modelId="{2D3E1E8A-AAF3-4B2C-86C4-873CDFFDC4FA}" type="parTrans" cxnId="{6D788022-D09B-49EB-ADAB-20FD8D9187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AC766E7C-070E-4B58-BA77-3CC556A53F6B}" type="sibTrans" cxnId="{6D788022-D09B-49EB-ADAB-20FD8D91870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EA3DAAFE-CF81-4256-9590-A3E30447F9F0}" type="pres">
      <dgm:prSet presAssocID="{E7B218E6-399F-415B-93B5-EECFAB245134}" presName="linearFlow" presStyleCnt="0">
        <dgm:presLayoutVars>
          <dgm:dir/>
          <dgm:resizeHandles val="exact"/>
        </dgm:presLayoutVars>
      </dgm:prSet>
      <dgm:spPr/>
    </dgm:pt>
    <dgm:pt modelId="{07F2DA61-E6AD-40BF-AAE3-90D5C28B3EAE}" type="pres">
      <dgm:prSet presAssocID="{03DCC58D-7C55-485F-B97F-75F0AF1AD043}" presName="composite" presStyleCnt="0"/>
      <dgm:spPr/>
    </dgm:pt>
    <dgm:pt modelId="{CAF99FD3-C258-4607-8497-49EA59DDBFB5}" type="pres">
      <dgm:prSet presAssocID="{03DCC58D-7C55-485F-B97F-75F0AF1AD043}" presName="imgShp" presStyleLbl="fgImgPlace1" presStyleIdx="0" presStyleCnt="6" custLinFactX="-100000" custLinFactNeighborX="-113592"/>
      <dgm:spPr/>
    </dgm:pt>
    <dgm:pt modelId="{79BC15C9-27D7-4A3A-968D-60C07F6465BA}" type="pres">
      <dgm:prSet presAssocID="{03DCC58D-7C55-485F-B97F-75F0AF1AD043}" presName="txShp" presStyleLbl="node1" presStyleIdx="0" presStyleCnt="6" custScaleX="138455">
        <dgm:presLayoutVars>
          <dgm:bulletEnabled val="1"/>
        </dgm:presLayoutVars>
      </dgm:prSet>
      <dgm:spPr/>
      <dgm:t>
        <a:bodyPr/>
        <a:lstStyle/>
        <a:p>
          <a:endParaRPr lang="en-US"/>
        </a:p>
      </dgm:t>
    </dgm:pt>
    <dgm:pt modelId="{15658BFC-538F-4635-9DCB-AA9606E84D16}" type="pres">
      <dgm:prSet presAssocID="{376F23F4-2ED2-4D13-A4CD-9AB2B1EE34BC}" presName="spacing" presStyleCnt="0"/>
      <dgm:spPr/>
    </dgm:pt>
    <dgm:pt modelId="{77285CEF-0A0C-4051-BEDB-6B8274D797FD}" type="pres">
      <dgm:prSet presAssocID="{5881C1B8-749D-429F-9039-5EC82F8329CE}" presName="composite" presStyleCnt="0"/>
      <dgm:spPr/>
    </dgm:pt>
    <dgm:pt modelId="{BC99155B-7020-450F-9524-5F174AB7BA48}" type="pres">
      <dgm:prSet presAssocID="{5881C1B8-749D-429F-9039-5EC82F8329CE}" presName="imgShp" presStyleLbl="fgImgPlace1" presStyleIdx="1" presStyleCnt="6" custLinFactX="-100000" custLinFactNeighborX="-113592"/>
      <dgm:spPr/>
    </dgm:pt>
    <dgm:pt modelId="{825B0901-9B96-407B-88D9-2F0EA07FB867}" type="pres">
      <dgm:prSet presAssocID="{5881C1B8-749D-429F-9039-5EC82F8329CE}" presName="txShp" presStyleLbl="node1" presStyleIdx="1" presStyleCnt="6" custScaleX="138455">
        <dgm:presLayoutVars>
          <dgm:bulletEnabled val="1"/>
        </dgm:presLayoutVars>
      </dgm:prSet>
      <dgm:spPr/>
      <dgm:t>
        <a:bodyPr/>
        <a:lstStyle/>
        <a:p>
          <a:endParaRPr lang="en-US"/>
        </a:p>
      </dgm:t>
    </dgm:pt>
    <dgm:pt modelId="{E1D451B1-2E4E-4CB0-B465-4BF59115D72F}" type="pres">
      <dgm:prSet presAssocID="{F0064817-B801-41EE-A6F8-9E0E0D196430}" presName="spacing" presStyleCnt="0"/>
      <dgm:spPr/>
    </dgm:pt>
    <dgm:pt modelId="{1705FDF0-F117-438F-9E97-808B602C0BA2}" type="pres">
      <dgm:prSet presAssocID="{32092855-E78D-4651-B0CA-0C60ACD4FC59}" presName="composite" presStyleCnt="0"/>
      <dgm:spPr/>
    </dgm:pt>
    <dgm:pt modelId="{67A28E8F-81F1-47B4-8D2D-7930CE029D81}" type="pres">
      <dgm:prSet presAssocID="{32092855-E78D-4651-B0CA-0C60ACD4FC59}" presName="imgShp" presStyleLbl="fgImgPlace1" presStyleIdx="2" presStyleCnt="6" custLinFactX="-100000" custLinFactNeighborX="-113592"/>
      <dgm:spPr/>
    </dgm:pt>
    <dgm:pt modelId="{2512ED3B-E6AC-45CD-8FAD-FD6F9B38442D}" type="pres">
      <dgm:prSet presAssocID="{32092855-E78D-4651-B0CA-0C60ACD4FC59}" presName="txShp" presStyleLbl="node1" presStyleIdx="2" presStyleCnt="6" custScaleX="138455">
        <dgm:presLayoutVars>
          <dgm:bulletEnabled val="1"/>
        </dgm:presLayoutVars>
      </dgm:prSet>
      <dgm:spPr/>
      <dgm:t>
        <a:bodyPr/>
        <a:lstStyle/>
        <a:p>
          <a:endParaRPr lang="en-US"/>
        </a:p>
      </dgm:t>
    </dgm:pt>
    <dgm:pt modelId="{0F409D1B-D3F6-40D2-9B1D-ACE81437AC6D}" type="pres">
      <dgm:prSet presAssocID="{59870B51-2580-4195-B33E-6F7201ED524D}" presName="spacing" presStyleCnt="0"/>
      <dgm:spPr/>
    </dgm:pt>
    <dgm:pt modelId="{0BCEC500-7189-4BD7-BA65-C2195E4F7767}" type="pres">
      <dgm:prSet presAssocID="{08C1AB08-5CC6-42BC-86BD-DE0109BFA080}" presName="composite" presStyleCnt="0"/>
      <dgm:spPr/>
    </dgm:pt>
    <dgm:pt modelId="{72456736-8471-4FE1-AA64-A7AB192A8E01}" type="pres">
      <dgm:prSet presAssocID="{08C1AB08-5CC6-42BC-86BD-DE0109BFA080}" presName="imgShp" presStyleLbl="fgImgPlace1" presStyleIdx="3" presStyleCnt="6" custLinFactX="-100000" custLinFactNeighborX="-113592"/>
      <dgm:spPr/>
    </dgm:pt>
    <dgm:pt modelId="{5512E0C5-D2C0-47E4-BE02-63D4F01D4527}" type="pres">
      <dgm:prSet presAssocID="{08C1AB08-5CC6-42BC-86BD-DE0109BFA080}" presName="txShp" presStyleLbl="node1" presStyleIdx="3" presStyleCnt="6" custScaleX="138455">
        <dgm:presLayoutVars>
          <dgm:bulletEnabled val="1"/>
        </dgm:presLayoutVars>
      </dgm:prSet>
      <dgm:spPr/>
      <dgm:t>
        <a:bodyPr/>
        <a:lstStyle/>
        <a:p>
          <a:endParaRPr lang="en-US"/>
        </a:p>
      </dgm:t>
    </dgm:pt>
    <dgm:pt modelId="{7380EF35-7F4F-4CAC-BD2B-34D1FBA79259}" type="pres">
      <dgm:prSet presAssocID="{000D64E9-3A7D-4E4E-B9F3-912E3142430D}" presName="spacing" presStyleCnt="0"/>
      <dgm:spPr/>
    </dgm:pt>
    <dgm:pt modelId="{A2952CF6-CC91-4C71-A39B-6615FCF49695}" type="pres">
      <dgm:prSet presAssocID="{90CE00A0-B13D-4A2E-AE0E-08184D3BECE4}" presName="composite" presStyleCnt="0"/>
      <dgm:spPr/>
    </dgm:pt>
    <dgm:pt modelId="{5C7E2AC4-BE07-449D-A2BD-ABEF7452894D}" type="pres">
      <dgm:prSet presAssocID="{90CE00A0-B13D-4A2E-AE0E-08184D3BECE4}" presName="imgShp" presStyleLbl="fgImgPlace1" presStyleIdx="4" presStyleCnt="6" custLinFactX="-100000" custLinFactNeighborX="-113592"/>
      <dgm:spPr/>
    </dgm:pt>
    <dgm:pt modelId="{373BC118-D2A4-43E4-9C55-1306373EA821}" type="pres">
      <dgm:prSet presAssocID="{90CE00A0-B13D-4A2E-AE0E-08184D3BECE4}" presName="txShp" presStyleLbl="node1" presStyleIdx="4" presStyleCnt="6" custScaleX="138455">
        <dgm:presLayoutVars>
          <dgm:bulletEnabled val="1"/>
        </dgm:presLayoutVars>
      </dgm:prSet>
      <dgm:spPr/>
      <dgm:t>
        <a:bodyPr/>
        <a:lstStyle/>
        <a:p>
          <a:endParaRPr lang="en-US"/>
        </a:p>
      </dgm:t>
    </dgm:pt>
    <dgm:pt modelId="{C1C0FF96-7739-4A39-8AA5-18E59BBC09C9}" type="pres">
      <dgm:prSet presAssocID="{335ED63D-FF0C-4790-9349-51FD381318F3}" presName="spacing" presStyleCnt="0"/>
      <dgm:spPr/>
    </dgm:pt>
    <dgm:pt modelId="{22F88CA3-F85D-4794-99F3-67CFE4434FC5}" type="pres">
      <dgm:prSet presAssocID="{910E2028-6AA8-4FB1-AF79-21AE1200A5C8}" presName="composite" presStyleCnt="0"/>
      <dgm:spPr/>
    </dgm:pt>
    <dgm:pt modelId="{23ADDFA2-A684-47BA-A7E9-D93D819815AF}" type="pres">
      <dgm:prSet presAssocID="{910E2028-6AA8-4FB1-AF79-21AE1200A5C8}" presName="imgShp" presStyleLbl="fgImgPlace1" presStyleIdx="5" presStyleCnt="6" custLinFactX="-100000" custLinFactNeighborX="-113592"/>
      <dgm:spPr/>
    </dgm:pt>
    <dgm:pt modelId="{947425F4-AEAF-4C09-A760-768C8E57FE3B}" type="pres">
      <dgm:prSet presAssocID="{910E2028-6AA8-4FB1-AF79-21AE1200A5C8}" presName="txShp" presStyleLbl="node1" presStyleIdx="5" presStyleCnt="6" custScaleX="138455">
        <dgm:presLayoutVars>
          <dgm:bulletEnabled val="1"/>
        </dgm:presLayoutVars>
      </dgm:prSet>
      <dgm:spPr/>
      <dgm:t>
        <a:bodyPr/>
        <a:lstStyle/>
        <a:p>
          <a:endParaRPr lang="en-US"/>
        </a:p>
      </dgm:t>
    </dgm:pt>
  </dgm:ptLst>
  <dgm:cxnLst>
    <dgm:cxn modelId="{AB3DB197-E5B2-4300-8188-4CA98CE5888A}" type="presOf" srcId="{E7B218E6-399F-415B-93B5-EECFAB245134}" destId="{EA3DAAFE-CF81-4256-9590-A3E30447F9F0}" srcOrd="0" destOrd="0" presId="urn:microsoft.com/office/officeart/2005/8/layout/vList3"/>
    <dgm:cxn modelId="{E4C5578E-EA46-4854-8150-9497BD4D0F8F}" srcId="{E7B218E6-399F-415B-93B5-EECFAB245134}" destId="{5881C1B8-749D-429F-9039-5EC82F8329CE}" srcOrd="1" destOrd="0" parTransId="{E77668BE-54F3-4679-8EDC-45DEAD7E22E9}" sibTransId="{F0064817-B801-41EE-A6F8-9E0E0D196430}"/>
    <dgm:cxn modelId="{A63E6C39-6DB6-4BC5-AE14-759299655A39}" type="presOf" srcId="{08C1AB08-5CC6-42BC-86BD-DE0109BFA080}" destId="{5512E0C5-D2C0-47E4-BE02-63D4F01D4527}" srcOrd="0" destOrd="0" presId="urn:microsoft.com/office/officeart/2005/8/layout/vList3"/>
    <dgm:cxn modelId="{7D91F3B8-4595-4529-916F-D00823ACD366}" type="presOf" srcId="{5881C1B8-749D-429F-9039-5EC82F8329CE}" destId="{825B0901-9B96-407B-88D9-2F0EA07FB867}" srcOrd="0" destOrd="0" presId="urn:microsoft.com/office/officeart/2005/8/layout/vList3"/>
    <dgm:cxn modelId="{995A2B0E-3D4B-4512-A84F-AB9D41241506}" srcId="{E7B218E6-399F-415B-93B5-EECFAB245134}" destId="{03DCC58D-7C55-485F-B97F-75F0AF1AD043}" srcOrd="0" destOrd="0" parTransId="{ECCF90C5-1989-44CF-9C1A-0165E4E1F799}" sibTransId="{376F23F4-2ED2-4D13-A4CD-9AB2B1EE34BC}"/>
    <dgm:cxn modelId="{9735E252-2B86-4F1C-8F60-F478083744BD}" type="presOf" srcId="{32092855-E78D-4651-B0CA-0C60ACD4FC59}" destId="{2512ED3B-E6AC-45CD-8FAD-FD6F9B38442D}" srcOrd="0" destOrd="0" presId="urn:microsoft.com/office/officeart/2005/8/layout/vList3"/>
    <dgm:cxn modelId="{53B28DD6-4F88-4AB4-B17F-1D2B36273911}" type="presOf" srcId="{90CE00A0-B13D-4A2E-AE0E-08184D3BECE4}" destId="{373BC118-D2A4-43E4-9C55-1306373EA821}" srcOrd="0" destOrd="0" presId="urn:microsoft.com/office/officeart/2005/8/layout/vList3"/>
    <dgm:cxn modelId="{83D3520C-9B39-4BEE-B869-30178B5EA204}" srcId="{E7B218E6-399F-415B-93B5-EECFAB245134}" destId="{32092855-E78D-4651-B0CA-0C60ACD4FC59}" srcOrd="2" destOrd="0" parTransId="{22C157E9-3F96-42E4-A520-70274A40B3BB}" sibTransId="{59870B51-2580-4195-B33E-6F7201ED524D}"/>
    <dgm:cxn modelId="{6D788022-D09B-49EB-ADAB-20FD8D918706}" srcId="{E7B218E6-399F-415B-93B5-EECFAB245134}" destId="{910E2028-6AA8-4FB1-AF79-21AE1200A5C8}" srcOrd="5" destOrd="0" parTransId="{2D3E1E8A-AAF3-4B2C-86C4-873CDFFDC4FA}" sibTransId="{AC766E7C-070E-4B58-BA77-3CC556A53F6B}"/>
    <dgm:cxn modelId="{9A154924-FBE6-40DC-BB56-A2D4BC62C20B}" type="presOf" srcId="{910E2028-6AA8-4FB1-AF79-21AE1200A5C8}" destId="{947425F4-AEAF-4C09-A760-768C8E57FE3B}" srcOrd="0" destOrd="0" presId="urn:microsoft.com/office/officeart/2005/8/layout/vList3"/>
    <dgm:cxn modelId="{EB35BEE9-496C-408E-BDD4-43EACCFDD71E}" srcId="{E7B218E6-399F-415B-93B5-EECFAB245134}" destId="{08C1AB08-5CC6-42BC-86BD-DE0109BFA080}" srcOrd="3" destOrd="0" parTransId="{32160997-929B-4DED-AA3B-545306E41F18}" sibTransId="{000D64E9-3A7D-4E4E-B9F3-912E3142430D}"/>
    <dgm:cxn modelId="{7AD64FBE-7AAA-46AE-9CEC-8E8C1ADCC9E5}" srcId="{E7B218E6-399F-415B-93B5-EECFAB245134}" destId="{90CE00A0-B13D-4A2E-AE0E-08184D3BECE4}" srcOrd="4" destOrd="0" parTransId="{293CF763-95AB-4910-9AE4-981CFF4A71BA}" sibTransId="{335ED63D-FF0C-4790-9349-51FD381318F3}"/>
    <dgm:cxn modelId="{938CD738-8F95-4840-98A6-0F0FC1635F77}" type="presOf" srcId="{03DCC58D-7C55-485F-B97F-75F0AF1AD043}" destId="{79BC15C9-27D7-4A3A-968D-60C07F6465BA}" srcOrd="0" destOrd="0" presId="urn:microsoft.com/office/officeart/2005/8/layout/vList3"/>
    <dgm:cxn modelId="{D60DD61C-035D-455E-831F-2145948ED47A}" type="presParOf" srcId="{EA3DAAFE-CF81-4256-9590-A3E30447F9F0}" destId="{07F2DA61-E6AD-40BF-AAE3-90D5C28B3EAE}" srcOrd="0" destOrd="0" presId="urn:microsoft.com/office/officeart/2005/8/layout/vList3"/>
    <dgm:cxn modelId="{C40E6317-C5E0-4469-8A70-1DBA839B4E2F}" type="presParOf" srcId="{07F2DA61-E6AD-40BF-AAE3-90D5C28B3EAE}" destId="{CAF99FD3-C258-4607-8497-49EA59DDBFB5}" srcOrd="0" destOrd="0" presId="urn:microsoft.com/office/officeart/2005/8/layout/vList3"/>
    <dgm:cxn modelId="{640BBFB8-3E7D-4D2D-AD3E-2CA7831FC356}" type="presParOf" srcId="{07F2DA61-E6AD-40BF-AAE3-90D5C28B3EAE}" destId="{79BC15C9-27D7-4A3A-968D-60C07F6465BA}" srcOrd="1" destOrd="0" presId="urn:microsoft.com/office/officeart/2005/8/layout/vList3"/>
    <dgm:cxn modelId="{6D51BB94-D70F-4C42-8785-6571491EABBD}" type="presParOf" srcId="{EA3DAAFE-CF81-4256-9590-A3E30447F9F0}" destId="{15658BFC-538F-4635-9DCB-AA9606E84D16}" srcOrd="1" destOrd="0" presId="urn:microsoft.com/office/officeart/2005/8/layout/vList3"/>
    <dgm:cxn modelId="{54267B1B-AF59-4E4C-BBCD-A3F955FD42AA}" type="presParOf" srcId="{EA3DAAFE-CF81-4256-9590-A3E30447F9F0}" destId="{77285CEF-0A0C-4051-BEDB-6B8274D797FD}" srcOrd="2" destOrd="0" presId="urn:microsoft.com/office/officeart/2005/8/layout/vList3"/>
    <dgm:cxn modelId="{E7A70D8D-9403-4863-A119-09F9EBCFC35C}" type="presParOf" srcId="{77285CEF-0A0C-4051-BEDB-6B8274D797FD}" destId="{BC99155B-7020-450F-9524-5F174AB7BA48}" srcOrd="0" destOrd="0" presId="urn:microsoft.com/office/officeart/2005/8/layout/vList3"/>
    <dgm:cxn modelId="{B7A6D033-F07A-4FEC-AF7A-472598604904}" type="presParOf" srcId="{77285CEF-0A0C-4051-BEDB-6B8274D797FD}" destId="{825B0901-9B96-407B-88D9-2F0EA07FB867}" srcOrd="1" destOrd="0" presId="urn:microsoft.com/office/officeart/2005/8/layout/vList3"/>
    <dgm:cxn modelId="{F82E6EDE-DFC7-4F39-BF6E-6FEE4EB8223E}" type="presParOf" srcId="{EA3DAAFE-CF81-4256-9590-A3E30447F9F0}" destId="{E1D451B1-2E4E-4CB0-B465-4BF59115D72F}" srcOrd="3" destOrd="0" presId="urn:microsoft.com/office/officeart/2005/8/layout/vList3"/>
    <dgm:cxn modelId="{4D0ED241-E8CB-4B87-AC6D-69C27EE51C95}" type="presParOf" srcId="{EA3DAAFE-CF81-4256-9590-A3E30447F9F0}" destId="{1705FDF0-F117-438F-9E97-808B602C0BA2}" srcOrd="4" destOrd="0" presId="urn:microsoft.com/office/officeart/2005/8/layout/vList3"/>
    <dgm:cxn modelId="{5B07E452-8568-42AA-90EC-CC6EA214C218}" type="presParOf" srcId="{1705FDF0-F117-438F-9E97-808B602C0BA2}" destId="{67A28E8F-81F1-47B4-8D2D-7930CE029D81}" srcOrd="0" destOrd="0" presId="urn:microsoft.com/office/officeart/2005/8/layout/vList3"/>
    <dgm:cxn modelId="{A5362C95-4821-4A5A-B9B6-361C11534C5B}" type="presParOf" srcId="{1705FDF0-F117-438F-9E97-808B602C0BA2}" destId="{2512ED3B-E6AC-45CD-8FAD-FD6F9B38442D}" srcOrd="1" destOrd="0" presId="urn:microsoft.com/office/officeart/2005/8/layout/vList3"/>
    <dgm:cxn modelId="{A7455519-7FA9-4FA8-ACBC-3D8BDF73C75C}" type="presParOf" srcId="{EA3DAAFE-CF81-4256-9590-A3E30447F9F0}" destId="{0F409D1B-D3F6-40D2-9B1D-ACE81437AC6D}" srcOrd="5" destOrd="0" presId="urn:microsoft.com/office/officeart/2005/8/layout/vList3"/>
    <dgm:cxn modelId="{3CE89257-10F0-48D7-90A3-84848A1C557B}" type="presParOf" srcId="{EA3DAAFE-CF81-4256-9590-A3E30447F9F0}" destId="{0BCEC500-7189-4BD7-BA65-C2195E4F7767}" srcOrd="6" destOrd="0" presId="urn:microsoft.com/office/officeart/2005/8/layout/vList3"/>
    <dgm:cxn modelId="{900965F4-E43F-44D8-B44A-BAAA3CD1D505}" type="presParOf" srcId="{0BCEC500-7189-4BD7-BA65-C2195E4F7767}" destId="{72456736-8471-4FE1-AA64-A7AB192A8E01}" srcOrd="0" destOrd="0" presId="urn:microsoft.com/office/officeart/2005/8/layout/vList3"/>
    <dgm:cxn modelId="{3A4EB5B6-6832-4F82-9377-BE4C3F4FA5EA}" type="presParOf" srcId="{0BCEC500-7189-4BD7-BA65-C2195E4F7767}" destId="{5512E0C5-D2C0-47E4-BE02-63D4F01D4527}" srcOrd="1" destOrd="0" presId="urn:microsoft.com/office/officeart/2005/8/layout/vList3"/>
    <dgm:cxn modelId="{03E02648-1422-4518-93D6-C535CDC8DCC2}" type="presParOf" srcId="{EA3DAAFE-CF81-4256-9590-A3E30447F9F0}" destId="{7380EF35-7F4F-4CAC-BD2B-34D1FBA79259}" srcOrd="7" destOrd="0" presId="urn:microsoft.com/office/officeart/2005/8/layout/vList3"/>
    <dgm:cxn modelId="{B493CC1F-1475-42BF-8590-D98FE0AE73F0}" type="presParOf" srcId="{EA3DAAFE-CF81-4256-9590-A3E30447F9F0}" destId="{A2952CF6-CC91-4C71-A39B-6615FCF49695}" srcOrd="8" destOrd="0" presId="urn:microsoft.com/office/officeart/2005/8/layout/vList3"/>
    <dgm:cxn modelId="{695CAB6F-0840-4CCF-951F-B1606B77D8FE}" type="presParOf" srcId="{A2952CF6-CC91-4C71-A39B-6615FCF49695}" destId="{5C7E2AC4-BE07-449D-A2BD-ABEF7452894D}" srcOrd="0" destOrd="0" presId="urn:microsoft.com/office/officeart/2005/8/layout/vList3"/>
    <dgm:cxn modelId="{1A8B0F83-53A7-435D-B002-FD1F35F54A35}" type="presParOf" srcId="{A2952CF6-CC91-4C71-A39B-6615FCF49695}" destId="{373BC118-D2A4-43E4-9C55-1306373EA821}" srcOrd="1" destOrd="0" presId="urn:microsoft.com/office/officeart/2005/8/layout/vList3"/>
    <dgm:cxn modelId="{3B9B14D2-1003-4E44-8DA6-341EFB7B0536}" type="presParOf" srcId="{EA3DAAFE-CF81-4256-9590-A3E30447F9F0}" destId="{C1C0FF96-7739-4A39-8AA5-18E59BBC09C9}" srcOrd="9" destOrd="0" presId="urn:microsoft.com/office/officeart/2005/8/layout/vList3"/>
    <dgm:cxn modelId="{B55D17AD-E89D-4807-BBB8-0A21AEF1549B}" type="presParOf" srcId="{EA3DAAFE-CF81-4256-9590-A3E30447F9F0}" destId="{22F88CA3-F85D-4794-99F3-67CFE4434FC5}" srcOrd="10" destOrd="0" presId="urn:microsoft.com/office/officeart/2005/8/layout/vList3"/>
    <dgm:cxn modelId="{F2EFDA1C-CAD6-45A0-8CF7-8CB7F03BD8E2}" type="presParOf" srcId="{22F88CA3-F85D-4794-99F3-67CFE4434FC5}" destId="{23ADDFA2-A684-47BA-A7E9-D93D819815AF}" srcOrd="0" destOrd="0" presId="urn:microsoft.com/office/officeart/2005/8/layout/vList3"/>
    <dgm:cxn modelId="{557DE6A0-8314-4E06-947F-95497881B9EF}" type="presParOf" srcId="{22F88CA3-F85D-4794-99F3-67CFE4434FC5}" destId="{947425F4-AEAF-4C09-A760-768C8E57FE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3E940-5F0B-4393-AFA3-DA85BDBB1A8F}">
      <dsp:nvSpPr>
        <dsp:cNvPr id="0" name=""/>
        <dsp:cNvSpPr/>
      </dsp:nvSpPr>
      <dsp:spPr>
        <a:xfrm>
          <a:off x="3751105" y="3370469"/>
          <a:ext cx="1488008" cy="1484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Arial" panose="020B0604020202020204" pitchFamily="34" charset="0"/>
              <a:cs typeface="Arial" panose="020B0604020202020204" pitchFamily="34" charset="0"/>
            </a:rPr>
            <a:t>Yêu</a:t>
          </a:r>
          <a:r>
            <a:rPr lang="en-US" sz="2400" b="1" kern="1200" dirty="0" smtClean="0">
              <a:solidFill>
                <a:schemeClr val="tx1"/>
              </a:solidFill>
              <a:latin typeface="Arial" panose="020B0604020202020204" pitchFamily="34" charset="0"/>
              <a:cs typeface="Arial" panose="020B0604020202020204" pitchFamily="34" charset="0"/>
            </a:rPr>
            <a:t> </a:t>
          </a:r>
          <a:r>
            <a:rPr lang="en-US" sz="2400" b="1" kern="1200" dirty="0" err="1" smtClean="0">
              <a:solidFill>
                <a:schemeClr val="tx1"/>
              </a:solidFill>
              <a:latin typeface="Arial" panose="020B0604020202020204" pitchFamily="34" charset="0"/>
              <a:cs typeface="Arial" panose="020B0604020202020204" pitchFamily="34" charset="0"/>
            </a:rPr>
            <a:t>cầu</a:t>
          </a:r>
          <a:r>
            <a:rPr lang="en-US" sz="2400" b="1" kern="1200" dirty="0" smtClean="0">
              <a:solidFill>
                <a:schemeClr val="tx1"/>
              </a:solidFill>
              <a:latin typeface="Arial" panose="020B0604020202020204" pitchFamily="34" charset="0"/>
              <a:cs typeface="Arial" panose="020B0604020202020204" pitchFamily="34" charset="0"/>
            </a:rPr>
            <a:t> </a:t>
          </a:r>
          <a:r>
            <a:rPr lang="en-US" sz="2400" b="1" kern="1200" dirty="0" err="1" smtClean="0">
              <a:solidFill>
                <a:schemeClr val="tx1"/>
              </a:solidFill>
              <a:latin typeface="Arial" panose="020B0604020202020204" pitchFamily="34" charset="0"/>
              <a:cs typeface="Arial" panose="020B0604020202020204" pitchFamily="34" charset="0"/>
            </a:rPr>
            <a:t>cần</a:t>
          </a:r>
          <a:r>
            <a:rPr lang="en-US" sz="2400" b="1" kern="1200" dirty="0" smtClean="0">
              <a:solidFill>
                <a:schemeClr val="tx1"/>
              </a:solidFill>
              <a:latin typeface="Arial" panose="020B0604020202020204" pitchFamily="34" charset="0"/>
              <a:cs typeface="Arial" panose="020B0604020202020204" pitchFamily="34" charset="0"/>
            </a:rPr>
            <a:t> </a:t>
          </a:r>
          <a:r>
            <a:rPr lang="en-US" sz="2400" b="1" kern="1200" dirty="0" err="1" smtClean="0">
              <a:solidFill>
                <a:schemeClr val="tx1"/>
              </a:solidFill>
              <a:latin typeface="Arial" panose="020B0604020202020204" pitchFamily="34" charset="0"/>
              <a:cs typeface="Arial" panose="020B0604020202020204" pitchFamily="34" charset="0"/>
            </a:rPr>
            <a:t>đạt</a:t>
          </a:r>
          <a:endParaRPr lang="en-US" sz="2400" b="1" kern="1200" dirty="0">
            <a:solidFill>
              <a:schemeClr val="tx1"/>
            </a:solidFill>
            <a:latin typeface="Arial" panose="020B0604020202020204" pitchFamily="34" charset="0"/>
            <a:cs typeface="Arial" panose="020B0604020202020204" pitchFamily="34" charset="0"/>
          </a:endParaRPr>
        </a:p>
      </dsp:txBody>
      <dsp:txXfrm>
        <a:off x="3969019" y="3587881"/>
        <a:ext cx="1052180" cy="1049761"/>
      </dsp:txXfrm>
    </dsp:sp>
    <dsp:sp modelId="{9AD49F01-BB82-4567-876C-1F3A77696150}">
      <dsp:nvSpPr>
        <dsp:cNvPr id="0" name=""/>
        <dsp:cNvSpPr/>
      </dsp:nvSpPr>
      <dsp:spPr>
        <a:xfrm rot="10790535">
          <a:off x="1508475" y="3876282"/>
          <a:ext cx="2219243" cy="60595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CCB7C-7138-46BE-BAC0-97886545A729}">
      <dsp:nvSpPr>
        <dsp:cNvPr id="0" name=""/>
        <dsp:cNvSpPr/>
      </dsp:nvSpPr>
      <dsp:spPr>
        <a:xfrm>
          <a:off x="93983" y="3657463"/>
          <a:ext cx="2617455" cy="9276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a:lnSpc>
              <a:spcPct val="90000"/>
            </a:lnSpc>
            <a:spcBef>
              <a:spcPct val="0"/>
            </a:spcBef>
            <a:spcAft>
              <a:spcPct val="35000"/>
            </a:spcAft>
          </a:pPr>
          <a:r>
            <a:rPr lang="vi-VN" sz="2400" kern="1200" dirty="0" smtClean="0">
              <a:solidFill>
                <a:schemeClr val="tx1"/>
              </a:solidFill>
              <a:latin typeface="Arial" panose="020B0604020202020204" pitchFamily="34" charset="0"/>
              <a:cs typeface="Arial" panose="020B0604020202020204" pitchFamily="34" charset="0"/>
            </a:rPr>
            <a:t>- Hiểu được thế nào là tự chủ</a:t>
          </a:r>
          <a:endParaRPr lang="en-US" sz="2400" kern="1200" dirty="0">
            <a:solidFill>
              <a:schemeClr val="tx1"/>
            </a:solidFill>
            <a:latin typeface="Arial" panose="020B0604020202020204" pitchFamily="34" charset="0"/>
            <a:cs typeface="Arial" panose="020B0604020202020204" pitchFamily="34" charset="0"/>
          </a:endParaRPr>
        </a:p>
      </dsp:txBody>
      <dsp:txXfrm>
        <a:off x="121152" y="3684632"/>
        <a:ext cx="2563117" cy="873287"/>
      </dsp:txXfrm>
    </dsp:sp>
    <dsp:sp modelId="{27B5E1B1-CA03-4BC3-8195-2BE47621335A}">
      <dsp:nvSpPr>
        <dsp:cNvPr id="0" name=""/>
        <dsp:cNvSpPr/>
      </dsp:nvSpPr>
      <dsp:spPr>
        <a:xfrm rot="12934054">
          <a:off x="1674616" y="2623293"/>
          <a:ext cx="2322469" cy="60595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AAEC97-0FE9-424D-A4A0-ADDC0FEA65CA}">
      <dsp:nvSpPr>
        <dsp:cNvPr id="0" name=""/>
        <dsp:cNvSpPr/>
      </dsp:nvSpPr>
      <dsp:spPr>
        <a:xfrm>
          <a:off x="646549" y="1581713"/>
          <a:ext cx="2489437" cy="13382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solidFill>
              <a:latin typeface="Arial" panose="020B0604020202020204" pitchFamily="34" charset="0"/>
              <a:cs typeface="Arial" panose="020B0604020202020204" pitchFamily="34" charset="0"/>
            </a:rPr>
            <a:t>- Nêu được biểu hiện của người có tính tự chủ</a:t>
          </a:r>
          <a:endParaRPr lang="en-US" sz="2400" kern="1200" dirty="0" smtClean="0">
            <a:solidFill>
              <a:schemeClr val="tx1"/>
            </a:solidFill>
            <a:latin typeface="Arial" panose="020B0604020202020204" pitchFamily="34" charset="0"/>
            <a:cs typeface="Arial" panose="020B0604020202020204" pitchFamily="34" charset="0"/>
          </a:endParaRPr>
        </a:p>
      </dsp:txBody>
      <dsp:txXfrm>
        <a:off x="685744" y="1620908"/>
        <a:ext cx="2411047" cy="1259829"/>
      </dsp:txXfrm>
    </dsp:sp>
    <dsp:sp modelId="{3E916361-D544-44A4-AF08-831EA67EBA69}">
      <dsp:nvSpPr>
        <dsp:cNvPr id="0" name=""/>
        <dsp:cNvSpPr/>
      </dsp:nvSpPr>
      <dsp:spPr>
        <a:xfrm rot="16176684">
          <a:off x="3282889" y="1729964"/>
          <a:ext cx="2396227" cy="60595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13F0E3-DC90-4D57-8BC0-2AF9A3ADCA22}">
      <dsp:nvSpPr>
        <dsp:cNvPr id="0" name=""/>
        <dsp:cNvSpPr/>
      </dsp:nvSpPr>
      <dsp:spPr>
        <a:xfrm>
          <a:off x="3010045" y="296744"/>
          <a:ext cx="2925662" cy="10762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solidFill>
              <a:latin typeface="Arial" panose="020B0604020202020204" pitchFamily="34" charset="0"/>
              <a:cs typeface="Arial" panose="020B0604020202020204" pitchFamily="34" charset="0"/>
            </a:rPr>
            <a:t>- Hiểu được vì sao con người cần phải biết tự chủ</a:t>
          </a:r>
          <a:endParaRPr lang="en-US" sz="2400" kern="1200" dirty="0" smtClean="0">
            <a:solidFill>
              <a:schemeClr val="tx1"/>
            </a:solidFill>
            <a:latin typeface="Arial" panose="020B0604020202020204" pitchFamily="34" charset="0"/>
            <a:cs typeface="Arial" panose="020B0604020202020204" pitchFamily="34" charset="0"/>
          </a:endParaRPr>
        </a:p>
      </dsp:txBody>
      <dsp:txXfrm>
        <a:off x="3041566" y="328265"/>
        <a:ext cx="2862620" cy="1013179"/>
      </dsp:txXfrm>
    </dsp:sp>
    <dsp:sp modelId="{B8279A55-3611-4B1D-B381-09AE0E9B6458}">
      <dsp:nvSpPr>
        <dsp:cNvPr id="0" name=""/>
        <dsp:cNvSpPr/>
      </dsp:nvSpPr>
      <dsp:spPr>
        <a:xfrm rot="19468856">
          <a:off x="4993974" y="2623537"/>
          <a:ext cx="2326045" cy="60595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2DD8A2-1E52-4C51-9416-DA14BAE16901}">
      <dsp:nvSpPr>
        <dsp:cNvPr id="0" name=""/>
        <dsp:cNvSpPr/>
      </dsp:nvSpPr>
      <dsp:spPr>
        <a:xfrm>
          <a:off x="5858888" y="1581718"/>
          <a:ext cx="2489437" cy="133821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 Có khả năng làm chủ bản thân trong học tập, sinh hoạt</a:t>
          </a:r>
        </a:p>
      </dsp:txBody>
      <dsp:txXfrm>
        <a:off x="5898083" y="1620913"/>
        <a:ext cx="2411047" cy="1259829"/>
      </dsp:txXfrm>
    </dsp:sp>
    <dsp:sp modelId="{E4F5645C-A1FD-4F54-A5BD-58077CF223EC}">
      <dsp:nvSpPr>
        <dsp:cNvPr id="0" name=""/>
        <dsp:cNvSpPr/>
      </dsp:nvSpPr>
      <dsp:spPr>
        <a:xfrm rot="21536669">
          <a:off x="5368389" y="3773180"/>
          <a:ext cx="2227004" cy="605953"/>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419F36-3D96-4013-AF52-7E181D1DCAF1}">
      <dsp:nvSpPr>
        <dsp:cNvPr id="0" name=""/>
        <dsp:cNvSpPr/>
      </dsp:nvSpPr>
      <dsp:spPr>
        <a:xfrm>
          <a:off x="6322148" y="3591832"/>
          <a:ext cx="2546114" cy="9276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 Có ý thức rèn luyện tính tự chủ</a:t>
          </a:r>
        </a:p>
      </dsp:txBody>
      <dsp:txXfrm>
        <a:off x="6349317" y="3619001"/>
        <a:ext cx="2491776" cy="873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C15C9-27D7-4A3A-968D-60C07F6465BA}">
      <dsp:nvSpPr>
        <dsp:cNvPr id="0" name=""/>
        <dsp:cNvSpPr/>
      </dsp:nvSpPr>
      <dsp:spPr>
        <a:xfrm rot="10800000">
          <a:off x="355595" y="1390"/>
          <a:ext cx="8260088" cy="56644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vi-VN" sz="2000" kern="1200" dirty="0" smtClean="0">
              <a:solidFill>
                <a:schemeClr val="tx1"/>
              </a:solidFill>
              <a:latin typeface="Arial" panose="020B0604020202020204" pitchFamily="34" charset="0"/>
              <a:cs typeface="Arial" panose="020B0604020202020204" pitchFamily="34" charset="0"/>
            </a:rPr>
            <a:t>a) Người tự chủ biết tự kiểm chế những ham muốn của bản thân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1390"/>
        <a:ext cx="8118477" cy="566443"/>
      </dsp:txXfrm>
    </dsp:sp>
    <dsp:sp modelId="{CAF99FD3-C258-4607-8497-49EA59DDBFB5}">
      <dsp:nvSpPr>
        <dsp:cNvPr id="0" name=""/>
        <dsp:cNvSpPr/>
      </dsp:nvSpPr>
      <dsp:spPr>
        <a:xfrm>
          <a:off x="9589" y="1390"/>
          <a:ext cx="566443" cy="566443"/>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5B0901-9B96-407B-88D9-2F0EA07FB867}">
      <dsp:nvSpPr>
        <dsp:cNvPr id="0" name=""/>
        <dsp:cNvSpPr/>
      </dsp:nvSpPr>
      <dsp:spPr>
        <a:xfrm rot="10800000">
          <a:off x="355595" y="736921"/>
          <a:ext cx="8260088" cy="566443"/>
        </a:xfrm>
        <a:prstGeom prst="homePlate">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b) </a:t>
          </a:r>
          <a:r>
            <a:rPr lang="en-US" sz="2000" kern="1200" dirty="0" err="1" smtClean="0">
              <a:solidFill>
                <a:schemeClr val="tx1"/>
              </a:solidFill>
              <a:latin typeface="Arial" panose="020B0604020202020204" pitchFamily="34" charset="0"/>
              <a:cs typeface="Arial" panose="020B0604020202020204" pitchFamily="34" charset="0"/>
            </a:rPr>
            <a:t>Không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nên</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nóng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nảy</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vội</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vàng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trong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hành</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động</a:t>
          </a:r>
          <a:r>
            <a:rPr lang="en-US" sz="2000" kern="1200" dirty="0" smtClean="0">
              <a:solidFill>
                <a:schemeClr val="tx1"/>
              </a:solidFill>
              <a:latin typeface="Arial" panose="020B0604020202020204" pitchFamily="34" charset="0"/>
              <a:cs typeface="Arial" panose="020B0604020202020204" pitchFamily="34" charset="0"/>
            </a:rPr>
            <a:t>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736921"/>
        <a:ext cx="8118477" cy="566443"/>
      </dsp:txXfrm>
    </dsp:sp>
    <dsp:sp modelId="{BC99155B-7020-450F-9524-5F174AB7BA48}">
      <dsp:nvSpPr>
        <dsp:cNvPr id="0" name=""/>
        <dsp:cNvSpPr/>
      </dsp:nvSpPr>
      <dsp:spPr>
        <a:xfrm>
          <a:off x="9589" y="736921"/>
          <a:ext cx="566443" cy="566443"/>
        </a:xfrm>
        <a:prstGeom prst="ellipse">
          <a:avLst/>
        </a:prstGeom>
        <a:solidFill>
          <a:schemeClr val="accent4">
            <a:tint val="50000"/>
            <a:hueOff val="2289505"/>
            <a:satOff val="-12031"/>
            <a:lumOff val="-8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12ED3B-E6AC-45CD-8FAD-FD6F9B38442D}">
      <dsp:nvSpPr>
        <dsp:cNvPr id="0" name=""/>
        <dsp:cNvSpPr/>
      </dsp:nvSpPr>
      <dsp:spPr>
        <a:xfrm rot="10800000">
          <a:off x="355595" y="1472452"/>
          <a:ext cx="8260088" cy="566443"/>
        </a:xfrm>
        <a:prstGeom prst="homePlate">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vi-VN" sz="2000" kern="1200" dirty="0" smtClean="0">
              <a:solidFill>
                <a:schemeClr val="tx1"/>
              </a:solidFill>
              <a:latin typeface="Arial" panose="020B0604020202020204" pitchFamily="34" charset="0"/>
              <a:cs typeface="Arial" panose="020B0604020202020204" pitchFamily="34" charset="0"/>
            </a:rPr>
            <a:t>c) Người tự chủ luôn hành động theo ý mình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1472452"/>
        <a:ext cx="8118477" cy="566443"/>
      </dsp:txXfrm>
    </dsp:sp>
    <dsp:sp modelId="{67A28E8F-81F1-47B4-8D2D-7930CE029D81}">
      <dsp:nvSpPr>
        <dsp:cNvPr id="0" name=""/>
        <dsp:cNvSpPr/>
      </dsp:nvSpPr>
      <dsp:spPr>
        <a:xfrm>
          <a:off x="9589" y="1472452"/>
          <a:ext cx="566443" cy="566443"/>
        </a:xfrm>
        <a:prstGeom prst="ellipse">
          <a:avLst/>
        </a:prstGeom>
        <a:solidFill>
          <a:schemeClr val="accent4">
            <a:tint val="50000"/>
            <a:hueOff val="4579010"/>
            <a:satOff val="-24062"/>
            <a:lumOff val="-17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12E0C5-D2C0-47E4-BE02-63D4F01D4527}">
      <dsp:nvSpPr>
        <dsp:cNvPr id="0" name=""/>
        <dsp:cNvSpPr/>
      </dsp:nvSpPr>
      <dsp:spPr>
        <a:xfrm rot="10800000">
          <a:off x="355595" y="2207983"/>
          <a:ext cx="8260088" cy="566443"/>
        </a:xfrm>
        <a:prstGeom prst="homePlate">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d) </a:t>
          </a:r>
          <a:r>
            <a:rPr lang="en-US" sz="2000" kern="1200" dirty="0" err="1" smtClean="0">
              <a:solidFill>
                <a:schemeClr val="tx1"/>
              </a:solidFill>
              <a:latin typeface="Arial" panose="020B0604020202020204" pitchFamily="34" charset="0"/>
              <a:cs typeface="Arial" panose="020B0604020202020204" pitchFamily="34" charset="0"/>
            </a:rPr>
            <a:t>Cần</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biết</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điều</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chỉnh</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thái</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độ</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hành</a:t>
          </a:r>
          <a:r>
            <a:rPr lang="en-US" sz="2000" kern="1200" dirty="0" smtClean="0">
              <a:solidFill>
                <a:schemeClr val="tx1"/>
              </a:solidFill>
              <a:latin typeface="Arial" panose="020B0604020202020204" pitchFamily="34" charset="0"/>
              <a:cs typeface="Arial" panose="020B0604020202020204" pitchFamily="34" charset="0"/>
            </a:rPr>
            <a:t> vi </a:t>
          </a:r>
          <a:r>
            <a:rPr lang="en-US" sz="2000" kern="1200" dirty="0" err="1" smtClean="0">
              <a:solidFill>
                <a:schemeClr val="tx1"/>
              </a:solidFill>
              <a:latin typeface="Arial" panose="020B0604020202020204" pitchFamily="34" charset="0"/>
              <a:cs typeface="Arial" panose="020B0604020202020204" pitchFamily="34" charset="0"/>
            </a:rPr>
            <a:t>của</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mình</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trong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các</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tình</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huống</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khác</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nhau</a:t>
          </a:r>
          <a:r>
            <a:rPr lang="en-US" sz="2000" kern="1200" dirty="0" smtClean="0">
              <a:solidFill>
                <a:schemeClr val="tx1"/>
              </a:solidFill>
              <a:latin typeface="Arial" panose="020B0604020202020204" pitchFamily="34" charset="0"/>
              <a:cs typeface="Arial" panose="020B0604020202020204" pitchFamily="34" charset="0"/>
            </a:rPr>
            <a:t>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2207983"/>
        <a:ext cx="8118477" cy="566443"/>
      </dsp:txXfrm>
    </dsp:sp>
    <dsp:sp modelId="{72456736-8471-4FE1-AA64-A7AB192A8E01}">
      <dsp:nvSpPr>
        <dsp:cNvPr id="0" name=""/>
        <dsp:cNvSpPr/>
      </dsp:nvSpPr>
      <dsp:spPr>
        <a:xfrm>
          <a:off x="9589" y="2207983"/>
          <a:ext cx="566443" cy="566443"/>
        </a:xfrm>
        <a:prstGeom prst="ellipse">
          <a:avLst/>
        </a:prstGeom>
        <a:solidFill>
          <a:schemeClr val="accent4">
            <a:tint val="50000"/>
            <a:hueOff val="6868515"/>
            <a:satOff val="-36094"/>
            <a:lumOff val="-26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BC118-D2A4-43E4-9C55-1306373EA821}">
      <dsp:nvSpPr>
        <dsp:cNvPr id="0" name=""/>
        <dsp:cNvSpPr/>
      </dsp:nvSpPr>
      <dsp:spPr>
        <a:xfrm rot="10800000">
          <a:off x="355595" y="2943514"/>
          <a:ext cx="8260088" cy="566443"/>
        </a:xfrm>
        <a:prstGeom prst="homePlate">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vi-VN" sz="2000" kern="1200" dirty="0" smtClean="0">
              <a:solidFill>
                <a:schemeClr val="tx1"/>
              </a:solidFill>
              <a:latin typeface="Arial" panose="020B0604020202020204" pitchFamily="34" charset="0"/>
              <a:cs typeface="Arial" panose="020B0604020202020204" pitchFamily="34" charset="0"/>
            </a:rPr>
            <a:t>đ) Người có tính tự chủ không cần quan tâm đến hoàn cảnh và đối tượng giao tiếp ;</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2943514"/>
        <a:ext cx="8118477" cy="566443"/>
      </dsp:txXfrm>
    </dsp:sp>
    <dsp:sp modelId="{5C7E2AC4-BE07-449D-A2BD-ABEF7452894D}">
      <dsp:nvSpPr>
        <dsp:cNvPr id="0" name=""/>
        <dsp:cNvSpPr/>
      </dsp:nvSpPr>
      <dsp:spPr>
        <a:xfrm>
          <a:off x="9589" y="2943514"/>
          <a:ext cx="566443" cy="566443"/>
        </a:xfrm>
        <a:prstGeom prst="ellipse">
          <a:avLst/>
        </a:prstGeom>
        <a:solidFill>
          <a:schemeClr val="accent4">
            <a:tint val="50000"/>
            <a:hueOff val="9158019"/>
            <a:satOff val="-48125"/>
            <a:lumOff val="-34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425F4-AEAF-4C09-A760-768C8E57FE3B}">
      <dsp:nvSpPr>
        <dsp:cNvPr id="0" name=""/>
        <dsp:cNvSpPr/>
      </dsp:nvSpPr>
      <dsp:spPr>
        <a:xfrm rot="10800000">
          <a:off x="355595" y="3679045"/>
          <a:ext cx="8260088" cy="566443"/>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86" tIns="76200" rIns="142240" bIns="76200" numCol="1" spcCol="1270" anchor="ctr" anchorCtr="0">
          <a:noAutofit/>
        </a:bodyPr>
        <a:lstStyle/>
        <a:p>
          <a:pPr lvl="0" algn="just" defTabSz="889000">
            <a:lnSpc>
              <a:spcPct val="90000"/>
            </a:lnSpc>
            <a:spcBef>
              <a:spcPct val="0"/>
            </a:spcBef>
            <a:spcAft>
              <a:spcPct val="35000"/>
            </a:spcAft>
          </a:pPr>
          <a:r>
            <a:rPr lang="vi-VN" sz="2000" kern="1200" dirty="0" smtClean="0">
              <a:solidFill>
                <a:schemeClr val="tx1"/>
              </a:solidFill>
              <a:latin typeface="Arial" panose="020B0604020202020204" pitchFamily="34" charset="0"/>
              <a:cs typeface="Arial" panose="020B0604020202020204" pitchFamily="34" charset="0"/>
            </a:rPr>
            <a:t>e) Cần giữ thái độ ôn hoà, từ tốn trong giao tiếp với người khác.</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497206" y="3679045"/>
        <a:ext cx="8118477" cy="566443"/>
      </dsp:txXfrm>
    </dsp:sp>
    <dsp:sp modelId="{23ADDFA2-A684-47BA-A7E9-D93D819815AF}">
      <dsp:nvSpPr>
        <dsp:cNvPr id="0" name=""/>
        <dsp:cNvSpPr/>
      </dsp:nvSpPr>
      <dsp:spPr>
        <a:xfrm>
          <a:off x="9589" y="3679045"/>
          <a:ext cx="566443" cy="566443"/>
        </a:xfrm>
        <a:prstGeom prst="ellipse">
          <a:avLst/>
        </a:prstGeom>
        <a:solidFill>
          <a:schemeClr val="accent4">
            <a:tint val="50000"/>
            <a:hueOff val="11447524"/>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390302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089349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315312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14</a:t>
            </a:fld>
            <a:endParaRPr lang="zh-CN" altLang="en-US"/>
          </a:p>
        </p:txBody>
      </p:sp>
    </p:spTree>
    <p:extLst>
      <p:ext uri="{BB962C8B-B14F-4D97-AF65-F5344CB8AC3E}">
        <p14:creationId xmlns:p14="http://schemas.microsoft.com/office/powerpoint/2010/main" val="231531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15</a:t>
            </a:fld>
            <a:endParaRPr lang="zh-CN" altLang="en-US"/>
          </a:p>
        </p:txBody>
      </p:sp>
    </p:spTree>
    <p:extLst>
      <p:ext uri="{BB962C8B-B14F-4D97-AF65-F5344CB8AC3E}">
        <p14:creationId xmlns:p14="http://schemas.microsoft.com/office/powerpoint/2010/main" val="231531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16</a:t>
            </a:fld>
            <a:endParaRPr lang="zh-CN" altLang="en-US"/>
          </a:p>
        </p:txBody>
      </p:sp>
    </p:spTree>
    <p:extLst>
      <p:ext uri="{BB962C8B-B14F-4D97-AF65-F5344CB8AC3E}">
        <p14:creationId xmlns:p14="http://schemas.microsoft.com/office/powerpoint/2010/main" val="413944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17</a:t>
            </a:fld>
            <a:endParaRPr lang="zh-CN" altLang="en-US"/>
          </a:p>
        </p:txBody>
      </p:sp>
    </p:spTree>
    <p:extLst>
      <p:ext uri="{BB962C8B-B14F-4D97-AF65-F5344CB8AC3E}">
        <p14:creationId xmlns:p14="http://schemas.microsoft.com/office/powerpoint/2010/main" val="191232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18</a:t>
            </a:fld>
            <a:endParaRPr lang="zh-CN" altLang="en-US"/>
          </a:p>
        </p:txBody>
      </p:sp>
    </p:spTree>
    <p:extLst>
      <p:ext uri="{BB962C8B-B14F-4D97-AF65-F5344CB8AC3E}">
        <p14:creationId xmlns:p14="http://schemas.microsoft.com/office/powerpoint/2010/main" val="263980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19</a:t>
            </a:fld>
            <a:endParaRPr lang="zh-CN" altLang="en-US"/>
          </a:p>
        </p:txBody>
      </p:sp>
    </p:spTree>
    <p:extLst>
      <p:ext uri="{BB962C8B-B14F-4D97-AF65-F5344CB8AC3E}">
        <p14:creationId xmlns:p14="http://schemas.microsoft.com/office/powerpoint/2010/main" val="347073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21</a:t>
            </a:fld>
            <a:endParaRPr lang="zh-CN" altLang="en-US"/>
          </a:p>
        </p:txBody>
      </p:sp>
    </p:spTree>
    <p:extLst>
      <p:ext uri="{BB962C8B-B14F-4D97-AF65-F5344CB8AC3E}">
        <p14:creationId xmlns:p14="http://schemas.microsoft.com/office/powerpoint/2010/main" val="121630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22</a:t>
            </a:fld>
            <a:endParaRPr lang="zh-CN" altLang="en-US"/>
          </a:p>
        </p:txBody>
      </p:sp>
    </p:spTree>
    <p:extLst>
      <p:ext uri="{BB962C8B-B14F-4D97-AF65-F5344CB8AC3E}">
        <p14:creationId xmlns:p14="http://schemas.microsoft.com/office/powerpoint/2010/main" val="170628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23</a:t>
            </a:fld>
            <a:endParaRPr lang="zh-CN" altLang="en-US"/>
          </a:p>
        </p:txBody>
      </p:sp>
    </p:spTree>
    <p:extLst>
      <p:ext uri="{BB962C8B-B14F-4D97-AF65-F5344CB8AC3E}">
        <p14:creationId xmlns:p14="http://schemas.microsoft.com/office/powerpoint/2010/main" val="217842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233777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extLst>
      <p:ext uri="{BB962C8B-B14F-4D97-AF65-F5344CB8AC3E}">
        <p14:creationId xmlns:p14="http://schemas.microsoft.com/office/powerpoint/2010/main" val="403795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7</a:t>
            </a:fld>
            <a:endParaRPr lang="zh-CN" altLang="en-US"/>
          </a:p>
        </p:txBody>
      </p:sp>
    </p:spTree>
    <p:extLst>
      <p:ext uri="{BB962C8B-B14F-4D97-AF65-F5344CB8AC3E}">
        <p14:creationId xmlns:p14="http://schemas.microsoft.com/office/powerpoint/2010/main" val="209472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131883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32519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10</a:t>
            </a:fld>
            <a:endParaRPr lang="zh-CN" altLang="en-US"/>
          </a:p>
        </p:txBody>
      </p:sp>
    </p:spTree>
    <p:extLst>
      <p:ext uri="{BB962C8B-B14F-4D97-AF65-F5344CB8AC3E}">
        <p14:creationId xmlns:p14="http://schemas.microsoft.com/office/powerpoint/2010/main" val="1470064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11</a:t>
            </a:fld>
            <a:endParaRPr lang="zh-CN" altLang="en-US"/>
          </a:p>
        </p:txBody>
      </p:sp>
    </p:spTree>
    <p:extLst>
      <p:ext uri="{BB962C8B-B14F-4D97-AF65-F5344CB8AC3E}">
        <p14:creationId xmlns:p14="http://schemas.microsoft.com/office/powerpoint/2010/main" val="74838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12</a:t>
            </a:fld>
            <a:endParaRPr lang="zh-CN" altLang="en-US"/>
          </a:p>
        </p:txBody>
      </p:sp>
    </p:spTree>
    <p:extLst>
      <p:ext uri="{BB962C8B-B14F-4D97-AF65-F5344CB8AC3E}">
        <p14:creationId xmlns:p14="http://schemas.microsoft.com/office/powerpoint/2010/main" val="40672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402713737"/>
      </p:ext>
    </p:extLst>
  </p:cSld>
  <p:clrMapOvr>
    <a:masterClrMapping/>
  </p:clrMapOvr>
  <p:transition spd="slow"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283047858"/>
      </p:ext>
    </p:extLst>
  </p:cSld>
  <p:clrMapOvr>
    <a:masterClrMapping/>
  </p:clrMapOvr>
  <p:transition spd="slow"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664549222"/>
      </p:ext>
    </p:extLst>
  </p:cSld>
  <p:clrMapOvr>
    <a:masterClrMapping/>
  </p:clrMapOvr>
  <p:transition spd="slow"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256376000"/>
      </p:ext>
    </p:extLst>
  </p:cSld>
  <p:clrMapOvr>
    <a:masterClrMapping/>
  </p:clrMapOvr>
  <p:transition spd="slow"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49079"/>
            <a:ext cx="7772400" cy="1102519"/>
          </a:xfrm>
        </p:spPr>
        <p:txBody>
          <a:bodyPr>
            <a:normAutofit/>
          </a:bodyPr>
          <a:lstStyle>
            <a:lvl1pPr algn="r">
              <a:defRPr sz="3600">
                <a:solidFill>
                  <a:srgbClr val="A40000"/>
                </a:solidFill>
              </a:defRPr>
            </a:lvl1pPr>
          </a:lstStyle>
          <a:p>
            <a:r>
              <a:rPr lang="en-US" dirty="0"/>
              <a:t>CLICK TO EDIT MASTER TITLE STYLE</a:t>
            </a:r>
          </a:p>
        </p:txBody>
      </p:sp>
      <p:sp>
        <p:nvSpPr>
          <p:cNvPr id="3" name="Subtitle 2"/>
          <p:cNvSpPr>
            <a:spLocks noGrp="1"/>
          </p:cNvSpPr>
          <p:nvPr>
            <p:ph type="subTitle" idx="1"/>
          </p:nvPr>
        </p:nvSpPr>
        <p:spPr>
          <a:xfrm>
            <a:off x="2057400" y="3262520"/>
            <a:ext cx="6400800" cy="1314450"/>
          </a:xfrm>
        </p:spPr>
        <p:txBody>
          <a:bodyPr>
            <a:normAutofit/>
          </a:bodyPr>
          <a:lstStyle>
            <a:lvl1pPr marL="0" indent="0" algn="r">
              <a:buNone/>
              <a:defRPr sz="1800">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CBD9B4-189D-47A0-9B3D-448729ABB317}" type="datetime1">
              <a:rPr lang="en-US" smtClean="0"/>
              <a:t>9/23/2021</a:t>
            </a:fld>
            <a:endParaRPr lang="en-US" dirty="0"/>
          </a:p>
        </p:txBody>
      </p:sp>
      <p:sp>
        <p:nvSpPr>
          <p:cNvPr id="5" name="Footer Placeholder 4"/>
          <p:cNvSpPr>
            <a:spLocks noGrp="1"/>
          </p:cNvSpPr>
          <p:nvPr>
            <p:ph type="ftr" sz="quarter" idx="11"/>
          </p:nvPr>
        </p:nvSpPr>
        <p:spPr/>
        <p:txBody>
          <a:bodyPr/>
          <a:lstStyle/>
          <a:p>
            <a:r>
              <a:rPr lang="en-US" smtClean="0"/>
              <a:t>GVBM GDCD - NGUYỄN TRỌNG NGHĨA </a:t>
            </a:r>
            <a:endParaRPr lang="en-US" dirty="0"/>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324045862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
            <a:ext cx="8229600" cy="658725"/>
          </a:xfrm>
        </p:spPr>
        <p:txBody>
          <a:bodyPr>
            <a:normAutofit/>
          </a:bodyPr>
          <a:lstStyle>
            <a:lvl1pPr>
              <a:defRPr sz="3000">
                <a:solidFill>
                  <a:srgbClr val="A40000"/>
                </a:solidFill>
              </a:defRPr>
            </a:lvl1pPr>
          </a:lstStyle>
          <a:p>
            <a:r>
              <a:rPr lang="en-US" dirty="0"/>
              <a:t>CLICK TO EDIT MASTER TITLE STYLE</a:t>
            </a:r>
          </a:p>
        </p:txBody>
      </p:sp>
      <p:sp>
        <p:nvSpPr>
          <p:cNvPr id="3" name="Content Placeholder 2"/>
          <p:cNvSpPr>
            <a:spLocks noGrp="1"/>
          </p:cNvSpPr>
          <p:nvPr>
            <p:ph idx="1"/>
          </p:nvPr>
        </p:nvSpPr>
        <p:spPr>
          <a:xfrm>
            <a:off x="457200" y="1013791"/>
            <a:ext cx="8229600" cy="3580832"/>
          </a:xfrm>
        </p:spPr>
        <p:txBody>
          <a:bodyPr>
            <a:normAutofit/>
          </a:bodyPr>
          <a:lstStyle>
            <a:lvl1pPr>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F5F2CD-0ECB-47EF-B8E1-A9141523615F}" type="datetime1">
              <a:rPr lang="en-US" smtClean="0"/>
              <a:t>9/23/2021</a:t>
            </a:fld>
            <a:endParaRPr lang="en-US" dirty="0"/>
          </a:p>
        </p:txBody>
      </p:sp>
      <p:sp>
        <p:nvSpPr>
          <p:cNvPr id="5" name="Footer Placeholder 4"/>
          <p:cNvSpPr>
            <a:spLocks noGrp="1"/>
          </p:cNvSpPr>
          <p:nvPr>
            <p:ph type="ftr" sz="quarter" idx="11"/>
          </p:nvPr>
        </p:nvSpPr>
        <p:spPr/>
        <p:txBody>
          <a:bodyPr/>
          <a:lstStyle/>
          <a:p>
            <a:r>
              <a:rPr lang="en-US" smtClean="0"/>
              <a:t>GVBM GDCD - NGUYỄN TRỌNG NGHĨA </a:t>
            </a:r>
            <a:endParaRPr lang="en-US" dirty="0"/>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413458965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385D6-6846-43E2-A2C1-575E8623D21B}" type="datetime1">
              <a:rPr lang="en-US" smtClean="0"/>
              <a:t>9/23/2021</a:t>
            </a:fld>
            <a:endParaRPr lang="en-US" dirty="0"/>
          </a:p>
        </p:txBody>
      </p:sp>
      <p:sp>
        <p:nvSpPr>
          <p:cNvPr id="5" name="Footer Placeholder 4"/>
          <p:cNvSpPr>
            <a:spLocks noGrp="1"/>
          </p:cNvSpPr>
          <p:nvPr>
            <p:ph type="ftr" sz="quarter" idx="11"/>
          </p:nvPr>
        </p:nvSpPr>
        <p:spPr/>
        <p:txBody>
          <a:bodyPr/>
          <a:lstStyle/>
          <a:p>
            <a:r>
              <a:rPr lang="en-US" smtClean="0"/>
              <a:t>GVBM GDCD - NGUYỄN TRỌNG NGHĨA </a:t>
            </a:r>
            <a:endParaRPr lang="en-US" dirty="0"/>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337767785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16F5D5-BE83-4970-AA00-3471078FC2E8}" type="datetime1">
              <a:rPr lang="en-US" smtClean="0"/>
              <a:t>9/23/2021</a:t>
            </a:fld>
            <a:endParaRPr lang="en-US" dirty="0"/>
          </a:p>
        </p:txBody>
      </p:sp>
      <p:sp>
        <p:nvSpPr>
          <p:cNvPr id="6" name="Footer Placeholder 5"/>
          <p:cNvSpPr>
            <a:spLocks noGrp="1"/>
          </p:cNvSpPr>
          <p:nvPr>
            <p:ph type="ftr" sz="quarter" idx="11"/>
          </p:nvPr>
        </p:nvSpPr>
        <p:spPr/>
        <p:txBody>
          <a:bodyPr/>
          <a:lstStyle/>
          <a:p>
            <a:r>
              <a:rPr lang="en-US" smtClean="0"/>
              <a:t>GVBM GDCD - NGUYỄN TRỌNG NGHĨA </a:t>
            </a:r>
            <a:endParaRPr lang="en-US" dirty="0"/>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202308402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C6CA18-769D-4F94-802B-DFC823B42653}" type="datetime1">
              <a:rPr lang="en-US" smtClean="0"/>
              <a:t>9/23/2021</a:t>
            </a:fld>
            <a:endParaRPr lang="en-US" dirty="0"/>
          </a:p>
        </p:txBody>
      </p:sp>
      <p:sp>
        <p:nvSpPr>
          <p:cNvPr id="8" name="Footer Placeholder 7"/>
          <p:cNvSpPr>
            <a:spLocks noGrp="1"/>
          </p:cNvSpPr>
          <p:nvPr>
            <p:ph type="ftr" sz="quarter" idx="11"/>
          </p:nvPr>
        </p:nvSpPr>
        <p:spPr/>
        <p:txBody>
          <a:bodyPr/>
          <a:lstStyle/>
          <a:p>
            <a:r>
              <a:rPr lang="en-US" smtClean="0"/>
              <a:t>GVBM GDCD - NGUYỄN TRỌNG NGHĨA </a:t>
            </a:r>
            <a:endParaRPr lang="en-US" dirty="0"/>
          </a:p>
        </p:txBody>
      </p:sp>
      <p:sp>
        <p:nvSpPr>
          <p:cNvPr id="9" name="Slide Number Placeholder 8"/>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363152669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616806-F883-42FE-9B9F-91B9CB68A2AF}" type="datetime1">
              <a:rPr lang="en-US" smtClean="0"/>
              <a:t>9/23/2021</a:t>
            </a:fld>
            <a:endParaRPr lang="en-US" dirty="0"/>
          </a:p>
        </p:txBody>
      </p:sp>
      <p:sp>
        <p:nvSpPr>
          <p:cNvPr id="4" name="Footer Placeholder 3"/>
          <p:cNvSpPr>
            <a:spLocks noGrp="1"/>
          </p:cNvSpPr>
          <p:nvPr>
            <p:ph type="ftr" sz="quarter" idx="11"/>
          </p:nvPr>
        </p:nvSpPr>
        <p:spPr/>
        <p:txBody>
          <a:bodyPr/>
          <a:lstStyle/>
          <a:p>
            <a:r>
              <a:rPr lang="en-US" smtClean="0"/>
              <a:t>GVBM GDCD - NGUYỄN TRỌNG NGHĨA </a:t>
            </a:r>
            <a:endParaRPr lang="en-US" dirty="0"/>
          </a:p>
        </p:txBody>
      </p:sp>
      <p:sp>
        <p:nvSpPr>
          <p:cNvPr id="5" name="Slide Number Placeholder 4"/>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140500904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BE0C4-7ABF-4000-B529-C9CE21458DBD}" type="datetime1">
              <a:rPr lang="en-US" smtClean="0"/>
              <a:t>9/23/2021</a:t>
            </a:fld>
            <a:endParaRPr lang="en-US" dirty="0"/>
          </a:p>
        </p:txBody>
      </p:sp>
      <p:sp>
        <p:nvSpPr>
          <p:cNvPr id="3" name="Footer Placeholder 2"/>
          <p:cNvSpPr>
            <a:spLocks noGrp="1"/>
          </p:cNvSpPr>
          <p:nvPr>
            <p:ph type="ftr" sz="quarter" idx="11"/>
          </p:nvPr>
        </p:nvSpPr>
        <p:spPr/>
        <p:txBody>
          <a:bodyPr/>
          <a:lstStyle/>
          <a:p>
            <a:r>
              <a:rPr lang="en-US" smtClean="0"/>
              <a:t>GVBM GDCD - NGUYỄN TRỌNG NGHĨA </a:t>
            </a:r>
            <a:endParaRPr lang="en-US" dirty="0"/>
          </a:p>
        </p:txBody>
      </p:sp>
      <p:sp>
        <p:nvSpPr>
          <p:cNvPr id="4" name="Slide Number Placeholder 3"/>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27704187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096351691"/>
      </p:ext>
    </p:extLst>
  </p:cSld>
  <p:clrMapOvr>
    <a:masterClrMapping/>
  </p:clrMapOvr>
  <p:transition spd="slow" advTm="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2FBE52-A348-4D25-8853-28486401FFD9}" type="datetime1">
              <a:rPr lang="en-US" smtClean="0"/>
              <a:t>9/23/2021</a:t>
            </a:fld>
            <a:endParaRPr lang="en-US" dirty="0"/>
          </a:p>
        </p:txBody>
      </p:sp>
      <p:sp>
        <p:nvSpPr>
          <p:cNvPr id="6" name="Footer Placeholder 5"/>
          <p:cNvSpPr>
            <a:spLocks noGrp="1"/>
          </p:cNvSpPr>
          <p:nvPr>
            <p:ph type="ftr" sz="quarter" idx="11"/>
          </p:nvPr>
        </p:nvSpPr>
        <p:spPr/>
        <p:txBody>
          <a:bodyPr/>
          <a:lstStyle/>
          <a:p>
            <a:r>
              <a:rPr lang="en-US" smtClean="0"/>
              <a:t>GVBM GDCD - NGUYỄN TRỌNG NGHĨA </a:t>
            </a:r>
            <a:endParaRPr lang="en-US" dirty="0"/>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158052719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B70AD3-6F95-43C5-932E-3C5857ADCD23}" type="datetime1">
              <a:rPr lang="en-US" smtClean="0"/>
              <a:t>9/23/2021</a:t>
            </a:fld>
            <a:endParaRPr lang="en-US" dirty="0"/>
          </a:p>
        </p:txBody>
      </p:sp>
      <p:sp>
        <p:nvSpPr>
          <p:cNvPr id="6" name="Footer Placeholder 5"/>
          <p:cNvSpPr>
            <a:spLocks noGrp="1"/>
          </p:cNvSpPr>
          <p:nvPr>
            <p:ph type="ftr" sz="quarter" idx="11"/>
          </p:nvPr>
        </p:nvSpPr>
        <p:spPr/>
        <p:txBody>
          <a:bodyPr/>
          <a:lstStyle/>
          <a:p>
            <a:r>
              <a:rPr lang="en-US" smtClean="0"/>
              <a:t>GVBM GDCD - NGUYỄN TRỌNG NGHĨA </a:t>
            </a:r>
            <a:endParaRPr lang="en-US" dirty="0"/>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223458446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7A9C3-031B-4B60-8315-3457F74AEDAA}" type="datetime1">
              <a:rPr lang="en-US" smtClean="0"/>
              <a:t>9/23/2021</a:t>
            </a:fld>
            <a:endParaRPr lang="en-US" dirty="0"/>
          </a:p>
        </p:txBody>
      </p:sp>
      <p:sp>
        <p:nvSpPr>
          <p:cNvPr id="5" name="Footer Placeholder 4"/>
          <p:cNvSpPr>
            <a:spLocks noGrp="1"/>
          </p:cNvSpPr>
          <p:nvPr>
            <p:ph type="ftr" sz="quarter" idx="11"/>
          </p:nvPr>
        </p:nvSpPr>
        <p:spPr/>
        <p:txBody>
          <a:bodyPr/>
          <a:lstStyle/>
          <a:p>
            <a:r>
              <a:rPr lang="en-US" smtClean="0"/>
              <a:t>GVBM GDCD - NGUYỄN TRỌNG NGHĨA </a:t>
            </a:r>
            <a:endParaRPr lang="en-US" dirty="0"/>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181442062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7646-7378-4E49-AF93-C5651F543706}" type="datetime1">
              <a:rPr lang="en-US" smtClean="0"/>
              <a:t>9/23/2021</a:t>
            </a:fld>
            <a:endParaRPr lang="en-US" dirty="0"/>
          </a:p>
        </p:txBody>
      </p:sp>
      <p:sp>
        <p:nvSpPr>
          <p:cNvPr id="5" name="Footer Placeholder 4"/>
          <p:cNvSpPr>
            <a:spLocks noGrp="1"/>
          </p:cNvSpPr>
          <p:nvPr>
            <p:ph type="ftr" sz="quarter" idx="11"/>
          </p:nvPr>
        </p:nvSpPr>
        <p:spPr/>
        <p:txBody>
          <a:bodyPr/>
          <a:lstStyle/>
          <a:p>
            <a:r>
              <a:rPr lang="en-US" smtClean="0"/>
              <a:t>GVBM GDCD - NGUYỄN TRỌNG NGHĨA </a:t>
            </a:r>
            <a:endParaRPr lang="en-US" dirty="0"/>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dirty="0"/>
          </a:p>
        </p:txBody>
      </p:sp>
    </p:spTree>
    <p:extLst>
      <p:ext uri="{BB962C8B-B14F-4D97-AF65-F5344CB8AC3E}">
        <p14:creationId xmlns:p14="http://schemas.microsoft.com/office/powerpoint/2010/main" val="71713986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127906559"/>
      </p:ext>
    </p:extLst>
  </p:cSld>
  <p:clrMapOvr>
    <a:masterClrMapping/>
  </p:clrMapOvr>
  <p:transition spd="slow"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368134684"/>
      </p:ext>
    </p:extLst>
  </p:cSld>
  <p:clrMapOvr>
    <a:masterClrMapping/>
  </p:clrMapOvr>
  <p:transition spd="slow"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993057402"/>
      </p:ext>
    </p:extLst>
  </p:cSld>
  <p:clrMapOvr>
    <a:masterClrMapping/>
  </p:clrMapOvr>
  <p:transition spd="slow" advTm="0">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075375233"/>
      </p:ext>
    </p:extLst>
  </p:cSld>
  <p:clrMapOvr>
    <a:masterClrMapping/>
  </p:clrMapOvr>
  <p:transition spd="slow" advTm="0">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p:blipFill>
        <p:spPr>
          <a:xfrm>
            <a:off x="8460597" y="3435861"/>
            <a:ext cx="618427" cy="959575"/>
          </a:xfrm>
          <a:prstGeom prst="rect">
            <a:avLst/>
          </a:prstGeom>
        </p:spPr>
      </p:pic>
    </p:spTree>
    <p:extLst>
      <p:ext uri="{BB962C8B-B14F-4D97-AF65-F5344CB8AC3E}">
        <p14:creationId xmlns:p14="http://schemas.microsoft.com/office/powerpoint/2010/main" val="2423162524"/>
      </p:ext>
    </p:extLst>
  </p:cSld>
  <p:clrMapOvr>
    <a:masterClrMapping/>
  </p:clrMapOvr>
  <p:transition spd="slow" advTm="0">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1022351114"/>
      </p:ext>
    </p:extLst>
  </p:cSld>
  <p:clrMapOvr>
    <a:masterClrMapping/>
  </p:clrMapOvr>
  <p:transition spd="slow" advTm="0">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120341055"/>
      </p:ext>
    </p:extLst>
  </p:cSld>
  <p:clrMapOvr>
    <a:masterClrMapping/>
  </p:clrMapOvr>
  <p:transition spd="slow"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0.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2021/9/23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910807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Lst>
  <p:transition spd="slow" advTm="0">
    <p:comb/>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4FE12B-0CD4-42C8-AFF4-076528AD07DB}" type="datetime1">
              <a:rPr lang="en-US" smtClean="0"/>
              <a:t>9/23/2021</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GVBM GDCD - NGUYỄN TRỌNG NGHĨA </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0576F8-4F0C-FD4F-B2E1-A427388F89CF}" type="slidenum">
              <a:rPr lang="en-US" smtClean="0"/>
              <a:t>‹#›</a:t>
            </a:fld>
            <a:endParaRPr lang="en-US" dirty="0"/>
          </a:p>
        </p:txBody>
      </p:sp>
    </p:spTree>
    <p:extLst>
      <p:ext uri="{BB962C8B-B14F-4D97-AF65-F5344CB8AC3E}">
        <p14:creationId xmlns:p14="http://schemas.microsoft.com/office/powerpoint/2010/main" val="12773562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2.xml"/><Relationship Id="rId7" Type="http://schemas.openxmlformats.org/officeDocument/2006/relationships/image" Target="../media/image35.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0.png"/><Relationship Id="rId3"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2.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2.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endParaRPr lang="en-US" altLang="en-US" smtClean="0"/>
          </a:p>
        </p:txBody>
      </p:sp>
      <p:pic>
        <p:nvPicPr>
          <p:cNvPr id="2051" name="Picture 3" descr="frame_celebr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a:noFill/>
        </p:spPr>
      </p:pic>
      <p:sp>
        <p:nvSpPr>
          <p:cNvPr id="2052" name="WordArt 4" descr="anh dong1"/>
          <p:cNvSpPr>
            <a:spLocks noChangeArrowheads="1" noChangeShapeType="1" noTextEdit="1"/>
          </p:cNvSpPr>
          <p:nvPr/>
        </p:nvSpPr>
        <p:spPr bwMode="auto">
          <a:xfrm>
            <a:off x="1295400" y="1943100"/>
            <a:ext cx="6629400" cy="1428750"/>
          </a:xfrm>
          <a:prstGeom prst="rect">
            <a:avLst/>
          </a:prstGeom>
        </p:spPr>
        <p:txBody>
          <a:bodyPr wrap="none" lIns="68580" tIns="34290" rIns="68580" bIns="34290" fromWordArt="1">
            <a:prstTxWarp prst="textPlain">
              <a:avLst>
                <a:gd name="adj" fmla="val 50000"/>
              </a:avLst>
            </a:prstTxWarp>
          </a:bodyPr>
          <a:lstStyle/>
          <a:p>
            <a:pPr algn="ctr"/>
            <a:r>
              <a:rPr lang="en-US" sz="2700" b="1" kern="10">
                <a:ln w="9525">
                  <a:solidFill>
                    <a:srgbClr val="0000FF"/>
                  </a:solidFill>
                  <a:round/>
                  <a:headEnd/>
                  <a:tailEnd/>
                </a:ln>
                <a:blipFill dpi="0" rotWithShape="1">
                  <a:blip r:embed="rId3"/>
                  <a:srcRect/>
                  <a:stretch>
                    <a:fillRect/>
                  </a:stretch>
                </a:blipFill>
                <a:effectLst>
                  <a:outerShdw dist="45791" dir="2021404" algn="ctr" rotWithShape="0">
                    <a:srgbClr val="B2B2B2">
                      <a:alpha val="79999"/>
                    </a:srgbClr>
                  </a:outerShdw>
                </a:effectLst>
                <a:latin typeface="Times New Roman"/>
                <a:cs typeface="Times New Roman"/>
              </a:rPr>
              <a:t>GIÁO DỤC CÔNG DÂN LỚP 9</a:t>
            </a:r>
          </a:p>
        </p:txBody>
      </p:sp>
    </p:spTree>
    <p:extLst>
      <p:ext uri="{BB962C8B-B14F-4D97-AF65-F5344CB8AC3E}">
        <p14:creationId xmlns:p14="http://schemas.microsoft.com/office/powerpoint/2010/main" val="4186823315"/>
      </p:ext>
    </p:extLst>
  </p:cSld>
  <p:clrMapOvr>
    <a:masterClrMapping/>
  </p:clrMapOvr>
  <mc:AlternateContent xmlns:mc="http://schemas.openxmlformats.org/markup-compatibility/2006">
    <mc:Choice xmlns:p14="http://schemas.microsoft.com/office/powerpoint/2010/main" Requires="p14">
      <p:transition p14:dur="250">
        <p:wipe/>
      </p:transition>
    </mc:Choice>
    <mc:Fallback>
      <p:transition>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1" cy="5156955"/>
          </a:xfrm>
          <a:prstGeom prst="rect">
            <a:avLst/>
          </a:prstGeom>
        </p:spPr>
      </p:pic>
      <p:sp>
        <p:nvSpPr>
          <p:cNvPr id="4" name="文本框 3"/>
          <p:cNvSpPr txBox="1"/>
          <p:nvPr/>
        </p:nvSpPr>
        <p:spPr>
          <a:xfrm>
            <a:off x="690880" y="371946"/>
            <a:ext cx="2967427" cy="461665"/>
          </a:xfrm>
          <a:prstGeom prst="rect">
            <a:avLst/>
          </a:prstGeom>
          <a:noFill/>
        </p:spPr>
        <p:txBody>
          <a:bodyPr wrap="square" rtlCol="0">
            <a:spAutoFit/>
          </a:bodyPr>
          <a:lstStyle/>
          <a:p>
            <a:pPr algn="just"/>
            <a:r>
              <a:rPr lang="en-US" altLang="zh-CN" sz="2400" b="1" dirty="0" smtClean="0">
                <a:solidFill>
                  <a:srgbClr val="FFFF00"/>
                </a:solidFill>
                <a:latin typeface="Arial" panose="020B0604020202020204" pitchFamily="34" charset="0"/>
                <a:cs typeface="Arial" panose="020B0604020202020204" pitchFamily="34" charset="0"/>
                <a:sym typeface="+mn-lt"/>
              </a:rPr>
              <a:t>01 ĐẶT VẤN </a:t>
            </a:r>
            <a:r>
              <a:rPr lang="en-US" altLang="zh-CN" sz="2400" b="1" dirty="0">
                <a:solidFill>
                  <a:srgbClr val="FFFF00"/>
                </a:solidFill>
                <a:latin typeface="Arial" panose="020B0604020202020204" pitchFamily="34" charset="0"/>
                <a:cs typeface="Arial" panose="020B0604020202020204" pitchFamily="34" charset="0"/>
                <a:sym typeface="+mn-lt"/>
              </a:rPr>
              <a:t>ĐỀ</a:t>
            </a: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4000" b="97667" l="29750" r="68250"/>
                    </a14:imgEffect>
                  </a14:imgLayer>
                </a14:imgProps>
              </a:ext>
            </a:extLst>
          </a:blip>
          <a:srcRect l="29199" r="31868"/>
          <a:stretch/>
        </p:blipFill>
        <p:spPr>
          <a:xfrm>
            <a:off x="7660640" y="2299455"/>
            <a:ext cx="1483360" cy="2857500"/>
          </a:xfrm>
          <a:prstGeom prst="rect">
            <a:avLst/>
          </a:prstGeom>
        </p:spPr>
      </p:pic>
      <p:sp>
        <p:nvSpPr>
          <p:cNvPr id="5" name="矩形 4"/>
          <p:cNvSpPr/>
          <p:nvPr/>
        </p:nvSpPr>
        <p:spPr>
          <a:xfrm>
            <a:off x="944880" y="562138"/>
            <a:ext cx="7589519" cy="4154984"/>
          </a:xfrm>
          <a:prstGeom prst="rect">
            <a:avLst/>
          </a:prstGeom>
        </p:spPr>
        <p:txBody>
          <a:bodyPr wrap="square">
            <a:spAutoFit/>
          </a:bodyPr>
          <a:lstStyle/>
          <a:p>
            <a:pPr algn="ctr"/>
            <a:r>
              <a:rPr lang="en-US" altLang="zh-CN" sz="2400" b="1" dirty="0" smtClean="0">
                <a:solidFill>
                  <a:srgbClr val="FFC000"/>
                </a:solidFill>
                <a:latin typeface="Arial" panose="020B0604020202020204" pitchFamily="34" charset="0"/>
                <a:cs typeface="Arial" panose="020B0604020202020204" pitchFamily="34" charset="0"/>
                <a:sym typeface="+mn-lt"/>
              </a:rPr>
              <a:t>2. </a:t>
            </a:r>
            <a:r>
              <a:rPr lang="en-US" altLang="zh-CN" sz="2400" b="1" dirty="0" err="1" smtClean="0">
                <a:solidFill>
                  <a:srgbClr val="FFC000"/>
                </a:solidFill>
                <a:latin typeface="Arial" panose="020B0604020202020204" pitchFamily="34" charset="0"/>
                <a:cs typeface="Arial" panose="020B0604020202020204" pitchFamily="34" charset="0"/>
                <a:sym typeface="+mn-lt"/>
              </a:rPr>
              <a:t>Chuyện</a:t>
            </a:r>
            <a:r>
              <a:rPr lang="en-US" altLang="zh-CN" sz="2400" b="1" dirty="0" smtClean="0">
                <a:solidFill>
                  <a:srgbClr val="FFC000"/>
                </a:solidFill>
                <a:latin typeface="Arial" panose="020B0604020202020204" pitchFamily="34" charset="0"/>
                <a:cs typeface="Arial" panose="020B0604020202020204" pitchFamily="34" charset="0"/>
                <a:sym typeface="+mn-lt"/>
              </a:rPr>
              <a:t> </a:t>
            </a:r>
            <a:r>
              <a:rPr lang="en-US" altLang="zh-CN" sz="2400" b="1" dirty="0" err="1" smtClean="0">
                <a:solidFill>
                  <a:srgbClr val="FFC000"/>
                </a:solidFill>
                <a:latin typeface="Arial" panose="020B0604020202020204" pitchFamily="34" charset="0"/>
                <a:cs typeface="Arial" panose="020B0604020202020204" pitchFamily="34" charset="0"/>
                <a:sym typeface="+mn-lt"/>
              </a:rPr>
              <a:t>của</a:t>
            </a:r>
            <a:r>
              <a:rPr lang="en-US" altLang="zh-CN" sz="2400" b="1" dirty="0" smtClean="0">
                <a:solidFill>
                  <a:srgbClr val="FFC000"/>
                </a:solidFill>
                <a:latin typeface="Arial" panose="020B0604020202020204" pitchFamily="34" charset="0"/>
                <a:cs typeface="Arial" panose="020B0604020202020204" pitchFamily="34" charset="0"/>
                <a:sym typeface="+mn-lt"/>
              </a:rPr>
              <a:t> N</a:t>
            </a:r>
          </a:p>
          <a:p>
            <a:pPr algn="ctr"/>
            <a:r>
              <a:rPr lang="vi-VN" altLang="zh-CN" sz="2400" dirty="0" smtClean="0">
                <a:solidFill>
                  <a:schemeClr val="bg1"/>
                </a:solidFill>
                <a:latin typeface="Arial" panose="020B0604020202020204" pitchFamily="34" charset="0"/>
                <a:cs typeface="Arial" panose="020B0604020202020204" pitchFamily="34" charset="0"/>
                <a:sym typeface="+mn-lt"/>
              </a:rPr>
              <a:t>N </a:t>
            </a:r>
            <a:r>
              <a:rPr lang="vi-VN" altLang="zh-CN" sz="2400" dirty="0">
                <a:solidFill>
                  <a:schemeClr val="bg1"/>
                </a:solidFill>
                <a:latin typeface="Arial" panose="020B0604020202020204" pitchFamily="34" charset="0"/>
                <a:cs typeface="Arial" panose="020B0604020202020204" pitchFamily="34" charset="0"/>
                <a:sym typeface="+mn-lt"/>
              </a:rPr>
              <a:t>là con út trong một gia đình khá giả, được bố mẹ rất cưng chiều. Lúc đầu N là một học sinh ngoan và học khá. Nhưng sau đó, N bị bạn bè xấu rủ rê theo chúng tập hút thuốc lá , uống bia, đua xe máy và chơi các trò nguy hiểm khác. N trốn học liên miên, vì vậy cuối năm lớp chín, N thi trượt tốt nghiệp. Đúng lúc đó, một người bạn rủ N đi hút cần sa. Đang lúc buồn chán, tuyệt vọng, N liền hút thử. Cứ như vậy một lần, rồi lần nữa, N đã bị nghiện. Để có </a:t>
            </a:r>
            <a:r>
              <a:rPr lang="vi-VN" altLang="zh-CN" sz="2400">
                <a:solidFill>
                  <a:schemeClr val="bg1"/>
                </a:solidFill>
                <a:latin typeface="Arial" panose="020B0604020202020204" pitchFamily="34" charset="0"/>
                <a:cs typeface="Arial" panose="020B0604020202020204" pitchFamily="34" charset="0"/>
                <a:sym typeface="+mn-lt"/>
              </a:rPr>
              <a:t>tiền </a:t>
            </a:r>
            <a:r>
              <a:rPr lang="vi-VN" altLang="zh-CN" sz="2400" smtClean="0">
                <a:solidFill>
                  <a:schemeClr val="bg1"/>
                </a:solidFill>
                <a:latin typeface="Arial" panose="020B0604020202020204" pitchFamily="34" charset="0"/>
                <a:cs typeface="Arial" panose="020B0604020202020204" pitchFamily="34" charset="0"/>
                <a:sym typeface="+mn-lt"/>
              </a:rPr>
              <a:t>chích </a:t>
            </a:r>
            <a:r>
              <a:rPr lang="vi-VN" altLang="zh-CN" sz="2400" dirty="0">
                <a:solidFill>
                  <a:schemeClr val="bg1"/>
                </a:solidFill>
                <a:latin typeface="Arial" panose="020B0604020202020204" pitchFamily="34" charset="0"/>
                <a:cs typeface="Arial" panose="020B0604020202020204" pitchFamily="34" charset="0"/>
                <a:sym typeface="+mn-lt"/>
              </a:rPr>
              <a:t>hút, N tham gia vào một nhóm trộm cắp và bị bắt trong lúc đi ăn trộm. </a:t>
            </a:r>
            <a:endParaRPr lang="en-US" altLang="zh-CN" sz="2400" dirty="0">
              <a:solidFill>
                <a:schemeClr val="bg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766268507"/>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030" y="-290244"/>
            <a:ext cx="3849137" cy="5770311"/>
          </a:xfrm>
          <a:prstGeom prst="rect">
            <a:avLst/>
          </a:prstGeom>
        </p:spPr>
      </p:pic>
      <p:sp>
        <p:nvSpPr>
          <p:cNvPr id="7" name="矩形 6"/>
          <p:cNvSpPr/>
          <p:nvPr/>
        </p:nvSpPr>
        <p:spPr>
          <a:xfrm>
            <a:off x="116957" y="63710"/>
            <a:ext cx="8856921"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altLang="zh-CN" sz="2000" b="1" i="1" dirty="0" err="1" smtClean="0">
                <a:solidFill>
                  <a:schemeClr val="bg1"/>
                </a:solidFill>
                <a:latin typeface="Arial" panose="020B0604020202020204" pitchFamily="34" charset="0"/>
                <a:cs typeface="Arial" panose="020B0604020202020204" pitchFamily="34" charset="0"/>
                <a:sym typeface="+mn-lt"/>
              </a:rPr>
              <a:t>Câu</a:t>
            </a:r>
            <a:r>
              <a:rPr lang="en-US" altLang="zh-CN" sz="2000" b="1" i="1" dirty="0" smtClean="0">
                <a:solidFill>
                  <a:schemeClr val="bg1"/>
                </a:solidFill>
                <a:latin typeface="Arial" panose="020B0604020202020204" pitchFamily="34" charset="0"/>
                <a:cs typeface="Arial" panose="020B0604020202020204" pitchFamily="34" charset="0"/>
                <a:sym typeface="+mn-lt"/>
              </a:rPr>
              <a:t> </a:t>
            </a:r>
            <a:r>
              <a:rPr lang="en-US" altLang="zh-CN" sz="2000" b="1" i="1" dirty="0" err="1" smtClean="0">
                <a:solidFill>
                  <a:schemeClr val="bg1"/>
                </a:solidFill>
                <a:latin typeface="Arial" panose="020B0604020202020204" pitchFamily="34" charset="0"/>
                <a:cs typeface="Arial" panose="020B0604020202020204" pitchFamily="34" charset="0"/>
                <a:sym typeface="+mn-lt"/>
              </a:rPr>
              <a:t>hỏi</a:t>
            </a:r>
            <a:r>
              <a:rPr lang="en-US" altLang="zh-CN" sz="2000" b="1" i="1" dirty="0" smtClean="0">
                <a:solidFill>
                  <a:schemeClr val="bg1"/>
                </a:solidFill>
                <a:latin typeface="Arial" panose="020B0604020202020204" pitchFamily="34" charset="0"/>
                <a:cs typeface="Arial" panose="020B0604020202020204" pitchFamily="34" charset="0"/>
                <a:sym typeface="+mn-lt"/>
              </a:rPr>
              <a:t>: </a:t>
            </a:r>
            <a:r>
              <a:rPr lang="vi-VN" altLang="zh-CN" sz="2000" dirty="0">
                <a:solidFill>
                  <a:schemeClr val="bg1"/>
                </a:solidFill>
                <a:latin typeface="Arial" panose="020B0604020202020204" pitchFamily="34" charset="0"/>
                <a:cs typeface="Arial" panose="020B0604020202020204" pitchFamily="34" charset="0"/>
                <a:sym typeface="+mn-lt"/>
              </a:rPr>
              <a:t>N đã từ một học sinh ngoan đi đến chỗ nghiện ngập và trộm cắp như thế nào? Vì sao như vậy? </a:t>
            </a:r>
          </a:p>
        </p:txBody>
      </p:sp>
      <p:sp>
        <p:nvSpPr>
          <p:cNvPr id="9" name="矩形 8"/>
          <p:cNvSpPr/>
          <p:nvPr/>
        </p:nvSpPr>
        <p:spPr>
          <a:xfrm>
            <a:off x="116957" y="2768793"/>
            <a:ext cx="8856920"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altLang="zh-CN" sz="2000" b="1" i="1" dirty="0" err="1" smtClean="0">
                <a:solidFill>
                  <a:schemeClr val="tx1"/>
                </a:solidFill>
                <a:latin typeface="Arial" panose="020B0604020202020204" pitchFamily="34" charset="0"/>
                <a:cs typeface="Arial" panose="020B0604020202020204" pitchFamily="34" charset="0"/>
                <a:sym typeface="+mn-lt"/>
              </a:rPr>
              <a:t>Câu</a:t>
            </a:r>
            <a:r>
              <a:rPr lang="en-US" altLang="zh-CN" sz="2000" b="1" i="1" dirty="0" smtClean="0">
                <a:solidFill>
                  <a:schemeClr val="tx1"/>
                </a:solidFill>
                <a:latin typeface="Arial" panose="020B0604020202020204" pitchFamily="34" charset="0"/>
                <a:cs typeface="Arial" panose="020B0604020202020204" pitchFamily="34" charset="0"/>
                <a:sym typeface="+mn-lt"/>
              </a:rPr>
              <a:t> </a:t>
            </a:r>
            <a:r>
              <a:rPr lang="en-US" altLang="zh-CN" sz="2000" b="1" i="1" dirty="0" err="1" smtClean="0">
                <a:solidFill>
                  <a:schemeClr val="tx1"/>
                </a:solidFill>
                <a:latin typeface="Arial" panose="020B0604020202020204" pitchFamily="34" charset="0"/>
                <a:cs typeface="Arial" panose="020B0604020202020204" pitchFamily="34" charset="0"/>
                <a:sym typeface="+mn-lt"/>
              </a:rPr>
              <a:t>hỏi</a:t>
            </a:r>
            <a:r>
              <a:rPr lang="en-US" altLang="zh-CN" sz="2000" b="1" i="1" dirty="0" smtClean="0">
                <a:solidFill>
                  <a:schemeClr val="tx1"/>
                </a:solidFill>
                <a:latin typeface="Arial" panose="020B0604020202020204" pitchFamily="34" charset="0"/>
                <a:cs typeface="Arial" panose="020B0604020202020204" pitchFamily="34" charset="0"/>
                <a:sym typeface="+mn-lt"/>
              </a:rPr>
              <a:t>: </a:t>
            </a:r>
            <a:r>
              <a:rPr lang="en-US" altLang="zh-CN" sz="2000" dirty="0" err="1" smtClean="0">
                <a:solidFill>
                  <a:schemeClr val="tx1"/>
                </a:solidFill>
                <a:latin typeface="Arial" panose="020B0604020202020204" pitchFamily="34" charset="0"/>
                <a:cs typeface="Arial" panose="020B0604020202020204" pitchFamily="34" charset="0"/>
                <a:sym typeface="+mn-lt"/>
              </a:rPr>
              <a:t>Cách</a:t>
            </a:r>
            <a:r>
              <a:rPr lang="vi-VN" altLang="zh-CN" sz="2000" dirty="0" smtClean="0">
                <a:solidFill>
                  <a:schemeClr val="tx1"/>
                </a:solidFill>
                <a:latin typeface="Arial" panose="020B0604020202020204" pitchFamily="34" charset="0"/>
                <a:cs typeface="Arial" panose="020B0604020202020204" pitchFamily="34" charset="0"/>
                <a:sym typeface="+mn-lt"/>
              </a:rPr>
              <a:t> </a:t>
            </a:r>
            <a:r>
              <a:rPr lang="vi-VN" altLang="zh-CN" sz="2000" dirty="0">
                <a:solidFill>
                  <a:schemeClr val="tx1"/>
                </a:solidFill>
                <a:latin typeface="Arial" panose="020B0604020202020204" pitchFamily="34" charset="0"/>
                <a:cs typeface="Arial" panose="020B0604020202020204" pitchFamily="34" charset="0"/>
                <a:sym typeface="+mn-lt"/>
              </a:rPr>
              <a:t>ứng xử của bà Tâm và </a:t>
            </a:r>
            <a:r>
              <a:rPr lang="vi-VN" altLang="zh-CN" sz="2000" dirty="0" smtClean="0">
                <a:solidFill>
                  <a:schemeClr val="tx1"/>
                </a:solidFill>
                <a:latin typeface="Arial" panose="020B0604020202020204" pitchFamily="34" charset="0"/>
                <a:cs typeface="Arial" panose="020B0604020202020204" pitchFamily="34" charset="0"/>
                <a:sym typeface="+mn-lt"/>
              </a:rPr>
              <a:t>N kh</a:t>
            </a:r>
            <a:r>
              <a:rPr lang="en-US" altLang="zh-CN" sz="2000" dirty="0" err="1" smtClean="0">
                <a:solidFill>
                  <a:schemeClr val="tx1"/>
                </a:solidFill>
                <a:latin typeface="Arial" panose="020B0604020202020204" pitchFamily="34" charset="0"/>
                <a:cs typeface="Arial" panose="020B0604020202020204" pitchFamily="34" charset="0"/>
                <a:sym typeface="+mn-lt"/>
              </a:rPr>
              <a:t>ác</a:t>
            </a:r>
            <a:r>
              <a:rPr lang="vi-VN" altLang="zh-CN" sz="2000" dirty="0" smtClean="0">
                <a:solidFill>
                  <a:schemeClr val="tx1"/>
                </a:solidFill>
                <a:latin typeface="Arial" panose="020B0604020202020204" pitchFamily="34" charset="0"/>
                <a:cs typeface="Arial" panose="020B0604020202020204" pitchFamily="34" charset="0"/>
                <a:sym typeface="+mn-lt"/>
              </a:rPr>
              <a:t> </a:t>
            </a:r>
            <a:r>
              <a:rPr lang="vi-VN" altLang="zh-CN" sz="2000" dirty="0">
                <a:solidFill>
                  <a:schemeClr val="tx1"/>
                </a:solidFill>
                <a:latin typeface="Arial" panose="020B0604020202020204" pitchFamily="34" charset="0"/>
                <a:cs typeface="Arial" panose="020B0604020202020204" pitchFamily="34" charset="0"/>
                <a:sym typeface="+mn-lt"/>
              </a:rPr>
              <a:t>nhau ở điểm </a:t>
            </a:r>
            <a:r>
              <a:rPr lang="vi-VN" altLang="zh-CN" sz="2000" dirty="0" smtClean="0">
                <a:solidFill>
                  <a:schemeClr val="tx1"/>
                </a:solidFill>
                <a:latin typeface="Arial" panose="020B0604020202020204" pitchFamily="34" charset="0"/>
                <a:cs typeface="Arial" panose="020B0604020202020204" pitchFamily="34" charset="0"/>
                <a:sym typeface="+mn-lt"/>
              </a:rPr>
              <a:t>nào?</a:t>
            </a:r>
            <a:endParaRPr lang="vi-VN" altLang="zh-CN" sz="2000" dirty="0">
              <a:solidFill>
                <a:schemeClr val="tx1"/>
              </a:solidFill>
              <a:latin typeface="Arial" panose="020B0604020202020204" pitchFamily="34" charset="0"/>
              <a:cs typeface="Arial" panose="020B0604020202020204" pitchFamily="34" charset="0"/>
              <a:sym typeface="+mn-lt"/>
            </a:endParaRPr>
          </a:p>
        </p:txBody>
      </p:sp>
      <p:sp>
        <p:nvSpPr>
          <p:cNvPr id="10" name="矩形 6"/>
          <p:cNvSpPr/>
          <p:nvPr/>
        </p:nvSpPr>
        <p:spPr>
          <a:xfrm>
            <a:off x="116957" y="776459"/>
            <a:ext cx="8856921"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altLang="zh-CN" sz="2400" b="1" i="1" dirty="0" err="1" smtClean="0">
                <a:solidFill>
                  <a:schemeClr val="tx1"/>
                </a:solidFill>
                <a:latin typeface="Arial" panose="020B0604020202020204" pitchFamily="34" charset="0"/>
                <a:cs typeface="Arial" panose="020B0604020202020204" pitchFamily="34" charset="0"/>
                <a:sym typeface="+mn-lt"/>
              </a:rPr>
              <a:t>Câu</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trả</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lời</a:t>
            </a:r>
            <a:r>
              <a:rPr lang="en-US" altLang="zh-CN" sz="2400" b="1" i="1" dirty="0" smtClean="0">
                <a:solidFill>
                  <a:schemeClr val="tx1"/>
                </a:solidFill>
                <a:latin typeface="Arial" panose="020B0604020202020204" pitchFamily="34" charset="0"/>
                <a:cs typeface="Arial" panose="020B0604020202020204" pitchFamily="34" charset="0"/>
                <a:sym typeface="+mn-lt"/>
              </a:rPr>
              <a:t>: </a:t>
            </a:r>
          </a:p>
          <a:p>
            <a:pPr algn="just"/>
            <a:r>
              <a:rPr lang="en-US" altLang="zh-CN" sz="2400" b="1" i="1" dirty="0">
                <a:solidFill>
                  <a:schemeClr val="tx1"/>
                </a:solidFill>
                <a:latin typeface="Arial" panose="020B0604020202020204" pitchFamily="34" charset="0"/>
                <a:cs typeface="Arial" panose="020B0604020202020204" pitchFamily="34" charset="0"/>
                <a:sym typeface="+mn-lt"/>
              </a:rPr>
              <a:t>	</a:t>
            </a:r>
            <a:r>
              <a:rPr lang="vi-VN" altLang="zh-CN" sz="2400" dirty="0" smtClean="0">
                <a:solidFill>
                  <a:schemeClr val="tx1"/>
                </a:solidFill>
                <a:latin typeface="Arial" panose="020B0604020202020204" pitchFamily="34" charset="0"/>
                <a:cs typeface="Arial" panose="020B0604020202020204" pitchFamily="34" charset="0"/>
                <a:sym typeface="+mn-lt"/>
              </a:rPr>
              <a:t>+N</a:t>
            </a:r>
            <a:r>
              <a:rPr lang="en-US" altLang="zh-CN" sz="2400" dirty="0" smtClean="0">
                <a:solidFill>
                  <a:schemeClr val="tx1"/>
                </a:solidFill>
                <a:latin typeface="Arial" panose="020B0604020202020204" pitchFamily="34" charset="0"/>
                <a:cs typeface="Arial" panose="020B0604020202020204" pitchFamily="34" charset="0"/>
                <a:sym typeface="+mn-lt"/>
              </a:rPr>
              <a:t> </a:t>
            </a:r>
            <a:r>
              <a:rPr lang="vi-VN" altLang="zh-CN" sz="2400" dirty="0" smtClean="0">
                <a:solidFill>
                  <a:schemeClr val="tx1"/>
                </a:solidFill>
                <a:latin typeface="Arial" panose="020B0604020202020204" pitchFamily="34" charset="0"/>
                <a:cs typeface="Arial" panose="020B0604020202020204" pitchFamily="34" charset="0"/>
                <a:sym typeface="+mn-lt"/>
              </a:rPr>
              <a:t>không </a:t>
            </a:r>
            <a:r>
              <a:rPr lang="vi-VN" altLang="zh-CN" sz="2400" dirty="0">
                <a:solidFill>
                  <a:schemeClr val="tx1"/>
                </a:solidFill>
                <a:latin typeface="Arial" panose="020B0604020202020204" pitchFamily="34" charset="0"/>
                <a:cs typeface="Arial" panose="020B0604020202020204" pitchFamily="34" charset="0"/>
                <a:sym typeface="+mn-lt"/>
              </a:rPr>
              <a:t>làm chủ được bản thân về suy </a:t>
            </a:r>
            <a:r>
              <a:rPr lang="vi-VN" altLang="zh-CN" sz="2400" dirty="0" smtClean="0">
                <a:solidFill>
                  <a:schemeClr val="tx1"/>
                </a:solidFill>
                <a:latin typeface="Arial" panose="020B0604020202020204" pitchFamily="34" charset="0"/>
                <a:cs typeface="Arial" panose="020B0604020202020204" pitchFamily="34" charset="0"/>
                <a:sym typeface="+mn-lt"/>
              </a:rPr>
              <a:t>nghĩ, </a:t>
            </a:r>
            <a:r>
              <a:rPr lang="vi-VN" altLang="zh-CN" sz="2400" dirty="0">
                <a:solidFill>
                  <a:schemeClr val="tx1"/>
                </a:solidFill>
                <a:latin typeface="Arial" panose="020B0604020202020204" pitchFamily="34" charset="0"/>
                <a:cs typeface="Arial" panose="020B0604020202020204" pitchFamily="34" charset="0"/>
                <a:sym typeface="+mn-lt"/>
              </a:rPr>
              <a:t>việc làm (do bị bạn xấu rủ </a:t>
            </a:r>
            <a:r>
              <a:rPr lang="vi-VN" altLang="zh-CN" sz="2400" dirty="0" smtClean="0">
                <a:solidFill>
                  <a:schemeClr val="tx1"/>
                </a:solidFill>
                <a:latin typeface="Arial" panose="020B0604020202020204" pitchFamily="34" charset="0"/>
                <a:cs typeface="Arial" panose="020B0604020202020204" pitchFamily="34" charset="0"/>
                <a:sym typeface="+mn-lt"/>
              </a:rPr>
              <a:t>rê, </a:t>
            </a:r>
            <a:r>
              <a:rPr lang="vi-VN" altLang="zh-CN" sz="2400" dirty="0">
                <a:solidFill>
                  <a:schemeClr val="tx1"/>
                </a:solidFill>
                <a:latin typeface="Arial" panose="020B0604020202020204" pitchFamily="34" charset="0"/>
                <a:cs typeface="Arial" panose="020B0604020202020204" pitchFamily="34" charset="0"/>
                <a:sym typeface="+mn-lt"/>
              </a:rPr>
              <a:t>lôi </a:t>
            </a:r>
            <a:r>
              <a:rPr lang="vi-VN" altLang="zh-CN" sz="2400" dirty="0" smtClean="0">
                <a:solidFill>
                  <a:schemeClr val="tx1"/>
                </a:solidFill>
                <a:latin typeface="Arial" panose="020B0604020202020204" pitchFamily="34" charset="0"/>
                <a:cs typeface="Arial" panose="020B0604020202020204" pitchFamily="34" charset="0"/>
                <a:sym typeface="+mn-lt"/>
              </a:rPr>
              <a:t>kéo)</a:t>
            </a:r>
            <a:r>
              <a:rPr lang="en-US" altLang="zh-CN" sz="2400" dirty="0" smtClean="0">
                <a:solidFill>
                  <a:schemeClr val="tx1"/>
                </a:solidFill>
                <a:latin typeface="Arial" panose="020B0604020202020204" pitchFamily="34" charset="0"/>
                <a:cs typeface="Arial" panose="020B0604020202020204" pitchFamily="34" charset="0"/>
                <a:sym typeface="+mn-lt"/>
              </a:rPr>
              <a:t>.</a:t>
            </a:r>
            <a:endParaRPr lang="vi-VN" altLang="zh-CN" sz="2400" dirty="0">
              <a:solidFill>
                <a:schemeClr val="tx1"/>
              </a:solidFill>
              <a:latin typeface="Arial" panose="020B0604020202020204" pitchFamily="34" charset="0"/>
              <a:cs typeface="Arial" panose="020B0604020202020204" pitchFamily="34" charset="0"/>
              <a:sym typeface="+mn-lt"/>
            </a:endParaRPr>
          </a:p>
          <a:p>
            <a:pPr algn="just"/>
            <a:r>
              <a:rPr lang="en-US" altLang="zh-CN" sz="2400" dirty="0" smtClean="0">
                <a:solidFill>
                  <a:schemeClr val="tx1"/>
                </a:solidFill>
                <a:latin typeface="Arial" panose="020B0604020202020204" pitchFamily="34" charset="0"/>
                <a:cs typeface="Arial" panose="020B0604020202020204" pitchFamily="34" charset="0"/>
                <a:sym typeface="+mn-lt"/>
              </a:rPr>
              <a:t>	</a:t>
            </a:r>
            <a:r>
              <a:rPr lang="vi-VN" altLang="zh-CN" sz="2400" dirty="0" smtClean="0">
                <a:solidFill>
                  <a:schemeClr val="tx1"/>
                </a:solidFill>
                <a:latin typeface="Arial" panose="020B0604020202020204" pitchFamily="34" charset="0"/>
                <a:cs typeface="Arial" panose="020B0604020202020204" pitchFamily="34" charset="0"/>
                <a:sym typeface="+mn-lt"/>
              </a:rPr>
              <a:t>+</a:t>
            </a:r>
            <a:r>
              <a:rPr lang="vi-VN" altLang="zh-CN" sz="2400" dirty="0">
                <a:solidFill>
                  <a:schemeClr val="tx1"/>
                </a:solidFill>
                <a:latin typeface="Arial" panose="020B0604020202020204" pitchFamily="34" charset="0"/>
                <a:cs typeface="Arial" panose="020B0604020202020204" pitchFamily="34" charset="0"/>
                <a:sym typeface="+mn-lt"/>
              </a:rPr>
              <a:t>Thiếu suy </a:t>
            </a:r>
            <a:r>
              <a:rPr lang="vi-VN" altLang="zh-CN" sz="2400" dirty="0" smtClean="0">
                <a:solidFill>
                  <a:schemeClr val="tx1"/>
                </a:solidFill>
                <a:latin typeface="Arial" panose="020B0604020202020204" pitchFamily="34" charset="0"/>
                <a:cs typeface="Arial" panose="020B0604020202020204" pitchFamily="34" charset="0"/>
                <a:sym typeface="+mn-lt"/>
              </a:rPr>
              <a:t>nghĩ, </a:t>
            </a:r>
            <a:r>
              <a:rPr lang="vi-VN" altLang="zh-CN" sz="2400" dirty="0">
                <a:solidFill>
                  <a:schemeClr val="tx1"/>
                </a:solidFill>
                <a:latin typeface="Arial" panose="020B0604020202020204" pitchFamily="34" charset="0"/>
                <a:cs typeface="Arial" panose="020B0604020202020204" pitchFamily="34" charset="0"/>
                <a:sym typeface="+mn-lt"/>
              </a:rPr>
              <a:t>không biết điều chỉnh hành </a:t>
            </a:r>
            <a:r>
              <a:rPr lang="vi-VN" altLang="zh-CN" sz="2400" dirty="0" smtClean="0">
                <a:solidFill>
                  <a:schemeClr val="tx1"/>
                </a:solidFill>
                <a:latin typeface="Arial" panose="020B0604020202020204" pitchFamily="34" charset="0"/>
                <a:cs typeface="Arial" panose="020B0604020202020204" pitchFamily="34" charset="0"/>
                <a:sym typeface="+mn-lt"/>
              </a:rPr>
              <a:t>vi, </a:t>
            </a:r>
            <a:r>
              <a:rPr lang="vi-VN" altLang="zh-CN" sz="2400" dirty="0">
                <a:solidFill>
                  <a:schemeClr val="tx1"/>
                </a:solidFill>
                <a:latin typeface="Arial" panose="020B0604020202020204" pitchFamily="34" charset="0"/>
                <a:cs typeface="Arial" panose="020B0604020202020204" pitchFamily="34" charset="0"/>
                <a:sym typeface="+mn-lt"/>
              </a:rPr>
              <a:t>việc làm sai trái của </a:t>
            </a:r>
            <a:r>
              <a:rPr lang="vi-VN" altLang="zh-CN" sz="2400" dirty="0" smtClean="0">
                <a:solidFill>
                  <a:schemeClr val="tx1"/>
                </a:solidFill>
                <a:latin typeface="Arial" panose="020B0604020202020204" pitchFamily="34" charset="0"/>
                <a:cs typeface="Arial" panose="020B0604020202020204" pitchFamily="34" charset="0"/>
                <a:sym typeface="+mn-lt"/>
              </a:rPr>
              <a:t>mình: </a:t>
            </a:r>
            <a:r>
              <a:rPr lang="vi-VN" altLang="zh-CN" sz="2400" dirty="0">
                <a:solidFill>
                  <a:schemeClr val="tx1"/>
                </a:solidFill>
                <a:latin typeface="Arial" panose="020B0604020202020204" pitchFamily="34" charset="0"/>
                <a:cs typeface="Arial" panose="020B0604020202020204" pitchFamily="34" charset="0"/>
                <a:sym typeface="+mn-lt"/>
              </a:rPr>
              <a:t>tiếp tục trốn </a:t>
            </a:r>
            <a:r>
              <a:rPr lang="vi-VN" altLang="zh-CN" sz="2400" dirty="0" smtClean="0">
                <a:solidFill>
                  <a:schemeClr val="tx1"/>
                </a:solidFill>
                <a:latin typeface="Arial" panose="020B0604020202020204" pitchFamily="34" charset="0"/>
                <a:cs typeface="Arial" panose="020B0604020202020204" pitchFamily="34" charset="0"/>
                <a:sym typeface="+mn-lt"/>
              </a:rPr>
              <a:t>học, </a:t>
            </a:r>
            <a:r>
              <a:rPr lang="vi-VN" altLang="zh-CN" sz="2400" dirty="0">
                <a:solidFill>
                  <a:schemeClr val="tx1"/>
                </a:solidFill>
                <a:latin typeface="Arial" panose="020B0604020202020204" pitchFamily="34" charset="0"/>
                <a:cs typeface="Arial" panose="020B0604020202020204" pitchFamily="34" charset="0"/>
                <a:sym typeface="+mn-lt"/>
              </a:rPr>
              <a:t>trộm </a:t>
            </a:r>
            <a:r>
              <a:rPr lang="vi-VN" altLang="zh-CN" sz="2400" dirty="0" smtClean="0">
                <a:solidFill>
                  <a:schemeClr val="tx1"/>
                </a:solidFill>
                <a:latin typeface="Arial" panose="020B0604020202020204" pitchFamily="34" charset="0"/>
                <a:cs typeface="Arial" panose="020B0604020202020204" pitchFamily="34" charset="0"/>
                <a:sym typeface="+mn-lt"/>
              </a:rPr>
              <a:t>cắp, </a:t>
            </a:r>
            <a:r>
              <a:rPr lang="vi-VN" altLang="zh-CN" sz="2400" dirty="0">
                <a:solidFill>
                  <a:schemeClr val="tx1"/>
                </a:solidFill>
                <a:latin typeface="Arial" panose="020B0604020202020204" pitchFamily="34" charset="0"/>
                <a:cs typeface="Arial" panose="020B0604020202020204" pitchFamily="34" charset="0"/>
                <a:sym typeface="+mn-lt"/>
              </a:rPr>
              <a:t>hút </a:t>
            </a:r>
            <a:r>
              <a:rPr lang="vi-VN" altLang="zh-CN" sz="2400" dirty="0" smtClean="0">
                <a:solidFill>
                  <a:schemeClr val="tx1"/>
                </a:solidFill>
                <a:latin typeface="Arial" panose="020B0604020202020204" pitchFamily="34" charset="0"/>
                <a:cs typeface="Arial" panose="020B0604020202020204" pitchFamily="34" charset="0"/>
                <a:sym typeface="+mn-lt"/>
              </a:rPr>
              <a:t>chích.</a:t>
            </a:r>
            <a:endParaRPr lang="vi-VN" altLang="zh-CN" sz="2400" dirty="0">
              <a:solidFill>
                <a:schemeClr val="tx1"/>
              </a:solidFill>
              <a:latin typeface="Arial" panose="020B0604020202020204" pitchFamily="34" charset="0"/>
              <a:cs typeface="Arial" panose="020B0604020202020204" pitchFamily="34" charset="0"/>
              <a:sym typeface="+mn-lt"/>
            </a:endParaRPr>
          </a:p>
        </p:txBody>
      </p:sp>
      <p:sp>
        <p:nvSpPr>
          <p:cNvPr id="11" name="矩形 8"/>
          <p:cNvSpPr/>
          <p:nvPr/>
        </p:nvSpPr>
        <p:spPr>
          <a:xfrm>
            <a:off x="116957" y="3168903"/>
            <a:ext cx="8856921"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altLang="zh-CN" sz="2400" b="1" i="1" dirty="0" err="1" smtClean="0">
                <a:solidFill>
                  <a:schemeClr val="tx1"/>
                </a:solidFill>
                <a:latin typeface="Arial" panose="020B0604020202020204" pitchFamily="34" charset="0"/>
                <a:cs typeface="Arial" panose="020B0604020202020204" pitchFamily="34" charset="0"/>
                <a:sym typeface="+mn-lt"/>
              </a:rPr>
              <a:t>Câu</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trả</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lời</a:t>
            </a:r>
            <a:r>
              <a:rPr lang="en-US" altLang="zh-CN" sz="2400" b="1" i="1" dirty="0" smtClean="0">
                <a:solidFill>
                  <a:schemeClr val="tx1"/>
                </a:solidFill>
                <a:latin typeface="Arial" panose="020B0604020202020204" pitchFamily="34" charset="0"/>
                <a:cs typeface="Arial" panose="020B0604020202020204" pitchFamily="34" charset="0"/>
                <a:sym typeface="+mn-lt"/>
              </a:rPr>
              <a:t>:</a:t>
            </a:r>
          </a:p>
          <a:p>
            <a:pPr algn="just"/>
            <a:r>
              <a:rPr lang="en-US" altLang="zh-CN" sz="2400" b="1" i="1" dirty="0">
                <a:solidFill>
                  <a:schemeClr val="tx1"/>
                </a:solidFill>
                <a:latin typeface="Arial" panose="020B0604020202020204" pitchFamily="34" charset="0"/>
                <a:cs typeface="Arial" panose="020B0604020202020204" pitchFamily="34" charset="0"/>
                <a:sym typeface="+mn-lt"/>
              </a:rPr>
              <a:t>	</a:t>
            </a:r>
            <a:r>
              <a:rPr lang="vi-VN" altLang="zh-CN" sz="2400" b="1" dirty="0" smtClean="0">
                <a:solidFill>
                  <a:schemeClr val="tx1"/>
                </a:solidFill>
                <a:latin typeface="Arial" panose="020B0604020202020204" pitchFamily="34" charset="0"/>
                <a:cs typeface="Arial" panose="020B0604020202020204" pitchFamily="34" charset="0"/>
                <a:sym typeface="+mn-lt"/>
              </a:rPr>
              <a:t>*</a:t>
            </a:r>
            <a:r>
              <a:rPr lang="vi-VN" altLang="zh-CN" sz="2400" b="1" dirty="0">
                <a:solidFill>
                  <a:schemeClr val="tx1"/>
                </a:solidFill>
                <a:latin typeface="Arial" panose="020B0604020202020204" pitchFamily="34" charset="0"/>
                <a:cs typeface="Arial" panose="020B0604020202020204" pitchFamily="34" charset="0"/>
                <a:sym typeface="+mn-lt"/>
              </a:rPr>
              <a:t>Bà </a:t>
            </a:r>
            <a:r>
              <a:rPr lang="vi-VN" altLang="zh-CN" sz="2400" b="1" dirty="0" smtClean="0">
                <a:solidFill>
                  <a:schemeClr val="tx1"/>
                </a:solidFill>
                <a:latin typeface="Arial" panose="020B0604020202020204" pitchFamily="34" charset="0"/>
                <a:cs typeface="Arial" panose="020B0604020202020204" pitchFamily="34" charset="0"/>
                <a:sym typeface="+mn-lt"/>
              </a:rPr>
              <a:t>Tâm: </a:t>
            </a:r>
            <a:r>
              <a:rPr lang="vi-VN" altLang="zh-CN" sz="2400" dirty="0">
                <a:solidFill>
                  <a:schemeClr val="tx1"/>
                </a:solidFill>
                <a:latin typeface="Arial" panose="020B0604020202020204" pitchFamily="34" charset="0"/>
                <a:cs typeface="Arial" panose="020B0604020202020204" pitchFamily="34" charset="0"/>
                <a:sym typeface="+mn-lt"/>
              </a:rPr>
              <a:t>làm chủ được tình </a:t>
            </a:r>
            <a:r>
              <a:rPr lang="vi-VN" altLang="zh-CN" sz="2400" dirty="0" smtClean="0">
                <a:solidFill>
                  <a:schemeClr val="tx1"/>
                </a:solidFill>
                <a:latin typeface="Arial" panose="020B0604020202020204" pitchFamily="34" charset="0"/>
                <a:cs typeface="Arial" panose="020B0604020202020204" pitchFamily="34" charset="0"/>
                <a:sym typeface="+mn-lt"/>
              </a:rPr>
              <a:t>cảm, </a:t>
            </a:r>
            <a:r>
              <a:rPr lang="vi-VN" altLang="zh-CN" sz="2400" dirty="0">
                <a:solidFill>
                  <a:schemeClr val="tx1"/>
                </a:solidFill>
                <a:latin typeface="Arial" panose="020B0604020202020204" pitchFamily="34" charset="0"/>
                <a:cs typeface="Arial" panose="020B0604020202020204" pitchFamily="34" charset="0"/>
                <a:sym typeface="+mn-lt"/>
              </a:rPr>
              <a:t>thái độ, hành vi, việc làm của mình</a:t>
            </a:r>
            <a:r>
              <a:rPr lang="vi-VN" altLang="zh-CN" sz="2400" dirty="0" smtClean="0">
                <a:solidFill>
                  <a:schemeClr val="tx1"/>
                </a:solidFill>
                <a:latin typeface="Arial" panose="020B0604020202020204" pitchFamily="34" charset="0"/>
                <a:cs typeface="Arial" panose="020B0604020202020204" pitchFamily="34" charset="0"/>
                <a:sym typeface="+mn-lt"/>
              </a:rPr>
              <a:t>.</a:t>
            </a:r>
            <a:endParaRPr lang="en-US" altLang="zh-CN" sz="2400" dirty="0" smtClean="0">
              <a:solidFill>
                <a:schemeClr val="tx1"/>
              </a:solidFill>
              <a:latin typeface="Arial" panose="020B0604020202020204" pitchFamily="34" charset="0"/>
              <a:cs typeface="Arial" panose="020B0604020202020204" pitchFamily="34" charset="0"/>
              <a:sym typeface="+mn-lt"/>
            </a:endParaRPr>
          </a:p>
          <a:p>
            <a:pPr algn="just"/>
            <a:r>
              <a:rPr lang="en-US" altLang="zh-CN" sz="2400" dirty="0">
                <a:solidFill>
                  <a:schemeClr val="tx1"/>
                </a:solidFill>
                <a:latin typeface="Arial" panose="020B0604020202020204" pitchFamily="34" charset="0"/>
                <a:cs typeface="Arial" panose="020B0604020202020204" pitchFamily="34" charset="0"/>
                <a:sym typeface="+mn-lt"/>
              </a:rPr>
              <a:t>	</a:t>
            </a:r>
            <a:r>
              <a:rPr lang="vi-VN" altLang="zh-CN" sz="2400" b="1" dirty="0" smtClean="0">
                <a:solidFill>
                  <a:schemeClr val="tx1"/>
                </a:solidFill>
                <a:latin typeface="Arial" panose="020B0604020202020204" pitchFamily="34" charset="0"/>
                <a:cs typeface="Arial" panose="020B0604020202020204" pitchFamily="34" charset="0"/>
                <a:sym typeface="+mn-lt"/>
              </a:rPr>
              <a:t>*N: </a:t>
            </a:r>
            <a:r>
              <a:rPr lang="vi-VN" altLang="zh-CN" sz="2400" dirty="0">
                <a:solidFill>
                  <a:schemeClr val="tx1"/>
                </a:solidFill>
                <a:latin typeface="Arial" panose="020B0604020202020204" pitchFamily="34" charset="0"/>
                <a:cs typeface="Arial" panose="020B0604020202020204" pitchFamily="34" charset="0"/>
                <a:sym typeface="+mn-lt"/>
              </a:rPr>
              <a:t>Không làm chủ được tình </a:t>
            </a:r>
            <a:r>
              <a:rPr lang="vi-VN" altLang="zh-CN" sz="2400" dirty="0" smtClean="0">
                <a:solidFill>
                  <a:schemeClr val="tx1"/>
                </a:solidFill>
                <a:latin typeface="Arial" panose="020B0604020202020204" pitchFamily="34" charset="0"/>
                <a:cs typeface="Arial" panose="020B0604020202020204" pitchFamily="34" charset="0"/>
                <a:sym typeface="+mn-lt"/>
              </a:rPr>
              <a:t>cảm, </a:t>
            </a:r>
            <a:r>
              <a:rPr lang="vi-VN" altLang="zh-CN" sz="2400" dirty="0">
                <a:solidFill>
                  <a:schemeClr val="tx1"/>
                </a:solidFill>
                <a:latin typeface="Arial" panose="020B0604020202020204" pitchFamily="34" charset="0"/>
                <a:cs typeface="Arial" panose="020B0604020202020204" pitchFamily="34" charset="0"/>
                <a:sym typeface="+mn-lt"/>
              </a:rPr>
              <a:t>thái độ, hành vi, việc làm của mình.</a:t>
            </a:r>
          </a:p>
        </p:txBody>
      </p:sp>
    </p:spTree>
    <p:extLst>
      <p:ext uri="{BB962C8B-B14F-4D97-AF65-F5344CB8AC3E}">
        <p14:creationId xmlns:p14="http://schemas.microsoft.com/office/powerpoint/2010/main" val="3199022874"/>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90668 w 4003028"/>
              <a:gd name="connsiteY90" fmla="*/ 3044425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111" fmla="*/ 1187875 w 4003028"/>
              <a:gd name="connsiteY111" fmla="*/ 818604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42089 w 4003028"/>
              <a:gd name="connsiteY86" fmla="*/ 3333099 h 3488687"/>
              <a:gd name="connsiteX87" fmla="*/ 2921933 w 4003028"/>
              <a:gd name="connsiteY87" fmla="*/ 3257476 h 3488687"/>
              <a:gd name="connsiteX88" fmla="*/ 3436520 w 4003028"/>
              <a:gd name="connsiteY88" fmla="*/ 3026269 h 3488687"/>
              <a:gd name="connsiteX89" fmla="*/ 3490668 w 4003028"/>
              <a:gd name="connsiteY89" fmla="*/ 3044425 h 3488687"/>
              <a:gd name="connsiteX90" fmla="*/ 3466564 w 4003028"/>
              <a:gd name="connsiteY90" fmla="*/ 3009477 h 3488687"/>
              <a:gd name="connsiteX91" fmla="*/ 3487849 w 4003028"/>
              <a:gd name="connsiteY91" fmla="*/ 3036935 h 3488687"/>
              <a:gd name="connsiteX92" fmla="*/ 3850394 w 4003028"/>
              <a:gd name="connsiteY92" fmla="*/ 3229480 h 3488687"/>
              <a:gd name="connsiteX93" fmla="*/ 4003028 w 4003028"/>
              <a:gd name="connsiteY93" fmla="*/ 3047507 h 3488687"/>
              <a:gd name="connsiteX94" fmla="*/ 3906403 w 4003028"/>
              <a:gd name="connsiteY94" fmla="*/ 3033869 h 3488687"/>
              <a:gd name="connsiteX95" fmla="*/ 3685069 w 4003028"/>
              <a:gd name="connsiteY95" fmla="*/ 2942485 h 3488687"/>
              <a:gd name="connsiteX96" fmla="*/ 3680287 w 4003028"/>
              <a:gd name="connsiteY96" fmla="*/ 2938317 h 3488687"/>
              <a:gd name="connsiteX97" fmla="*/ 3682685 w 4003028"/>
              <a:gd name="connsiteY97" fmla="*/ 2923853 h 3488687"/>
              <a:gd name="connsiteX98" fmla="*/ 3888092 w 4003028"/>
              <a:gd name="connsiteY98" fmla="*/ 2294241 h 3488687"/>
              <a:gd name="connsiteX99" fmla="*/ 3647315 w 4003028"/>
              <a:gd name="connsiteY99" fmla="*/ 2791101 h 3488687"/>
              <a:gd name="connsiteX100" fmla="*/ 3618912 w 4003028"/>
              <a:gd name="connsiteY100" fmla="*/ 2884803 h 3488687"/>
              <a:gd name="connsiteX101" fmla="*/ 3598514 w 4003028"/>
              <a:gd name="connsiteY101" fmla="*/ 2867018 h 3488687"/>
              <a:gd name="connsiteX102" fmla="*/ 3013134 w 4003028"/>
              <a:gd name="connsiteY102" fmla="*/ 1104274 h 3488687"/>
              <a:gd name="connsiteX103" fmla="*/ 2996120 w 4003028"/>
              <a:gd name="connsiteY103" fmla="*/ 1074045 h 3488687"/>
              <a:gd name="connsiteX104" fmla="*/ 2983995 w 4003028"/>
              <a:gd name="connsiteY104" fmla="*/ 999080 h 3488687"/>
              <a:gd name="connsiteX105" fmla="*/ 2974776 w 4003028"/>
              <a:gd name="connsiteY105" fmla="*/ 0 h 3488687"/>
              <a:gd name="connsiteX106" fmla="*/ 2869551 w 4003028"/>
              <a:gd name="connsiteY106" fmla="*/ 826280 h 3488687"/>
              <a:gd name="connsiteX107" fmla="*/ 2871430 w 4003028"/>
              <a:gd name="connsiteY107" fmla="*/ 888358 h 3488687"/>
              <a:gd name="connsiteX108" fmla="*/ 2810257 w 4003028"/>
              <a:gd name="connsiteY108" fmla="*/ 821365 h 3488687"/>
              <a:gd name="connsiteX109" fmla="*/ 1224809 w 4003028"/>
              <a:gd name="connsiteY109" fmla="*/ 795402 h 3488687"/>
              <a:gd name="connsiteX110" fmla="*/ 1187875 w 4003028"/>
              <a:gd name="connsiteY110" fmla="*/ 818604 h 348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94745" y="2325603"/>
            <a:ext cx="3588404" cy="1077218"/>
          </a:xfrm>
          <a:prstGeom prst="rect">
            <a:avLst/>
          </a:prstGeom>
          <a:noFill/>
        </p:spPr>
        <p:txBody>
          <a:bodyPr wrap="square" rtlCol="0">
            <a:spAutoFit/>
          </a:bodyPr>
          <a:lstStyle>
            <a:defPPr>
              <a:defRPr lang="zh-CN"/>
            </a:defPPr>
            <a:lvl1pPr algn="ctr">
              <a:defRPr sz="1600" b="1">
                <a:pattFill prst="ltDnDiag">
                  <a:fgClr>
                    <a:srgbClr val="8CB823"/>
                  </a:fgClr>
                  <a:bgClr>
                    <a:srgbClr val="4CA420"/>
                  </a:bgClr>
                </a:pattFill>
                <a:effectLst>
                  <a:outerShdw dist="38100" dir="2700000" algn="tl" rotWithShape="0">
                    <a:srgbClr val="679C31"/>
                  </a:outerShdw>
                </a:effectLst>
                <a:cs typeface="+mn-ea"/>
              </a:defRPr>
            </a:lvl1pPr>
          </a:lstStyle>
          <a:p>
            <a:r>
              <a:rPr lang="en-US" altLang="zh-CN" sz="3200" dirty="0" smtClean="0">
                <a:latin typeface="Arial" panose="020B0604020202020204" pitchFamily="34" charset="0"/>
                <a:cs typeface="Arial" panose="020B0604020202020204" pitchFamily="34" charset="0"/>
                <a:sym typeface="+mn-lt"/>
              </a:rPr>
              <a:t>NỘI DUNG</a:t>
            </a:r>
          </a:p>
          <a:p>
            <a:r>
              <a:rPr lang="en-US" altLang="zh-CN" sz="3200" dirty="0" smtClean="0">
                <a:latin typeface="Arial" panose="020B0604020202020204" pitchFamily="34" charset="0"/>
                <a:cs typeface="Arial" panose="020B0604020202020204" pitchFamily="34" charset="0"/>
                <a:sym typeface="+mn-lt"/>
              </a:rPr>
              <a:t>BÀI HỌC</a:t>
            </a:r>
            <a:endParaRPr lang="zh-CN" altLang="en-US" sz="3200" dirty="0">
              <a:latin typeface="Arial" panose="020B0604020202020204" pitchFamily="34" charset="0"/>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2000" b="1">
                <a:pattFill prst="ltDnDiag">
                  <a:fgClr>
                    <a:srgbClr val="8CB823"/>
                  </a:fgClr>
                  <a:bgClr>
                    <a:srgbClr val="4CA420"/>
                  </a:bgClr>
                </a:pattFill>
                <a:effectLst>
                  <a:outerShdw dist="38100" dir="2700000" algn="tl" rotWithShape="0">
                    <a:srgbClr val="679C31"/>
                  </a:outerShdw>
                </a:effectLst>
                <a:cs typeface="+mn-ea"/>
              </a:defRPr>
            </a:lvl1pPr>
          </a:lstStyle>
          <a:p>
            <a:r>
              <a:rPr lang="en-US" altLang="zh-CN" sz="5400" dirty="0" smtClean="0">
                <a:sym typeface="+mn-lt"/>
              </a:rPr>
              <a:t>02</a:t>
            </a:r>
            <a:endParaRPr lang="zh-CN" altLang="en-US" sz="5400" dirty="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grpSp>
        <p:nvGrpSpPr>
          <p:cNvPr id="40" name="组合 1"/>
          <p:cNvGrpSpPr/>
          <p:nvPr/>
        </p:nvGrpSpPr>
        <p:grpSpPr>
          <a:xfrm>
            <a:off x="4113711" y="-191472"/>
            <a:ext cx="3043783" cy="2735412"/>
            <a:chOff x="549842" y="2124409"/>
            <a:chExt cx="1951220" cy="1692000"/>
          </a:xfrm>
        </p:grpSpPr>
        <p:grpSp>
          <p:nvGrpSpPr>
            <p:cNvPr id="41" name="组合 7"/>
            <p:cNvGrpSpPr>
              <a:grpSpLocks noChangeAspect="1"/>
            </p:cNvGrpSpPr>
            <p:nvPr/>
          </p:nvGrpSpPr>
          <p:grpSpPr>
            <a:xfrm>
              <a:off x="549842" y="2124409"/>
              <a:ext cx="1951220" cy="1692000"/>
              <a:chOff x="785114" y="-370703"/>
              <a:chExt cx="7225085" cy="6265224"/>
            </a:xfrm>
          </p:grpSpPr>
          <p:pic>
            <p:nvPicPr>
              <p:cNvPr id="45"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46" name="椭圆 9"/>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grpSp>
        <p:sp>
          <p:nvSpPr>
            <p:cNvPr id="43" name="文本框 35"/>
            <p:cNvSpPr txBox="1"/>
            <p:nvPr/>
          </p:nvSpPr>
          <p:spPr>
            <a:xfrm>
              <a:off x="880067" y="2660642"/>
              <a:ext cx="1276049" cy="742468"/>
            </a:xfrm>
            <a:prstGeom prst="rect">
              <a:avLst/>
            </a:prstGeom>
            <a:noFill/>
          </p:spPr>
          <p:txBody>
            <a:bodyPr wrap="square" rtlCol="0">
              <a:spAutoFit/>
            </a:bodyPr>
            <a:lstStyle>
              <a:defPPr>
                <a:defRPr lang="zh-CN"/>
              </a:defPPr>
              <a:lvl1pPr algn="ctr">
                <a:defRPr sz="3600" b="1">
                  <a:pattFill prst="ltDnDiag">
                    <a:fgClr>
                      <a:srgbClr val="00B0F0"/>
                    </a:fgClr>
                    <a:bgClr>
                      <a:srgbClr val="0070C0"/>
                    </a:bgClr>
                  </a:pattFill>
                  <a:effectLst>
                    <a:outerShdw dist="38100" dir="2700000" sx="101000" sy="101000" algn="tl" rotWithShape="0">
                      <a:srgbClr val="0070C0"/>
                    </a:outerShdw>
                  </a:effectLst>
                </a:defRPr>
              </a:lvl1pPr>
            </a:lstStyle>
            <a:p>
              <a:r>
                <a:rPr lang="vi-VN" altLang="zh-CN" sz="2400" dirty="0">
                  <a:effectLst>
                    <a:outerShdw dist="38100" dir="2700000" algn="tl" rotWithShape="0">
                      <a:srgbClr val="0070C0"/>
                    </a:outerShdw>
                  </a:effectLst>
                  <a:latin typeface="Arial" panose="020B0604020202020204" pitchFamily="34" charset="0"/>
                  <a:cs typeface="Arial" panose="020B0604020202020204" pitchFamily="34" charset="0"/>
                  <a:sym typeface="+mn-lt"/>
                </a:rPr>
                <a:t>Thế nào là người biết tự </a:t>
              </a:r>
              <a:r>
                <a:rPr lang="vi-VN" altLang="zh-CN" sz="2400" dirty="0" smtClean="0">
                  <a:effectLst>
                    <a:outerShdw dist="38100" dir="2700000" algn="tl" rotWithShape="0">
                      <a:srgbClr val="0070C0"/>
                    </a:outerShdw>
                  </a:effectLst>
                  <a:latin typeface="Arial" panose="020B0604020202020204" pitchFamily="34" charset="0"/>
                  <a:cs typeface="Arial" panose="020B0604020202020204" pitchFamily="34" charset="0"/>
                  <a:sym typeface="+mn-lt"/>
                </a:rPr>
                <a:t>chủ?</a:t>
              </a:r>
              <a:endParaRPr lang="zh-CN" altLang="en-US" sz="2400" dirty="0">
                <a:effectLst>
                  <a:outerShdw dist="38100" dir="2700000" algn="tl" rotWithShape="0">
                    <a:srgbClr val="0070C0"/>
                  </a:outerShdw>
                </a:effectLst>
                <a:latin typeface="Arial" panose="020B0604020202020204" pitchFamily="34" charset="0"/>
                <a:cs typeface="Arial" panose="020B0604020202020204" pitchFamily="34" charset="0"/>
                <a:sym typeface="+mn-lt"/>
              </a:endParaRPr>
            </a:p>
          </p:txBody>
        </p:sp>
        <p:sp>
          <p:nvSpPr>
            <p:cNvPr id="44" name="文本框 2"/>
            <p:cNvSpPr txBox="1"/>
            <p:nvPr/>
          </p:nvSpPr>
          <p:spPr>
            <a:xfrm>
              <a:off x="1243223" y="2456272"/>
              <a:ext cx="557444" cy="285565"/>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400" dirty="0" smtClean="0">
                  <a:latin typeface="Arial" panose="020B0604020202020204" pitchFamily="34" charset="0"/>
                  <a:cs typeface="Arial" panose="020B0604020202020204" pitchFamily="34" charset="0"/>
                  <a:sym typeface="+mn-lt"/>
                </a:rPr>
                <a:t>a)</a:t>
              </a:r>
              <a:endParaRPr lang="zh-CN" altLang="en-US" sz="2400" dirty="0">
                <a:latin typeface="Arial" panose="020B0604020202020204" pitchFamily="34" charset="0"/>
                <a:cs typeface="Arial" panose="020B0604020202020204" pitchFamily="34" charset="0"/>
                <a:sym typeface="+mn-lt"/>
              </a:endParaRPr>
            </a:p>
          </p:txBody>
        </p:sp>
      </p:grpSp>
      <p:grpSp>
        <p:nvGrpSpPr>
          <p:cNvPr id="47" name="组合 4"/>
          <p:cNvGrpSpPr/>
          <p:nvPr/>
        </p:nvGrpSpPr>
        <p:grpSpPr>
          <a:xfrm>
            <a:off x="3998595" y="2928507"/>
            <a:ext cx="2221571" cy="2003610"/>
            <a:chOff x="2713578" y="2460770"/>
            <a:chExt cx="1951221" cy="1692000"/>
          </a:xfrm>
        </p:grpSpPr>
        <p:grpSp>
          <p:nvGrpSpPr>
            <p:cNvPr id="48" name="组合 16"/>
            <p:cNvGrpSpPr>
              <a:grpSpLocks noChangeAspect="1"/>
            </p:cNvGrpSpPr>
            <p:nvPr/>
          </p:nvGrpSpPr>
          <p:grpSpPr>
            <a:xfrm>
              <a:off x="2713578" y="2460770"/>
              <a:ext cx="1951221" cy="1692000"/>
              <a:chOff x="785114" y="-370703"/>
              <a:chExt cx="7225085" cy="6265224"/>
            </a:xfrm>
          </p:grpSpPr>
          <p:pic>
            <p:nvPicPr>
              <p:cNvPr id="51"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52" name="椭圆 18"/>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Arial" panose="020B0604020202020204" pitchFamily="34" charset="0"/>
                  <a:cs typeface="Arial" panose="020B0604020202020204" pitchFamily="34" charset="0"/>
                  <a:sym typeface="+mn-lt"/>
                </a:endParaRPr>
              </a:p>
            </p:txBody>
          </p:sp>
        </p:grpSp>
        <p:sp>
          <p:nvSpPr>
            <p:cNvPr id="49" name="文本框 36"/>
            <p:cNvSpPr txBox="1"/>
            <p:nvPr/>
          </p:nvSpPr>
          <p:spPr>
            <a:xfrm>
              <a:off x="2891367" y="3042786"/>
              <a:ext cx="1600038" cy="701757"/>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Vì</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sao</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phải</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tự</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chủ</a:t>
              </a:r>
              <a:r>
                <a:rPr lang="en-US" altLang="zh-CN" sz="2400" dirty="0"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a:t>
              </a:r>
              <a:endParaRPr lang="zh-CN" altLang="en-US"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endParaRPr>
            </a:p>
          </p:txBody>
        </p:sp>
        <p:sp>
          <p:nvSpPr>
            <p:cNvPr id="50" name="文本框 72"/>
            <p:cNvSpPr txBox="1"/>
            <p:nvPr/>
          </p:nvSpPr>
          <p:spPr>
            <a:xfrm>
              <a:off x="3395711" y="2838259"/>
              <a:ext cx="557444" cy="389865"/>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400" dirty="0"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b)</a:t>
              </a:r>
              <a:endParaRPr lang="zh-CN" altLang="en-US"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endParaRPr>
            </a:p>
          </p:txBody>
        </p:sp>
      </p:grpSp>
      <p:grpSp>
        <p:nvGrpSpPr>
          <p:cNvPr id="53" name="组合 5"/>
          <p:cNvGrpSpPr/>
          <p:nvPr/>
        </p:nvGrpSpPr>
        <p:grpSpPr>
          <a:xfrm>
            <a:off x="5207323" y="1798166"/>
            <a:ext cx="2440036" cy="2139608"/>
            <a:chOff x="4473414" y="2589861"/>
            <a:chExt cx="1951219" cy="1692000"/>
          </a:xfrm>
        </p:grpSpPr>
        <p:grpSp>
          <p:nvGrpSpPr>
            <p:cNvPr id="54" name="组合 19"/>
            <p:cNvGrpSpPr>
              <a:grpSpLocks noChangeAspect="1"/>
            </p:cNvGrpSpPr>
            <p:nvPr/>
          </p:nvGrpSpPr>
          <p:grpSpPr>
            <a:xfrm>
              <a:off x="4473414" y="2589861"/>
              <a:ext cx="1951219" cy="1692000"/>
              <a:chOff x="785114" y="-370703"/>
              <a:chExt cx="7225085" cy="6265224"/>
            </a:xfrm>
          </p:grpSpPr>
          <p:pic>
            <p:nvPicPr>
              <p:cNvPr id="57"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58" name="椭圆 21"/>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grpSp>
        <p:sp>
          <p:nvSpPr>
            <p:cNvPr id="55" name="文本框 37"/>
            <p:cNvSpPr txBox="1"/>
            <p:nvPr/>
          </p:nvSpPr>
          <p:spPr>
            <a:xfrm>
              <a:off x="4816784" y="3189058"/>
              <a:ext cx="1273429" cy="657152"/>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400" dirty="0" err="1">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Rèn</a:t>
              </a:r>
              <a:r>
                <a:rPr lang="en-US" altLang="zh-CN"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 </a:t>
              </a:r>
              <a:r>
                <a:rPr lang="en-US" altLang="zh-CN" sz="2400" dirty="0" err="1">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luyện</a:t>
              </a:r>
              <a:endParaRPr lang="zh-CN" altLang="en-US"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endParaRPr>
            </a:p>
          </p:txBody>
        </p:sp>
        <p:sp>
          <p:nvSpPr>
            <p:cNvPr id="56" name="文本框 73"/>
            <p:cNvSpPr txBox="1"/>
            <p:nvPr/>
          </p:nvSpPr>
          <p:spPr>
            <a:xfrm>
              <a:off x="5131975" y="2906113"/>
              <a:ext cx="557444" cy="365084"/>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400" dirty="0" smtClean="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c)</a:t>
              </a:r>
              <a:endParaRPr lang="zh-CN" altLang="en-US"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endParaRPr>
            </a:p>
          </p:txBody>
        </p:sp>
      </p:grpSp>
    </p:spTree>
    <p:extLst>
      <p:ext uri="{BB962C8B-B14F-4D97-AF65-F5344CB8AC3E}">
        <p14:creationId xmlns:p14="http://schemas.microsoft.com/office/powerpoint/2010/main" val="948144690"/>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2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72222E-6 -1.23457E-7 L -4.72222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67"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750"/>
                                        <p:tgtEl>
                                          <p:spTgt spid="40"/>
                                        </p:tgtEl>
                                      </p:cBhvr>
                                    </p:animEffect>
                                    <p:anim calcmode="lin" valueType="num">
                                      <p:cBhvr>
                                        <p:cTn id="97" dur="750" fill="hold"/>
                                        <p:tgtEl>
                                          <p:spTgt spid="40"/>
                                        </p:tgtEl>
                                        <p:attrNameLst>
                                          <p:attrName>ppt_x</p:attrName>
                                        </p:attrNameLst>
                                      </p:cBhvr>
                                      <p:tavLst>
                                        <p:tav tm="0">
                                          <p:val>
                                            <p:strVal val="#ppt_x"/>
                                          </p:val>
                                        </p:tav>
                                        <p:tav tm="100000">
                                          <p:val>
                                            <p:strVal val="#ppt_x"/>
                                          </p:val>
                                        </p:tav>
                                      </p:tavLst>
                                    </p:anim>
                                    <p:anim calcmode="lin" valueType="num">
                                      <p:cBhvr>
                                        <p:cTn id="98" dur="750" fill="hold"/>
                                        <p:tgtEl>
                                          <p:spTgt spid="40"/>
                                        </p:tgtEl>
                                        <p:attrNameLst>
                                          <p:attrName>ppt_y</p:attrName>
                                        </p:attrNameLst>
                                      </p:cBhvr>
                                      <p:tavLst>
                                        <p:tav tm="0">
                                          <p:val>
                                            <p:strVal val="#ppt_y+.1"/>
                                          </p:val>
                                        </p:tav>
                                        <p:tav tm="100000">
                                          <p:val>
                                            <p:strVal val="#ppt_y"/>
                                          </p:val>
                                        </p:tav>
                                      </p:tavLst>
                                    </p:anim>
                                  </p:childTnLst>
                                </p:cTn>
                              </p:par>
                            </p:childTnLst>
                          </p:cTn>
                        </p:par>
                        <p:par>
                          <p:cTn id="99" fill="hold">
                            <p:stCondLst>
                              <p:cond delay="6750"/>
                            </p:stCondLst>
                            <p:childTnLst>
                              <p:par>
                                <p:cTn id="100" presetID="32" presetClass="emph" presetSubtype="0" fill="hold" nodeType="afterEffect">
                                  <p:stCondLst>
                                    <p:cond delay="0"/>
                                  </p:stCondLst>
                                  <p:childTnLst>
                                    <p:animRot by="120000">
                                      <p:cBhvr>
                                        <p:cTn id="101" dur="100" fill="hold">
                                          <p:stCondLst>
                                            <p:cond delay="0"/>
                                          </p:stCondLst>
                                        </p:cTn>
                                        <p:tgtEl>
                                          <p:spTgt spid="40"/>
                                        </p:tgtEl>
                                        <p:attrNameLst>
                                          <p:attrName>r</p:attrName>
                                        </p:attrNameLst>
                                      </p:cBhvr>
                                    </p:animRot>
                                    <p:animRot by="-240000">
                                      <p:cBhvr>
                                        <p:cTn id="102" dur="200" fill="hold">
                                          <p:stCondLst>
                                            <p:cond delay="200"/>
                                          </p:stCondLst>
                                        </p:cTn>
                                        <p:tgtEl>
                                          <p:spTgt spid="40"/>
                                        </p:tgtEl>
                                        <p:attrNameLst>
                                          <p:attrName>r</p:attrName>
                                        </p:attrNameLst>
                                      </p:cBhvr>
                                    </p:animRot>
                                    <p:animRot by="240000">
                                      <p:cBhvr>
                                        <p:cTn id="103" dur="200" fill="hold">
                                          <p:stCondLst>
                                            <p:cond delay="400"/>
                                          </p:stCondLst>
                                        </p:cTn>
                                        <p:tgtEl>
                                          <p:spTgt spid="40"/>
                                        </p:tgtEl>
                                        <p:attrNameLst>
                                          <p:attrName>r</p:attrName>
                                        </p:attrNameLst>
                                      </p:cBhvr>
                                    </p:animRot>
                                    <p:animRot by="-240000">
                                      <p:cBhvr>
                                        <p:cTn id="104" dur="200" fill="hold">
                                          <p:stCondLst>
                                            <p:cond delay="600"/>
                                          </p:stCondLst>
                                        </p:cTn>
                                        <p:tgtEl>
                                          <p:spTgt spid="40"/>
                                        </p:tgtEl>
                                        <p:attrNameLst>
                                          <p:attrName>r</p:attrName>
                                        </p:attrNameLst>
                                      </p:cBhvr>
                                    </p:animRot>
                                    <p:animRot by="120000">
                                      <p:cBhvr>
                                        <p:cTn id="105" dur="200" fill="hold">
                                          <p:stCondLst>
                                            <p:cond delay="800"/>
                                          </p:stCondLst>
                                        </p:cTn>
                                        <p:tgtEl>
                                          <p:spTgt spid="40"/>
                                        </p:tgtEl>
                                        <p:attrNameLst>
                                          <p:attrName>r</p:attrName>
                                        </p:attrNameLst>
                                      </p:cBhvr>
                                    </p:animRot>
                                  </p:childTnLst>
                                </p:cTn>
                              </p:par>
                              <p:par>
                                <p:cTn id="106" presetID="42" presetClass="entr" presetSubtype="0" fill="hold" nodeType="withEffect">
                                  <p:stCondLst>
                                    <p:cond delay="75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750"/>
                                        <p:tgtEl>
                                          <p:spTgt spid="47"/>
                                        </p:tgtEl>
                                      </p:cBhvr>
                                    </p:animEffect>
                                    <p:anim calcmode="lin" valueType="num">
                                      <p:cBhvr>
                                        <p:cTn id="109" dur="750" fill="hold"/>
                                        <p:tgtEl>
                                          <p:spTgt spid="47"/>
                                        </p:tgtEl>
                                        <p:attrNameLst>
                                          <p:attrName>ppt_x</p:attrName>
                                        </p:attrNameLst>
                                      </p:cBhvr>
                                      <p:tavLst>
                                        <p:tav tm="0">
                                          <p:val>
                                            <p:strVal val="#ppt_x"/>
                                          </p:val>
                                        </p:tav>
                                        <p:tav tm="100000">
                                          <p:val>
                                            <p:strVal val="#ppt_x"/>
                                          </p:val>
                                        </p:tav>
                                      </p:tavLst>
                                    </p:anim>
                                    <p:anim calcmode="lin" valueType="num">
                                      <p:cBhvr>
                                        <p:cTn id="110" dur="750" fill="hold"/>
                                        <p:tgtEl>
                                          <p:spTgt spid="47"/>
                                        </p:tgtEl>
                                        <p:attrNameLst>
                                          <p:attrName>ppt_y</p:attrName>
                                        </p:attrNameLst>
                                      </p:cBhvr>
                                      <p:tavLst>
                                        <p:tav tm="0">
                                          <p:val>
                                            <p:strVal val="#ppt_y+.1"/>
                                          </p:val>
                                        </p:tav>
                                        <p:tav tm="100000">
                                          <p:val>
                                            <p:strVal val="#ppt_y"/>
                                          </p:val>
                                        </p:tav>
                                      </p:tavLst>
                                    </p:anim>
                                  </p:childTnLst>
                                </p:cTn>
                              </p:par>
                            </p:childTnLst>
                          </p:cTn>
                        </p:par>
                        <p:par>
                          <p:cTn id="111" fill="hold">
                            <p:stCondLst>
                              <p:cond delay="8250"/>
                            </p:stCondLst>
                            <p:childTnLst>
                              <p:par>
                                <p:cTn id="112" presetID="32" presetClass="emph" presetSubtype="0" fill="hold" nodeType="afterEffect">
                                  <p:stCondLst>
                                    <p:cond delay="0"/>
                                  </p:stCondLst>
                                  <p:childTnLst>
                                    <p:animRot by="120000">
                                      <p:cBhvr>
                                        <p:cTn id="113" dur="100" fill="hold">
                                          <p:stCondLst>
                                            <p:cond delay="0"/>
                                          </p:stCondLst>
                                        </p:cTn>
                                        <p:tgtEl>
                                          <p:spTgt spid="47"/>
                                        </p:tgtEl>
                                        <p:attrNameLst>
                                          <p:attrName>r</p:attrName>
                                        </p:attrNameLst>
                                      </p:cBhvr>
                                    </p:animRot>
                                    <p:animRot by="-240000">
                                      <p:cBhvr>
                                        <p:cTn id="114" dur="200" fill="hold">
                                          <p:stCondLst>
                                            <p:cond delay="200"/>
                                          </p:stCondLst>
                                        </p:cTn>
                                        <p:tgtEl>
                                          <p:spTgt spid="47"/>
                                        </p:tgtEl>
                                        <p:attrNameLst>
                                          <p:attrName>r</p:attrName>
                                        </p:attrNameLst>
                                      </p:cBhvr>
                                    </p:animRot>
                                    <p:animRot by="240000">
                                      <p:cBhvr>
                                        <p:cTn id="115" dur="200" fill="hold">
                                          <p:stCondLst>
                                            <p:cond delay="400"/>
                                          </p:stCondLst>
                                        </p:cTn>
                                        <p:tgtEl>
                                          <p:spTgt spid="47"/>
                                        </p:tgtEl>
                                        <p:attrNameLst>
                                          <p:attrName>r</p:attrName>
                                        </p:attrNameLst>
                                      </p:cBhvr>
                                    </p:animRot>
                                    <p:animRot by="-240000">
                                      <p:cBhvr>
                                        <p:cTn id="116" dur="200" fill="hold">
                                          <p:stCondLst>
                                            <p:cond delay="600"/>
                                          </p:stCondLst>
                                        </p:cTn>
                                        <p:tgtEl>
                                          <p:spTgt spid="47"/>
                                        </p:tgtEl>
                                        <p:attrNameLst>
                                          <p:attrName>r</p:attrName>
                                        </p:attrNameLst>
                                      </p:cBhvr>
                                    </p:animRot>
                                    <p:animRot by="120000">
                                      <p:cBhvr>
                                        <p:cTn id="117" dur="200" fill="hold">
                                          <p:stCondLst>
                                            <p:cond delay="800"/>
                                          </p:stCondLst>
                                        </p:cTn>
                                        <p:tgtEl>
                                          <p:spTgt spid="47"/>
                                        </p:tgtEl>
                                        <p:attrNameLst>
                                          <p:attrName>r</p:attrName>
                                        </p:attrNameLst>
                                      </p:cBhvr>
                                    </p:animRot>
                                  </p:childTnLst>
                                </p:cTn>
                              </p:par>
                              <p:par>
                                <p:cTn id="118" presetID="42" presetClass="entr" presetSubtype="0" fill="hold" nodeType="withEffect">
                                  <p:stCondLst>
                                    <p:cond delay="750"/>
                                  </p:stCondLst>
                                  <p:childTnLst>
                                    <p:set>
                                      <p:cBhvr>
                                        <p:cTn id="119" dur="1" fill="hold">
                                          <p:stCondLst>
                                            <p:cond delay="0"/>
                                          </p:stCondLst>
                                        </p:cTn>
                                        <p:tgtEl>
                                          <p:spTgt spid="53"/>
                                        </p:tgtEl>
                                        <p:attrNameLst>
                                          <p:attrName>style.visibility</p:attrName>
                                        </p:attrNameLst>
                                      </p:cBhvr>
                                      <p:to>
                                        <p:strVal val="visible"/>
                                      </p:to>
                                    </p:set>
                                    <p:animEffect transition="in" filter="fade">
                                      <p:cBhvr>
                                        <p:cTn id="120" dur="750"/>
                                        <p:tgtEl>
                                          <p:spTgt spid="53"/>
                                        </p:tgtEl>
                                      </p:cBhvr>
                                    </p:animEffect>
                                    <p:anim calcmode="lin" valueType="num">
                                      <p:cBhvr>
                                        <p:cTn id="121" dur="750" fill="hold"/>
                                        <p:tgtEl>
                                          <p:spTgt spid="53"/>
                                        </p:tgtEl>
                                        <p:attrNameLst>
                                          <p:attrName>ppt_x</p:attrName>
                                        </p:attrNameLst>
                                      </p:cBhvr>
                                      <p:tavLst>
                                        <p:tav tm="0">
                                          <p:val>
                                            <p:strVal val="#ppt_x"/>
                                          </p:val>
                                        </p:tav>
                                        <p:tav tm="100000">
                                          <p:val>
                                            <p:strVal val="#ppt_x"/>
                                          </p:val>
                                        </p:tav>
                                      </p:tavLst>
                                    </p:anim>
                                    <p:anim calcmode="lin" valueType="num">
                                      <p:cBhvr>
                                        <p:cTn id="122" dur="750" fill="hold"/>
                                        <p:tgtEl>
                                          <p:spTgt spid="53"/>
                                        </p:tgtEl>
                                        <p:attrNameLst>
                                          <p:attrName>ppt_y</p:attrName>
                                        </p:attrNameLst>
                                      </p:cBhvr>
                                      <p:tavLst>
                                        <p:tav tm="0">
                                          <p:val>
                                            <p:strVal val="#ppt_y+.1"/>
                                          </p:val>
                                        </p:tav>
                                        <p:tav tm="100000">
                                          <p:val>
                                            <p:strVal val="#ppt_y"/>
                                          </p:val>
                                        </p:tav>
                                      </p:tavLst>
                                    </p:anim>
                                  </p:childTnLst>
                                </p:cTn>
                              </p:par>
                            </p:childTnLst>
                          </p:cTn>
                        </p:par>
                        <p:par>
                          <p:cTn id="123" fill="hold">
                            <p:stCondLst>
                              <p:cond delay="9750"/>
                            </p:stCondLst>
                            <p:childTnLst>
                              <p:par>
                                <p:cTn id="124" presetID="32" presetClass="emph" presetSubtype="0" fill="hold" nodeType="afterEffect">
                                  <p:stCondLst>
                                    <p:cond delay="0"/>
                                  </p:stCondLst>
                                  <p:childTnLst>
                                    <p:animRot by="120000">
                                      <p:cBhvr>
                                        <p:cTn id="125" dur="100" fill="hold">
                                          <p:stCondLst>
                                            <p:cond delay="0"/>
                                          </p:stCondLst>
                                        </p:cTn>
                                        <p:tgtEl>
                                          <p:spTgt spid="53"/>
                                        </p:tgtEl>
                                        <p:attrNameLst>
                                          <p:attrName>r</p:attrName>
                                        </p:attrNameLst>
                                      </p:cBhvr>
                                    </p:animRot>
                                    <p:animRot by="-240000">
                                      <p:cBhvr>
                                        <p:cTn id="126" dur="200" fill="hold">
                                          <p:stCondLst>
                                            <p:cond delay="200"/>
                                          </p:stCondLst>
                                        </p:cTn>
                                        <p:tgtEl>
                                          <p:spTgt spid="53"/>
                                        </p:tgtEl>
                                        <p:attrNameLst>
                                          <p:attrName>r</p:attrName>
                                        </p:attrNameLst>
                                      </p:cBhvr>
                                    </p:animRot>
                                    <p:animRot by="240000">
                                      <p:cBhvr>
                                        <p:cTn id="127" dur="200" fill="hold">
                                          <p:stCondLst>
                                            <p:cond delay="400"/>
                                          </p:stCondLst>
                                        </p:cTn>
                                        <p:tgtEl>
                                          <p:spTgt spid="53"/>
                                        </p:tgtEl>
                                        <p:attrNameLst>
                                          <p:attrName>r</p:attrName>
                                        </p:attrNameLst>
                                      </p:cBhvr>
                                    </p:animRot>
                                    <p:animRot by="-240000">
                                      <p:cBhvr>
                                        <p:cTn id="128" dur="200" fill="hold">
                                          <p:stCondLst>
                                            <p:cond delay="600"/>
                                          </p:stCondLst>
                                        </p:cTn>
                                        <p:tgtEl>
                                          <p:spTgt spid="53"/>
                                        </p:tgtEl>
                                        <p:attrNameLst>
                                          <p:attrName>r</p:attrName>
                                        </p:attrNameLst>
                                      </p:cBhvr>
                                    </p:animRot>
                                    <p:animRot by="120000">
                                      <p:cBhvr>
                                        <p:cTn id="129"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491" y="2934586"/>
            <a:ext cx="1208578" cy="220891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6860" y="2963504"/>
            <a:ext cx="976631" cy="2061776"/>
          </a:xfrm>
          <a:prstGeom prst="rect">
            <a:avLst/>
          </a:prstGeom>
        </p:spPr>
      </p:pic>
      <p:sp>
        <p:nvSpPr>
          <p:cNvPr id="8" name="文本框 7"/>
          <p:cNvSpPr txBox="1"/>
          <p:nvPr/>
        </p:nvSpPr>
        <p:spPr>
          <a:xfrm>
            <a:off x="2769194" y="207820"/>
            <a:ext cx="6149816" cy="1815882"/>
          </a:xfrm>
          <a:prstGeom prst="rect">
            <a:avLst/>
          </a:prstGeom>
          <a:solidFill>
            <a:schemeClr val="accent6">
              <a:lumMod val="40000"/>
              <a:lumOff val="60000"/>
            </a:schemeClr>
          </a:solidFill>
        </p:spPr>
        <p:txBody>
          <a:bodyPr wrap="square" rtlCol="0">
            <a:spAutoFit/>
          </a:bodyPr>
          <a:lstStyle/>
          <a:p>
            <a:pPr algn="just"/>
            <a:r>
              <a:rPr lang="vi-VN" altLang="zh-CN" sz="2800" b="1" i="1" dirty="0">
                <a:solidFill>
                  <a:srgbClr val="002060"/>
                </a:solidFill>
                <a:latin typeface="Arial" panose="020B0604020202020204" pitchFamily="34" charset="0"/>
                <a:cs typeface="Arial" panose="020B0604020202020204" pitchFamily="34" charset="0"/>
                <a:sym typeface="+mn-lt"/>
              </a:rPr>
              <a:t>Người biết tự chủ </a:t>
            </a:r>
            <a:r>
              <a:rPr lang="vi-VN" altLang="zh-CN" sz="2800" dirty="0">
                <a:solidFill>
                  <a:srgbClr val="002060"/>
                </a:solidFill>
                <a:latin typeface="Arial" panose="020B0604020202020204" pitchFamily="34" charset="0"/>
                <a:cs typeface="Arial" panose="020B0604020202020204" pitchFamily="34" charset="0"/>
                <a:sym typeface="+mn-lt"/>
              </a:rPr>
              <a:t>là </a:t>
            </a:r>
            <a:r>
              <a:rPr lang="vi-VN" altLang="zh-CN" sz="2800" dirty="0" smtClean="0">
                <a:solidFill>
                  <a:srgbClr val="002060"/>
                </a:solidFill>
                <a:latin typeface="Arial" panose="020B0604020202020204" pitchFamily="34" charset="0"/>
                <a:cs typeface="Arial" panose="020B0604020202020204" pitchFamily="34" charset="0"/>
                <a:sym typeface="+mn-lt"/>
              </a:rPr>
              <a:t>ngườ</a:t>
            </a:r>
            <a:r>
              <a:rPr lang="en-US" altLang="zh-CN" sz="2800" dirty="0" err="1" smtClean="0">
                <a:solidFill>
                  <a:srgbClr val="002060"/>
                </a:solidFill>
                <a:latin typeface="Arial" panose="020B0604020202020204" pitchFamily="34" charset="0"/>
                <a:cs typeface="Arial" panose="020B0604020202020204" pitchFamily="34" charset="0"/>
                <a:sym typeface="+mn-lt"/>
              </a:rPr>
              <a:t>i</a:t>
            </a:r>
            <a:r>
              <a:rPr lang="en-US" altLang="zh-CN" sz="2800" dirty="0" smtClean="0">
                <a:solidFill>
                  <a:srgbClr val="002060"/>
                </a:solidFill>
                <a:latin typeface="Arial" panose="020B0604020202020204" pitchFamily="34" charset="0"/>
                <a:cs typeface="Arial" panose="020B0604020202020204" pitchFamily="34" charset="0"/>
                <a:sym typeface="+mn-lt"/>
              </a:rPr>
              <a:t> ……….. </a:t>
            </a:r>
          </a:p>
          <a:p>
            <a:pPr algn="just"/>
            <a:r>
              <a:rPr lang="vi-VN" altLang="zh-CN" sz="2800" dirty="0" smtClean="0">
                <a:solidFill>
                  <a:srgbClr val="002060"/>
                </a:solidFill>
                <a:latin typeface="Arial" panose="020B0604020202020204" pitchFamily="34" charset="0"/>
                <a:cs typeface="Arial" panose="020B0604020202020204" pitchFamily="34" charset="0"/>
                <a:sym typeface="+mn-lt"/>
              </a:rPr>
              <a:t>…</a:t>
            </a:r>
            <a:r>
              <a:rPr lang="en-US" altLang="zh-CN" sz="2800" dirty="0" smtClean="0">
                <a:solidFill>
                  <a:srgbClr val="002060"/>
                </a:solidFill>
                <a:latin typeface="Arial" panose="020B0604020202020204" pitchFamily="34" charset="0"/>
                <a:cs typeface="Arial" panose="020B0604020202020204" pitchFamily="34" charset="0"/>
                <a:sym typeface="+mn-lt"/>
              </a:rPr>
              <a:t>..</a:t>
            </a:r>
            <a:r>
              <a:rPr lang="vi-VN" altLang="zh-CN" sz="2800" dirty="0" smtClean="0">
                <a:solidFill>
                  <a:srgbClr val="002060"/>
                </a:solidFill>
                <a:latin typeface="Arial" panose="020B0604020202020204" pitchFamily="34" charset="0"/>
                <a:cs typeface="Arial" panose="020B0604020202020204" pitchFamily="34" charset="0"/>
                <a:sym typeface="+mn-lt"/>
              </a:rPr>
              <a:t>.......</a:t>
            </a:r>
            <a:r>
              <a:rPr lang="en-US" altLang="zh-CN" sz="2800" dirty="0" smtClean="0">
                <a:solidFill>
                  <a:srgbClr val="002060"/>
                </a:solidFill>
                <a:latin typeface="Arial" panose="020B0604020202020204" pitchFamily="34" charset="0"/>
                <a:cs typeface="Arial" panose="020B0604020202020204" pitchFamily="34" charset="0"/>
                <a:sym typeface="+mn-lt"/>
              </a:rPr>
              <a:t>.</a:t>
            </a:r>
            <a:r>
              <a:rPr lang="vi-VN" altLang="zh-CN" sz="2800" dirty="0" smtClean="0">
                <a:solidFill>
                  <a:srgbClr val="002060"/>
                </a:solidFill>
                <a:latin typeface="Arial" panose="020B0604020202020204" pitchFamily="34" charset="0"/>
                <a:cs typeface="Arial" panose="020B0604020202020204" pitchFamily="34" charset="0"/>
                <a:sym typeface="+mn-lt"/>
              </a:rPr>
              <a:t>.., làm chủ suy nghĩ, tình cảm và  ........</a:t>
            </a:r>
            <a:r>
              <a:rPr lang="en-US" altLang="zh-CN" sz="2800" dirty="0" smtClean="0">
                <a:solidFill>
                  <a:srgbClr val="002060"/>
                </a:solidFill>
                <a:latin typeface="Arial" panose="020B0604020202020204" pitchFamily="34" charset="0"/>
                <a:cs typeface="Arial" panose="020B0604020202020204" pitchFamily="34" charset="0"/>
                <a:sym typeface="+mn-lt"/>
              </a:rPr>
              <a:t>........</a:t>
            </a:r>
            <a:r>
              <a:rPr lang="vi-VN" altLang="zh-CN" sz="2800" dirty="0" smtClean="0">
                <a:solidFill>
                  <a:srgbClr val="002060"/>
                </a:solidFill>
                <a:latin typeface="Arial" panose="020B0604020202020204" pitchFamily="34" charset="0"/>
                <a:cs typeface="Arial" panose="020B0604020202020204" pitchFamily="34" charset="0"/>
                <a:sym typeface="+mn-lt"/>
              </a:rPr>
              <a:t>.</a:t>
            </a:r>
            <a:r>
              <a:rPr lang="en-US" altLang="zh-CN" sz="2800" dirty="0" smtClean="0">
                <a:solidFill>
                  <a:srgbClr val="002060"/>
                </a:solidFill>
                <a:latin typeface="Arial" panose="020B0604020202020204" pitchFamily="34" charset="0"/>
                <a:cs typeface="Arial" panose="020B0604020202020204" pitchFamily="34" charset="0"/>
                <a:sym typeface="+mn-lt"/>
              </a:rPr>
              <a:t> </a:t>
            </a:r>
            <a:r>
              <a:rPr lang="vi-VN" altLang="zh-CN" sz="2800" dirty="0" smtClean="0">
                <a:solidFill>
                  <a:srgbClr val="002060"/>
                </a:solidFill>
                <a:latin typeface="Arial" panose="020B0604020202020204" pitchFamily="34" charset="0"/>
                <a:cs typeface="Arial" panose="020B0604020202020204" pitchFamily="34" charset="0"/>
                <a:sym typeface="+mn-lt"/>
              </a:rPr>
              <a:t>của </a:t>
            </a:r>
            <a:r>
              <a:rPr lang="vi-VN" altLang="zh-CN" sz="2800" dirty="0">
                <a:solidFill>
                  <a:srgbClr val="002060"/>
                </a:solidFill>
                <a:latin typeface="Arial" panose="020B0604020202020204" pitchFamily="34" charset="0"/>
                <a:cs typeface="Arial" panose="020B0604020202020204" pitchFamily="34" charset="0"/>
                <a:sym typeface="+mn-lt"/>
              </a:rPr>
              <a:t>mình trong mọi hoàn cảnh, tình huống.</a:t>
            </a:r>
            <a:endParaRPr lang="zh-CN" altLang="en-US" sz="2800" dirty="0">
              <a:solidFill>
                <a:srgbClr val="002060"/>
              </a:solidFill>
              <a:latin typeface="Arial" panose="020B0604020202020204" pitchFamily="34" charset="0"/>
              <a:cs typeface="Arial" panose="020B0604020202020204" pitchFamily="34" charset="0"/>
              <a:sym typeface="+mn-lt"/>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2144" y="-1"/>
            <a:ext cx="689925" cy="840113"/>
          </a:xfrm>
          <a:prstGeom prst="rect">
            <a:avLst/>
          </a:prstGeom>
        </p:spPr>
      </p:pic>
      <p:grpSp>
        <p:nvGrpSpPr>
          <p:cNvPr id="10" name="组合 1"/>
          <p:cNvGrpSpPr/>
          <p:nvPr/>
        </p:nvGrpSpPr>
        <p:grpSpPr>
          <a:xfrm>
            <a:off x="-46623" y="0"/>
            <a:ext cx="3043783" cy="2735412"/>
            <a:chOff x="549842" y="2124409"/>
            <a:chExt cx="1951220" cy="1692000"/>
          </a:xfrm>
        </p:grpSpPr>
        <p:grpSp>
          <p:nvGrpSpPr>
            <p:cNvPr id="11" name="组合 7"/>
            <p:cNvGrpSpPr>
              <a:grpSpLocks noChangeAspect="1"/>
            </p:cNvGrpSpPr>
            <p:nvPr/>
          </p:nvGrpSpPr>
          <p:grpSpPr>
            <a:xfrm>
              <a:off x="549842" y="2124409"/>
              <a:ext cx="1951220" cy="1692000"/>
              <a:chOff x="785114" y="-370703"/>
              <a:chExt cx="7225085" cy="6265224"/>
            </a:xfrm>
          </p:grpSpPr>
          <p:pic>
            <p:nvPicPr>
              <p:cNvPr id="14"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5" name="椭圆 9"/>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grpSp>
        <p:sp>
          <p:nvSpPr>
            <p:cNvPr id="12" name="文本框 35"/>
            <p:cNvSpPr txBox="1"/>
            <p:nvPr/>
          </p:nvSpPr>
          <p:spPr>
            <a:xfrm>
              <a:off x="908898" y="2644064"/>
              <a:ext cx="1276049" cy="475941"/>
            </a:xfrm>
            <a:prstGeom prst="rect">
              <a:avLst/>
            </a:prstGeom>
            <a:noFill/>
          </p:spPr>
          <p:txBody>
            <a:bodyPr wrap="square" rtlCol="0">
              <a:spAutoFit/>
            </a:bodyPr>
            <a:lstStyle>
              <a:defPPr>
                <a:defRPr lang="zh-CN"/>
              </a:defPPr>
              <a:lvl1pPr algn="ctr">
                <a:defRPr sz="3600" b="1">
                  <a:pattFill prst="ltDnDiag">
                    <a:fgClr>
                      <a:srgbClr val="00B0F0"/>
                    </a:fgClr>
                    <a:bgClr>
                      <a:srgbClr val="0070C0"/>
                    </a:bgClr>
                  </a:pattFill>
                  <a:effectLst>
                    <a:outerShdw dist="38100" dir="2700000" sx="101000" sy="101000" algn="tl" rotWithShape="0">
                      <a:srgbClr val="0070C0"/>
                    </a:outerShdw>
                  </a:effectLst>
                </a:defRPr>
              </a:lvl1pPr>
            </a:lstStyle>
            <a:p>
              <a:r>
                <a:rPr lang="vi-VN" altLang="zh-CN" sz="2200" dirty="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rPr>
                <a:t>Thế </a:t>
              </a:r>
              <a:r>
                <a:rPr lang="vi-VN" altLang="zh-CN" sz="220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rPr>
                <a:t>nào </a:t>
              </a:r>
              <a:endParaRPr lang="vi-VN" altLang="zh-CN" sz="2200" smtClean="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endParaRPr>
            </a:p>
            <a:p>
              <a:r>
                <a:rPr lang="vi-VN" altLang="zh-CN" sz="2200" smtClean="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rPr>
                <a:t>là tự </a:t>
              </a:r>
              <a:r>
                <a:rPr lang="vi-VN" altLang="zh-CN" sz="2200" dirty="0" smtClean="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rPr>
                <a:t>chủ?</a:t>
              </a:r>
              <a:endParaRPr lang="zh-CN" altLang="en-US" sz="2200" dirty="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endParaRPr>
            </a:p>
          </p:txBody>
        </p:sp>
        <p:sp>
          <p:nvSpPr>
            <p:cNvPr id="13" name="文本框 2"/>
            <p:cNvSpPr txBox="1"/>
            <p:nvPr/>
          </p:nvSpPr>
          <p:spPr>
            <a:xfrm>
              <a:off x="832461" y="2641451"/>
              <a:ext cx="557444" cy="266527"/>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vi-VN" altLang="zh-CN" sz="2200" smtClean="0">
                  <a:solidFill>
                    <a:srgbClr val="FF0000"/>
                  </a:solidFill>
                  <a:latin typeface="Arial" panose="020B0604020202020204" pitchFamily="34" charset="0"/>
                  <a:cs typeface="Arial" panose="020B0604020202020204" pitchFamily="34" charset="0"/>
                  <a:sym typeface="+mn-lt"/>
                </a:rPr>
                <a:t>1</a:t>
              </a:r>
              <a:r>
                <a:rPr lang="en-US" altLang="zh-CN" sz="2200" smtClean="0">
                  <a:solidFill>
                    <a:srgbClr val="FF0000"/>
                  </a:solidFill>
                  <a:latin typeface="Arial" panose="020B0604020202020204" pitchFamily="34" charset="0"/>
                  <a:cs typeface="Arial" panose="020B0604020202020204" pitchFamily="34" charset="0"/>
                  <a:sym typeface="+mn-lt"/>
                </a:rPr>
                <a:t>)</a:t>
              </a:r>
              <a:endParaRPr lang="zh-CN" altLang="en-US" sz="2200" dirty="0">
                <a:solidFill>
                  <a:srgbClr val="FF0000"/>
                </a:solidFill>
                <a:latin typeface="Arial" panose="020B0604020202020204" pitchFamily="34" charset="0"/>
                <a:cs typeface="Arial" panose="020B0604020202020204" pitchFamily="34" charset="0"/>
                <a:sym typeface="+mn-lt"/>
              </a:endParaRPr>
            </a:p>
          </p:txBody>
        </p:sp>
      </p:grpSp>
      <p:sp>
        <p:nvSpPr>
          <p:cNvPr id="21" name="Rectangle 20"/>
          <p:cNvSpPr/>
          <p:nvPr/>
        </p:nvSpPr>
        <p:spPr>
          <a:xfrm>
            <a:off x="7294375" y="177495"/>
            <a:ext cx="1641796" cy="523220"/>
          </a:xfrm>
          <a:prstGeom prst="rect">
            <a:avLst/>
          </a:prstGeom>
        </p:spPr>
        <p:txBody>
          <a:bodyPr wrap="none">
            <a:spAutoFit/>
          </a:bodyPr>
          <a:lstStyle/>
          <a:p>
            <a:r>
              <a:rPr lang="en-US" altLang="zh-CN" sz="2800" b="1" dirty="0" err="1">
                <a:solidFill>
                  <a:srgbClr val="FF0000"/>
                </a:solidFill>
                <a:latin typeface="Arial" panose="020B0604020202020204" pitchFamily="34" charset="0"/>
                <a:cs typeface="Arial" panose="020B0604020202020204" pitchFamily="34" charset="0"/>
                <a:sym typeface="+mn-lt"/>
              </a:rPr>
              <a:t>làm</a:t>
            </a:r>
            <a:r>
              <a:rPr lang="en-US" altLang="zh-CN" sz="2800" b="1" dirty="0">
                <a:solidFill>
                  <a:srgbClr val="FF0000"/>
                </a:solidFill>
                <a:latin typeface="Arial" panose="020B0604020202020204" pitchFamily="34" charset="0"/>
                <a:cs typeface="Arial" panose="020B0604020202020204" pitchFamily="34" charset="0"/>
                <a:sym typeface="+mn-lt"/>
              </a:rPr>
              <a:t> </a:t>
            </a:r>
            <a:r>
              <a:rPr lang="en-US" altLang="zh-CN" sz="2800" b="1" dirty="0" err="1">
                <a:solidFill>
                  <a:srgbClr val="FF0000"/>
                </a:solidFill>
                <a:latin typeface="Arial" panose="020B0604020202020204" pitchFamily="34" charset="0"/>
                <a:cs typeface="Arial" panose="020B0604020202020204" pitchFamily="34" charset="0"/>
                <a:sym typeface="+mn-lt"/>
              </a:rPr>
              <a:t>chủ</a:t>
            </a:r>
            <a:r>
              <a:rPr lang="en-US" altLang="zh-CN" sz="2800" b="1" dirty="0">
                <a:solidFill>
                  <a:srgbClr val="FF0000"/>
                </a:solidFill>
                <a:latin typeface="Arial" panose="020B0604020202020204" pitchFamily="34" charset="0"/>
                <a:cs typeface="Arial" panose="020B0604020202020204" pitchFamily="34" charset="0"/>
                <a:sym typeface="+mn-lt"/>
              </a:rPr>
              <a:t> </a:t>
            </a:r>
            <a:endParaRPr lang="en-US" sz="2400" dirty="0">
              <a:solidFill>
                <a:srgbClr val="FF0000"/>
              </a:solidFill>
            </a:endParaRPr>
          </a:p>
        </p:txBody>
      </p:sp>
      <p:sp>
        <p:nvSpPr>
          <p:cNvPr id="22" name="Rectangle 21"/>
          <p:cNvSpPr/>
          <p:nvPr/>
        </p:nvSpPr>
        <p:spPr>
          <a:xfrm>
            <a:off x="2710252" y="615320"/>
            <a:ext cx="1683474" cy="523220"/>
          </a:xfrm>
          <a:prstGeom prst="rect">
            <a:avLst/>
          </a:prstGeom>
        </p:spPr>
        <p:txBody>
          <a:bodyPr wrap="none">
            <a:spAutoFit/>
          </a:bodyPr>
          <a:lstStyle/>
          <a:p>
            <a:r>
              <a:rPr lang="en-US" altLang="zh-CN" sz="2800" b="1" dirty="0" err="1" smtClean="0">
                <a:solidFill>
                  <a:srgbClr val="FF0000"/>
                </a:solidFill>
                <a:latin typeface="Arial" panose="020B0604020202020204" pitchFamily="34" charset="0"/>
                <a:cs typeface="Arial" panose="020B0604020202020204" pitchFamily="34" charset="0"/>
                <a:sym typeface="+mn-lt"/>
              </a:rPr>
              <a:t>bản</a:t>
            </a:r>
            <a:r>
              <a:rPr lang="en-US" altLang="zh-CN" sz="2800" b="1" dirty="0" smtClean="0">
                <a:solidFill>
                  <a:srgbClr val="FF0000"/>
                </a:solidFill>
                <a:latin typeface="Arial" panose="020B0604020202020204" pitchFamily="34" charset="0"/>
                <a:cs typeface="Arial" panose="020B0604020202020204" pitchFamily="34" charset="0"/>
                <a:sym typeface="+mn-lt"/>
              </a:rPr>
              <a:t> </a:t>
            </a:r>
            <a:r>
              <a:rPr lang="en-US" altLang="zh-CN" sz="2800" b="1" dirty="0" err="1" smtClean="0">
                <a:solidFill>
                  <a:srgbClr val="FF0000"/>
                </a:solidFill>
                <a:latin typeface="Arial" panose="020B0604020202020204" pitchFamily="34" charset="0"/>
                <a:cs typeface="Arial" panose="020B0604020202020204" pitchFamily="34" charset="0"/>
                <a:sym typeface="+mn-lt"/>
              </a:rPr>
              <a:t>thân</a:t>
            </a:r>
            <a:endParaRPr lang="en-US" sz="2400" b="1" dirty="0">
              <a:solidFill>
                <a:srgbClr val="FF0000"/>
              </a:solidFill>
            </a:endParaRPr>
          </a:p>
        </p:txBody>
      </p:sp>
      <p:sp>
        <p:nvSpPr>
          <p:cNvPr id="23" name="Rectangle 22"/>
          <p:cNvSpPr/>
          <p:nvPr/>
        </p:nvSpPr>
        <p:spPr>
          <a:xfrm>
            <a:off x="4513288" y="1042294"/>
            <a:ext cx="1443024" cy="523220"/>
          </a:xfrm>
          <a:prstGeom prst="rect">
            <a:avLst/>
          </a:prstGeom>
        </p:spPr>
        <p:txBody>
          <a:bodyPr wrap="none">
            <a:spAutoFit/>
          </a:bodyPr>
          <a:lstStyle/>
          <a:p>
            <a:r>
              <a:rPr lang="en-US" altLang="zh-CN" sz="2800" b="1" dirty="0" err="1" smtClean="0">
                <a:solidFill>
                  <a:srgbClr val="FF0000"/>
                </a:solidFill>
                <a:latin typeface="Arial" panose="020B0604020202020204" pitchFamily="34" charset="0"/>
                <a:cs typeface="Arial" panose="020B0604020202020204" pitchFamily="34" charset="0"/>
                <a:sym typeface="+mn-lt"/>
              </a:rPr>
              <a:t>hành</a:t>
            </a:r>
            <a:r>
              <a:rPr lang="en-US" altLang="zh-CN" sz="2800" b="1" dirty="0" smtClean="0">
                <a:solidFill>
                  <a:srgbClr val="FF0000"/>
                </a:solidFill>
                <a:latin typeface="Arial" panose="020B0604020202020204" pitchFamily="34" charset="0"/>
                <a:cs typeface="Arial" panose="020B0604020202020204" pitchFamily="34" charset="0"/>
                <a:sym typeface="+mn-lt"/>
              </a:rPr>
              <a:t> vi</a:t>
            </a:r>
            <a:endParaRPr lang="en-US" sz="2400" b="1" dirty="0">
              <a:solidFill>
                <a:srgbClr val="FF0000"/>
              </a:solidFill>
            </a:endParaRPr>
          </a:p>
        </p:txBody>
      </p:sp>
    </p:spTree>
    <p:extLst>
      <p:ext uri="{BB962C8B-B14F-4D97-AF65-F5344CB8AC3E}">
        <p14:creationId xmlns:p14="http://schemas.microsoft.com/office/powerpoint/2010/main" val="2581619584"/>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2" presetClass="emph" presetSubtype="0" fill="hold" nodeType="after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491" y="2934586"/>
            <a:ext cx="1208578" cy="220891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6860" y="2963504"/>
            <a:ext cx="976631" cy="2061776"/>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2812" y="47338"/>
            <a:ext cx="689925" cy="840113"/>
          </a:xfrm>
          <a:prstGeom prst="rect">
            <a:avLst/>
          </a:prstGeom>
        </p:spPr>
      </p:pic>
      <p:sp>
        <p:nvSpPr>
          <p:cNvPr id="24" name="Cloud Callout 23"/>
          <p:cNvSpPr/>
          <p:nvPr/>
        </p:nvSpPr>
        <p:spPr>
          <a:xfrm>
            <a:off x="5071289" y="754522"/>
            <a:ext cx="4034389" cy="1721837"/>
          </a:xfrm>
          <a:prstGeom prst="cloudCallout">
            <a:avLst>
              <a:gd name="adj1" fmla="val -47476"/>
              <a:gd name="adj2" fmla="val 7127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cuộc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sống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hàng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ngày</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em</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đã</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tự</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chủ</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chưa</a:t>
            </a:r>
            <a:r>
              <a:rPr lang="en-US" sz="2700" dirty="0">
                <a:solidFill>
                  <a:srgbClr val="002060"/>
                </a:solidFill>
                <a:latin typeface="Times New Roman" panose="02020603050405020304" pitchFamily="18" charset="0"/>
                <a:cs typeface="Times New Roman" panose="02020603050405020304" pitchFamily="18" charset="0"/>
              </a:rPr>
              <a:t>?</a:t>
            </a:r>
          </a:p>
        </p:txBody>
      </p:sp>
      <p:sp>
        <p:nvSpPr>
          <p:cNvPr id="25" name="Cloud Callout 24"/>
          <p:cNvSpPr/>
          <p:nvPr/>
        </p:nvSpPr>
        <p:spPr>
          <a:xfrm>
            <a:off x="5071289" y="831455"/>
            <a:ext cx="3907170" cy="1451871"/>
          </a:xfrm>
          <a:prstGeom prst="cloudCallout">
            <a:avLst>
              <a:gd name="adj1" fmla="val -47476"/>
              <a:gd name="adj2" fmla="val 71272"/>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2700" dirty="0" err="1">
                <a:solidFill>
                  <a:srgbClr val="002060"/>
                </a:solidFill>
                <a:latin typeface="Times New Roman" panose="02020603050405020304" pitchFamily="18" charset="0"/>
                <a:cs typeface="Times New Roman" panose="02020603050405020304" pitchFamily="18" charset="0"/>
              </a:rPr>
              <a:t>Kể</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một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số</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trường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hợp</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bản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thân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đã</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không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tự</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chủ</a:t>
            </a:r>
            <a:r>
              <a:rPr lang="en-US" sz="2700" dirty="0">
                <a:solidFill>
                  <a:srgbClr val="002060"/>
                </a:solidFill>
                <a:latin typeface="Times New Roman" panose="02020603050405020304" pitchFamily="18" charset="0"/>
                <a:cs typeface="Times New Roman" panose="02020603050405020304" pitchFamily="18" charset="0"/>
              </a:rPr>
              <a:t>?</a:t>
            </a:r>
          </a:p>
        </p:txBody>
      </p:sp>
      <p:sp>
        <p:nvSpPr>
          <p:cNvPr id="26" name="Cloud Callout 25"/>
          <p:cNvSpPr/>
          <p:nvPr/>
        </p:nvSpPr>
        <p:spPr>
          <a:xfrm>
            <a:off x="5134899" y="754522"/>
            <a:ext cx="3907170" cy="1451871"/>
          </a:xfrm>
          <a:prstGeom prst="cloudCallout">
            <a:avLst>
              <a:gd name="adj1" fmla="val -47476"/>
              <a:gd name="adj2" fmla="val 71272"/>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2700" smtClean="0">
                <a:solidFill>
                  <a:srgbClr val="002060"/>
                </a:solidFill>
                <a:latin typeface="Times New Roman" panose="02020603050405020304" pitchFamily="18" charset="0"/>
                <a:cs typeface="Times New Roman" panose="02020603050405020304" pitchFamily="18" charset="0"/>
              </a:rPr>
              <a:t>Nêu</a:t>
            </a:r>
            <a:r>
              <a:rPr lang="en-US" sz="2700" smtClean="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một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số</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câu</a:t>
            </a:r>
            <a:r>
              <a:rPr lang="en-US" sz="2700" dirty="0">
                <a:solidFill>
                  <a:srgbClr val="002060"/>
                </a:solidFill>
                <a:latin typeface="Times New Roman" panose="02020603050405020304" pitchFamily="18" charset="0"/>
                <a:cs typeface="Times New Roman" panose="02020603050405020304" pitchFamily="18" charset="0"/>
              </a:rPr>
              <a:t> ca </a:t>
            </a:r>
            <a:r>
              <a:rPr lang="en-US" sz="2700" dirty="0" err="1">
                <a:solidFill>
                  <a:srgbClr val="002060"/>
                </a:solidFill>
                <a:latin typeface="Times New Roman" panose="02020603050405020304" pitchFamily="18" charset="0"/>
                <a:cs typeface="Times New Roman" panose="02020603050405020304" pitchFamily="18" charset="0"/>
              </a:rPr>
              <a:t>dao</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tục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ngữ</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nó</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về</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tự</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chủ</a:t>
            </a:r>
            <a:r>
              <a:rPr lang="en-US" sz="2700" dirty="0">
                <a:solidFill>
                  <a:srgbClr val="002060"/>
                </a:solidFill>
                <a:latin typeface="Times New Roman" panose="02020603050405020304" pitchFamily="18" charset="0"/>
                <a:cs typeface="Times New Roman" panose="02020603050405020304" pitchFamily="18" charset="0"/>
              </a:rPr>
              <a:t>?</a:t>
            </a:r>
          </a:p>
        </p:txBody>
      </p:sp>
      <p:sp>
        <p:nvSpPr>
          <p:cNvPr id="18" name="Rectangle 17"/>
          <p:cNvSpPr/>
          <p:nvPr/>
        </p:nvSpPr>
        <p:spPr>
          <a:xfrm>
            <a:off x="185115" y="515700"/>
            <a:ext cx="4532935" cy="3785652"/>
          </a:xfrm>
          <a:prstGeom prst="rect">
            <a:avLst/>
          </a:prstGeom>
          <a:solidFill>
            <a:schemeClr val="accent4">
              <a:lumMod val="40000"/>
              <a:lumOff val="60000"/>
            </a:schemeClr>
          </a:solidFill>
        </p:spPr>
        <p:txBody>
          <a:bodyPr wrap="square">
            <a:spAutoFit/>
          </a:bodyPr>
          <a:lstStyle/>
          <a:p>
            <a:r>
              <a:rPr lang="vi-VN" sz="2000">
                <a:solidFill>
                  <a:srgbClr val="002060"/>
                </a:solidFill>
                <a:latin typeface="Times New Roman" pitchFamily="18" charset="0"/>
                <a:cs typeface="Times New Roman" pitchFamily="18" charset="0"/>
              </a:rPr>
              <a:t> </a:t>
            </a:r>
            <a:r>
              <a:rPr lang="vi-VN" sz="2000" smtClean="0">
                <a:solidFill>
                  <a:srgbClr val="002060"/>
                </a:solidFill>
                <a:latin typeface="Times New Roman" pitchFamily="18" charset="0"/>
                <a:cs typeface="Times New Roman" pitchFamily="18" charset="0"/>
              </a:rPr>
              <a:t> </a:t>
            </a:r>
            <a:r>
              <a:rPr lang="en-US" sz="2000" smtClean="0">
                <a:solidFill>
                  <a:srgbClr val="002060"/>
                </a:solidFill>
                <a:latin typeface="Times New Roman" pitchFamily="18" charset="0"/>
                <a:cs typeface="Times New Roman" pitchFamily="18" charset="0"/>
              </a:rPr>
              <a:t>1</a:t>
            </a:r>
            <a:r>
              <a:rPr lang="en-US" sz="2000" dirty="0" smtClean="0">
                <a:solidFill>
                  <a:srgbClr val="002060"/>
                </a:solidFill>
                <a:latin typeface="Times New Roman" pitchFamily="18" charset="0"/>
                <a:cs typeface="Times New Roman" pitchFamily="18" charset="0"/>
              </a:rPr>
              <a:t>. </a:t>
            </a:r>
            <a:r>
              <a:rPr lang="vi-VN" sz="2000" dirty="0" smtClean="0">
                <a:solidFill>
                  <a:srgbClr val="002060"/>
                </a:solidFill>
                <a:latin typeface="Times New Roman" pitchFamily="18" charset="0"/>
                <a:cs typeface="Times New Roman" pitchFamily="18" charset="0"/>
              </a:rPr>
              <a:t>Dù </a:t>
            </a:r>
            <a:r>
              <a:rPr lang="vi-VN" sz="2000" dirty="0">
                <a:solidFill>
                  <a:srgbClr val="002060"/>
                </a:solidFill>
                <a:latin typeface="Times New Roman" pitchFamily="18" charset="0"/>
                <a:cs typeface="Times New Roman" pitchFamily="18" charset="0"/>
              </a:rPr>
              <a:t>ai nói ngã nói nghiêng</a:t>
            </a:r>
          </a:p>
          <a:p>
            <a:r>
              <a:rPr lang="vi-VN" sz="2000" dirty="0">
                <a:solidFill>
                  <a:srgbClr val="002060"/>
                </a:solidFill>
                <a:latin typeface="Times New Roman" pitchFamily="18" charset="0"/>
                <a:cs typeface="Times New Roman" pitchFamily="18" charset="0"/>
              </a:rPr>
              <a:t>Lòng ta vẫn vững như kiềng </a:t>
            </a:r>
            <a:r>
              <a:rPr lang="vi-VN" sz="2000">
                <a:solidFill>
                  <a:srgbClr val="002060"/>
                </a:solidFill>
                <a:latin typeface="Times New Roman" pitchFamily="18" charset="0"/>
                <a:cs typeface="Times New Roman" pitchFamily="18" charset="0"/>
              </a:rPr>
              <a:t>ba </a:t>
            </a:r>
            <a:r>
              <a:rPr lang="vi-VN" sz="2000" smtClean="0">
                <a:solidFill>
                  <a:srgbClr val="002060"/>
                </a:solidFill>
                <a:latin typeface="Times New Roman" pitchFamily="18" charset="0"/>
                <a:cs typeface="Times New Roman" pitchFamily="18" charset="0"/>
              </a:rPr>
              <a:t>chân</a:t>
            </a:r>
          </a:p>
          <a:p>
            <a:r>
              <a:rPr lang="vi-VN" sz="2000" smtClean="0">
                <a:solidFill>
                  <a:srgbClr val="FF0000"/>
                </a:solidFill>
                <a:latin typeface="Times New Roman" pitchFamily="18" charset="0"/>
                <a:cs typeface="Times New Roman" pitchFamily="18" charset="0"/>
              </a:rPr>
              <a:t>2</a:t>
            </a:r>
            <a:r>
              <a:rPr lang="vi-VN" sz="2000" dirty="0">
                <a:solidFill>
                  <a:srgbClr val="FF0000"/>
                </a:solidFill>
                <a:latin typeface="Times New Roman" pitchFamily="18" charset="0"/>
                <a:cs typeface="Times New Roman" pitchFamily="18" charset="0"/>
              </a:rPr>
              <a:t>. Đừng ăn thỏa đói, đừng nói </a:t>
            </a:r>
            <a:r>
              <a:rPr lang="vi-VN" sz="2000">
                <a:solidFill>
                  <a:srgbClr val="FF0000"/>
                </a:solidFill>
                <a:latin typeface="Times New Roman" pitchFamily="18" charset="0"/>
                <a:cs typeface="Times New Roman" pitchFamily="18" charset="0"/>
              </a:rPr>
              <a:t>thỏa </a:t>
            </a:r>
            <a:r>
              <a:rPr lang="vi-VN" sz="2000" smtClean="0">
                <a:solidFill>
                  <a:srgbClr val="FF0000"/>
                </a:solidFill>
                <a:latin typeface="Times New Roman" pitchFamily="18" charset="0"/>
                <a:cs typeface="Times New Roman" pitchFamily="18" charset="0"/>
              </a:rPr>
              <a:t>giận</a:t>
            </a:r>
          </a:p>
          <a:p>
            <a:r>
              <a:rPr lang="vi-VN" sz="2000" smtClean="0">
                <a:solidFill>
                  <a:srgbClr val="002060"/>
                </a:solidFill>
                <a:latin typeface="Times New Roman" pitchFamily="18" charset="0"/>
                <a:cs typeface="Times New Roman" pitchFamily="18" charset="0"/>
              </a:rPr>
              <a:t>3</a:t>
            </a:r>
            <a:r>
              <a:rPr lang="vi-VN" sz="2000" dirty="0">
                <a:solidFill>
                  <a:srgbClr val="002060"/>
                </a:solidFill>
                <a:latin typeface="Times New Roman" pitchFamily="18" charset="0"/>
                <a:cs typeface="Times New Roman" pitchFamily="18" charset="0"/>
              </a:rPr>
              <a:t>. Gần bùn mà chẳng hôi tanh mùi bùn</a:t>
            </a:r>
          </a:p>
          <a:p>
            <a:r>
              <a:rPr lang="vi-VN" sz="2000" smtClean="0">
                <a:solidFill>
                  <a:srgbClr val="FF0000"/>
                </a:solidFill>
                <a:latin typeface="Times New Roman" pitchFamily="18" charset="0"/>
                <a:cs typeface="Times New Roman" pitchFamily="18" charset="0"/>
              </a:rPr>
              <a:t>   4. </a:t>
            </a:r>
            <a:r>
              <a:rPr lang="vi-VN" sz="2000" dirty="0">
                <a:solidFill>
                  <a:srgbClr val="FF0000"/>
                </a:solidFill>
                <a:latin typeface="Times New Roman" pitchFamily="18" charset="0"/>
                <a:cs typeface="Times New Roman" pitchFamily="18" charset="0"/>
              </a:rPr>
              <a:t>Chim khôn hót tiếng rảnh rang</a:t>
            </a:r>
          </a:p>
          <a:p>
            <a:r>
              <a:rPr lang="vi-VN" sz="2000" dirty="0">
                <a:solidFill>
                  <a:srgbClr val="FF0000"/>
                </a:solidFill>
                <a:latin typeface="Times New Roman" pitchFamily="18" charset="0"/>
                <a:cs typeface="Times New Roman" pitchFamily="18" charset="0"/>
              </a:rPr>
              <a:t>Người khôn nói tiếng dịu dàng dễ nghe</a:t>
            </a:r>
          </a:p>
          <a:p>
            <a:r>
              <a:rPr lang="vi-VN" sz="2000" smtClean="0">
                <a:solidFill>
                  <a:srgbClr val="002060"/>
                </a:solidFill>
                <a:latin typeface="Times New Roman" pitchFamily="18" charset="0"/>
                <a:cs typeface="Times New Roman" pitchFamily="18" charset="0"/>
              </a:rPr>
              <a:t>   5. </a:t>
            </a:r>
            <a:r>
              <a:rPr lang="vi-VN" sz="2000" dirty="0">
                <a:solidFill>
                  <a:srgbClr val="002060"/>
                </a:solidFill>
                <a:latin typeface="Times New Roman" pitchFamily="18" charset="0"/>
                <a:cs typeface="Times New Roman" pitchFamily="18" charset="0"/>
              </a:rPr>
              <a:t>Ai ơi </a:t>
            </a:r>
            <a:r>
              <a:rPr lang="en-US" sz="2000" dirty="0" err="1" smtClean="0">
                <a:solidFill>
                  <a:srgbClr val="002060"/>
                </a:solidFill>
                <a:latin typeface="Times New Roman" pitchFamily="18" charset="0"/>
                <a:cs typeface="Times New Roman" pitchFamily="18" charset="0"/>
              </a:rPr>
              <a:t>giữ</a:t>
            </a:r>
            <a:r>
              <a:rPr lang="vi-VN" sz="2000" dirty="0" smtClean="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chí cho bền</a:t>
            </a:r>
          </a:p>
          <a:p>
            <a:r>
              <a:rPr lang="vi-VN" sz="2000" dirty="0">
                <a:solidFill>
                  <a:srgbClr val="002060"/>
                </a:solidFill>
                <a:latin typeface="Times New Roman" pitchFamily="18" charset="0"/>
                <a:cs typeface="Times New Roman" pitchFamily="18" charset="0"/>
              </a:rPr>
              <a:t>Dù ai xoay hướng đổi nền mặc ai</a:t>
            </a:r>
          </a:p>
          <a:p>
            <a:r>
              <a:rPr lang="vi-VN" sz="2000" smtClean="0">
                <a:solidFill>
                  <a:srgbClr val="FF0000"/>
                </a:solidFill>
                <a:latin typeface="Times New Roman" pitchFamily="18" charset="0"/>
                <a:cs typeface="Times New Roman" pitchFamily="18" charset="0"/>
              </a:rPr>
              <a:t>   6. </a:t>
            </a:r>
            <a:r>
              <a:rPr lang="vi-VN" sz="2000" dirty="0">
                <a:solidFill>
                  <a:srgbClr val="FF0000"/>
                </a:solidFill>
                <a:latin typeface="Times New Roman" pitchFamily="18" charset="0"/>
                <a:cs typeface="Times New Roman" pitchFamily="18" charset="0"/>
              </a:rPr>
              <a:t>Chắc như đinh đóng cột</a:t>
            </a:r>
          </a:p>
          <a:p>
            <a:r>
              <a:rPr lang="vi-VN" sz="2000" smtClean="0">
                <a:solidFill>
                  <a:srgbClr val="002060"/>
                </a:solidFill>
                <a:latin typeface="Times New Roman" pitchFamily="18" charset="0"/>
                <a:cs typeface="Times New Roman" pitchFamily="18" charset="0"/>
              </a:rPr>
              <a:t>   7. </a:t>
            </a:r>
            <a:r>
              <a:rPr lang="vi-VN" sz="2000" dirty="0">
                <a:solidFill>
                  <a:srgbClr val="002060"/>
                </a:solidFill>
                <a:latin typeface="Times New Roman" pitchFamily="18" charset="0"/>
                <a:cs typeface="Times New Roman" pitchFamily="18" charset="0"/>
              </a:rPr>
              <a:t>Lời nói chẳng mất tiền mua</a:t>
            </a:r>
          </a:p>
          <a:p>
            <a:r>
              <a:rPr lang="vi-VN" sz="2000" dirty="0">
                <a:solidFill>
                  <a:srgbClr val="002060"/>
                </a:solidFill>
                <a:latin typeface="Times New Roman" pitchFamily="18" charset="0"/>
                <a:cs typeface="Times New Roman" pitchFamily="18" charset="0"/>
              </a:rPr>
              <a:t>Lựa lời mà nói cho vừa lòng nhau.</a:t>
            </a:r>
          </a:p>
          <a:p>
            <a:r>
              <a:rPr lang="vi-VN" sz="2000" smtClean="0">
                <a:solidFill>
                  <a:srgbClr val="FF0000"/>
                </a:solidFill>
                <a:latin typeface="Times New Roman" pitchFamily="18" charset="0"/>
                <a:cs typeface="Times New Roman" pitchFamily="18" charset="0"/>
              </a:rPr>
              <a:t>   8. </a:t>
            </a:r>
            <a:r>
              <a:rPr lang="vi-VN" sz="2000" dirty="0">
                <a:solidFill>
                  <a:srgbClr val="FF0000"/>
                </a:solidFill>
                <a:latin typeface="Times New Roman" pitchFamily="18" charset="0"/>
                <a:cs typeface="Times New Roman" pitchFamily="18" charset="0"/>
              </a:rPr>
              <a:t>Uốn lưỡi bảy lần trước khi nói</a:t>
            </a:r>
            <a:endParaRPr lang="vi-VN" sz="2000" b="0" i="0"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18890811"/>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xit" presetSubtype="4" fill="hold" grpId="1" nodeType="with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xit" presetSubtype="4" fill="hold" grpId="1" nodeType="withEffect">
                                  <p:stCondLst>
                                    <p:cond delay="0"/>
                                  </p:stCondLst>
                                  <p:childTnLst>
                                    <p:anim calcmode="lin" valueType="num">
                                      <p:cBhvr additive="base">
                                        <p:cTn id="44" dur="500"/>
                                        <p:tgtEl>
                                          <p:spTgt spid="25"/>
                                        </p:tgtEl>
                                        <p:attrNameLst>
                                          <p:attrName>ppt_x</p:attrName>
                                        </p:attrNameLst>
                                      </p:cBhvr>
                                      <p:tavLst>
                                        <p:tav tm="0">
                                          <p:val>
                                            <p:strVal val="ppt_x"/>
                                          </p:val>
                                        </p:tav>
                                        <p:tav tm="100000">
                                          <p:val>
                                            <p:strVal val="ppt_x"/>
                                          </p:val>
                                        </p:tav>
                                      </p:tavLst>
                                    </p:anim>
                                    <p:anim calcmode="lin" valueType="num">
                                      <p:cBhvr additive="base">
                                        <p:cTn id="45" dur="500"/>
                                        <p:tgtEl>
                                          <p:spTgt spid="25"/>
                                        </p:tgtEl>
                                        <p:attrNameLst>
                                          <p:attrName>ppt_y</p:attrName>
                                        </p:attrNameLst>
                                      </p:cBhvr>
                                      <p:tavLst>
                                        <p:tav tm="0">
                                          <p:val>
                                            <p:strVal val="ppt_y"/>
                                          </p:val>
                                        </p:tav>
                                        <p:tav tm="100000">
                                          <p:val>
                                            <p:strVal val="1+ppt_h/2"/>
                                          </p:val>
                                        </p:tav>
                                      </p:tavLst>
                                    </p:anim>
                                    <p:set>
                                      <p:cBhvr>
                                        <p:cTn id="46" dur="1" fill="hold">
                                          <p:stCondLst>
                                            <p:cond delay="499"/>
                                          </p:stCondLst>
                                        </p:cTn>
                                        <p:tgtEl>
                                          <p:spTgt spid="2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heel(1)">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56" dur="500"/>
                                        <p:tgtEl>
                                          <p:spTgt spid="18">
                                            <p:txEl>
                                              <p:pRg st="0" end="0"/>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59" dur="500"/>
                                        <p:tgtEl>
                                          <p:spTgt spid="1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64" dur="500"/>
                                        <p:tgtEl>
                                          <p:spTgt spid="1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69" dur="500"/>
                                        <p:tgtEl>
                                          <p:spTgt spid="1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74" dur="500"/>
                                        <p:tgtEl>
                                          <p:spTgt spid="18">
                                            <p:txEl>
                                              <p:pRg st="4" end="4"/>
                                            </p:txEl>
                                          </p:spTgt>
                                        </p:tgtEl>
                                      </p:cBhvr>
                                    </p:animEffect>
                                  </p:childTnLst>
                                </p:cTn>
                              </p:par>
                              <p:par>
                                <p:cTn id="75" presetID="14" presetClass="entr" presetSubtype="10" fill="hold" nodeType="withEffect">
                                  <p:stCondLst>
                                    <p:cond delay="0"/>
                                  </p:stCondLst>
                                  <p:childTnLst>
                                    <p:set>
                                      <p:cBhvr>
                                        <p:cTn id="7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77" dur="500"/>
                                        <p:tgtEl>
                                          <p:spTgt spid="18">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nodeType="clickEffect">
                                  <p:stCondLst>
                                    <p:cond delay="0"/>
                                  </p:stCondLst>
                                  <p:childTnLst>
                                    <p:set>
                                      <p:cBhvr>
                                        <p:cTn id="81" dur="1" fill="hold">
                                          <p:stCondLst>
                                            <p:cond delay="0"/>
                                          </p:stCondLst>
                                        </p:cTn>
                                        <p:tgtEl>
                                          <p:spTgt spid="18">
                                            <p:txEl>
                                              <p:pRg st="6" end="6"/>
                                            </p:txEl>
                                          </p:spTgt>
                                        </p:tgtEl>
                                        <p:attrNameLst>
                                          <p:attrName>style.visibility</p:attrName>
                                        </p:attrNameLst>
                                      </p:cBhvr>
                                      <p:to>
                                        <p:strVal val="visible"/>
                                      </p:to>
                                    </p:set>
                                    <p:animEffect transition="in" filter="wheel(1)">
                                      <p:cBhvr>
                                        <p:cTn id="82" dur="2000"/>
                                        <p:tgtEl>
                                          <p:spTgt spid="18">
                                            <p:txEl>
                                              <p:pRg st="6" end="6"/>
                                            </p:txEl>
                                          </p:spTgt>
                                        </p:tgtEl>
                                      </p:cBhvr>
                                    </p:animEffect>
                                  </p:childTnLst>
                                </p:cTn>
                              </p:par>
                              <p:par>
                                <p:cTn id="83" presetID="21" presetClass="entr" presetSubtype="1" fill="hold" nodeType="withEffect">
                                  <p:stCondLst>
                                    <p:cond delay="0"/>
                                  </p:stCondLst>
                                  <p:childTnLst>
                                    <p:set>
                                      <p:cBhvr>
                                        <p:cTn id="84" dur="1" fill="hold">
                                          <p:stCondLst>
                                            <p:cond delay="0"/>
                                          </p:stCondLst>
                                        </p:cTn>
                                        <p:tgtEl>
                                          <p:spTgt spid="18">
                                            <p:txEl>
                                              <p:pRg st="7" end="7"/>
                                            </p:txEl>
                                          </p:spTgt>
                                        </p:tgtEl>
                                        <p:attrNameLst>
                                          <p:attrName>style.visibility</p:attrName>
                                        </p:attrNameLst>
                                      </p:cBhvr>
                                      <p:to>
                                        <p:strVal val="visible"/>
                                      </p:to>
                                    </p:set>
                                    <p:animEffect transition="in" filter="wheel(1)">
                                      <p:cBhvr>
                                        <p:cTn id="85" dur="2000"/>
                                        <p:tgtEl>
                                          <p:spTgt spid="18">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nodeType="clickEffect">
                                  <p:stCondLst>
                                    <p:cond delay="0"/>
                                  </p:stCondLst>
                                  <p:childTnLst>
                                    <p:set>
                                      <p:cBhvr>
                                        <p:cTn id="89" dur="1" fill="hold">
                                          <p:stCondLst>
                                            <p:cond delay="0"/>
                                          </p:stCondLst>
                                        </p:cTn>
                                        <p:tgtEl>
                                          <p:spTgt spid="18">
                                            <p:txEl>
                                              <p:pRg st="8" end="8"/>
                                            </p:txEl>
                                          </p:spTgt>
                                        </p:tgtEl>
                                        <p:attrNameLst>
                                          <p:attrName>style.visibility</p:attrName>
                                        </p:attrNameLst>
                                      </p:cBhvr>
                                      <p:to>
                                        <p:strVal val="visible"/>
                                      </p:to>
                                    </p:set>
                                    <p:animEffect transition="in" filter="wheel(1)">
                                      <p:cBhvr>
                                        <p:cTn id="90" dur="2000"/>
                                        <p:tgtEl>
                                          <p:spTgt spid="18">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nodeType="clickEffect">
                                  <p:stCondLst>
                                    <p:cond delay="0"/>
                                  </p:stCondLst>
                                  <p:childTnLst>
                                    <p:set>
                                      <p:cBhvr>
                                        <p:cTn id="94" dur="1" fill="hold">
                                          <p:stCondLst>
                                            <p:cond delay="0"/>
                                          </p:stCondLst>
                                        </p:cTn>
                                        <p:tgtEl>
                                          <p:spTgt spid="18">
                                            <p:txEl>
                                              <p:pRg st="9" end="9"/>
                                            </p:txEl>
                                          </p:spTgt>
                                        </p:tgtEl>
                                        <p:attrNameLst>
                                          <p:attrName>style.visibility</p:attrName>
                                        </p:attrNameLst>
                                      </p:cBhvr>
                                      <p:to>
                                        <p:strVal val="visible"/>
                                      </p:to>
                                    </p:set>
                                    <p:animEffect transition="in" filter="wheel(1)">
                                      <p:cBhvr>
                                        <p:cTn id="95" dur="2000"/>
                                        <p:tgtEl>
                                          <p:spTgt spid="18">
                                            <p:txEl>
                                              <p:pRg st="9" end="9"/>
                                            </p:txEl>
                                          </p:spTgt>
                                        </p:tgtEl>
                                      </p:cBhvr>
                                    </p:animEffect>
                                  </p:childTnLst>
                                </p:cTn>
                              </p:par>
                              <p:par>
                                <p:cTn id="96" presetID="21" presetClass="entr" presetSubtype="1" fill="hold" nodeType="withEffect">
                                  <p:stCondLst>
                                    <p:cond delay="0"/>
                                  </p:stCondLst>
                                  <p:childTnLst>
                                    <p:set>
                                      <p:cBhvr>
                                        <p:cTn id="97" dur="1" fill="hold">
                                          <p:stCondLst>
                                            <p:cond delay="0"/>
                                          </p:stCondLst>
                                        </p:cTn>
                                        <p:tgtEl>
                                          <p:spTgt spid="18">
                                            <p:txEl>
                                              <p:pRg st="10" end="10"/>
                                            </p:txEl>
                                          </p:spTgt>
                                        </p:tgtEl>
                                        <p:attrNameLst>
                                          <p:attrName>style.visibility</p:attrName>
                                        </p:attrNameLst>
                                      </p:cBhvr>
                                      <p:to>
                                        <p:strVal val="visible"/>
                                      </p:to>
                                    </p:set>
                                    <p:animEffect transition="in" filter="wheel(1)">
                                      <p:cBhvr>
                                        <p:cTn id="98" dur="2000"/>
                                        <p:tgtEl>
                                          <p:spTgt spid="18">
                                            <p:txEl>
                                              <p:pRg st="10" end="1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18">
                                            <p:txEl>
                                              <p:pRg st="11" end="11"/>
                                            </p:txEl>
                                          </p:spTgt>
                                        </p:tgtEl>
                                        <p:attrNameLst>
                                          <p:attrName>style.visibility</p:attrName>
                                        </p:attrNameLst>
                                      </p:cBhvr>
                                      <p:to>
                                        <p:strVal val="visible"/>
                                      </p:to>
                                    </p:set>
                                    <p:animEffect transition="in" filter="randombar(horizontal)">
                                      <p:cBhvr>
                                        <p:cTn id="103" dur="500"/>
                                        <p:tgtEl>
                                          <p:spTgt spid="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54735" y="2737147"/>
            <a:ext cx="6446114" cy="1569660"/>
          </a:xfrm>
          <a:prstGeom prst="rect">
            <a:avLst/>
          </a:prstGeom>
          <a:solidFill>
            <a:schemeClr val="accent2">
              <a:lumMod val="40000"/>
              <a:lumOff val="60000"/>
            </a:schemeClr>
          </a:solidFill>
        </p:spPr>
        <p:txBody>
          <a:bodyPr wrap="square">
            <a:spAutoFit/>
          </a:bodyPr>
          <a:lstStyle/>
          <a:p>
            <a:pPr algn="just"/>
            <a:r>
              <a:rPr lang="en-US" sz="2400" b="1" dirty="0" err="1">
                <a:latin typeface="Arial" panose="020B0604020202020204" pitchFamily="34" charset="0"/>
                <a:cs typeface="Arial" panose="020B0604020202020204" pitchFamily="34" charset="0"/>
              </a:rPr>
              <a:t>Biểu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hiện</a:t>
            </a:r>
            <a:r>
              <a:rPr lang="en-US" sz="2400" b="1">
                <a:latin typeface="Arial" panose="020B0604020202020204" pitchFamily="34" charset="0"/>
                <a:cs typeface="Arial" panose="020B0604020202020204" pitchFamily="34" charset="0"/>
              </a:rPr>
              <a:t>: </a:t>
            </a:r>
            <a:r>
              <a:rPr lang="vi-VN" sz="2400" smtClean="0">
                <a:latin typeface="Arial" panose="020B0604020202020204" pitchFamily="34" charset="0"/>
                <a:cs typeface="Arial" panose="020B0604020202020204" pitchFamily="34" charset="0"/>
              </a:rPr>
              <a:t>Biết kiềm chế cảm xúc, bình tĩnh, tự tin, không nao núng hoang mang khi gặp khó khăn, không bị lôi kéo trước những áp lực tiêu cực</a:t>
            </a:r>
            <a:r>
              <a:rPr lang="en-US" sz="240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tự</a:t>
            </a:r>
            <a:r>
              <a:rPr lang="en-US" sz="2400">
                <a:latin typeface="Arial" panose="020B0604020202020204" pitchFamily="34" charset="0"/>
                <a:cs typeface="Arial" panose="020B0604020202020204" pitchFamily="34" charset="0"/>
              </a:rPr>
              <a:t> </a:t>
            </a:r>
            <a:r>
              <a:rPr lang="vi-VN" sz="2400" smtClean="0">
                <a:latin typeface="Arial" panose="020B0604020202020204" pitchFamily="34" charset="0"/>
                <a:cs typeface="Arial" panose="020B0604020202020204" pitchFamily="34" charset="0"/>
              </a:rPr>
              <a:t>ra quyết định cho mình</a:t>
            </a:r>
            <a:r>
              <a:rPr lang="en-US" sz="240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491" y="2934586"/>
            <a:ext cx="1208578" cy="220891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6860" y="2963504"/>
            <a:ext cx="976631" cy="2061776"/>
          </a:xfrm>
          <a:prstGeom prst="rect">
            <a:avLst/>
          </a:prstGeom>
        </p:spPr>
      </p:pic>
      <p:sp>
        <p:nvSpPr>
          <p:cNvPr id="8" name="文本框 7"/>
          <p:cNvSpPr txBox="1"/>
          <p:nvPr/>
        </p:nvSpPr>
        <p:spPr>
          <a:xfrm>
            <a:off x="2769194" y="207820"/>
            <a:ext cx="6149816" cy="1815882"/>
          </a:xfrm>
          <a:prstGeom prst="rect">
            <a:avLst/>
          </a:prstGeom>
          <a:solidFill>
            <a:schemeClr val="accent6">
              <a:lumMod val="40000"/>
              <a:lumOff val="60000"/>
            </a:schemeClr>
          </a:solidFill>
        </p:spPr>
        <p:txBody>
          <a:bodyPr wrap="square" rtlCol="0">
            <a:spAutoFit/>
          </a:bodyPr>
          <a:lstStyle/>
          <a:p>
            <a:pPr algn="just"/>
            <a:r>
              <a:rPr lang="vi-VN" altLang="zh-CN" sz="2800" b="1" i="1" dirty="0">
                <a:solidFill>
                  <a:srgbClr val="002060"/>
                </a:solidFill>
                <a:latin typeface="Arial" panose="020B0604020202020204" pitchFamily="34" charset="0"/>
                <a:cs typeface="Arial" panose="020B0604020202020204" pitchFamily="34" charset="0"/>
                <a:sym typeface="+mn-lt"/>
              </a:rPr>
              <a:t>Người biết tự chủ </a:t>
            </a:r>
            <a:r>
              <a:rPr lang="vi-VN" altLang="zh-CN" sz="2800" dirty="0">
                <a:solidFill>
                  <a:srgbClr val="002060"/>
                </a:solidFill>
                <a:latin typeface="Arial" panose="020B0604020202020204" pitchFamily="34" charset="0"/>
                <a:cs typeface="Arial" panose="020B0604020202020204" pitchFamily="34" charset="0"/>
                <a:sym typeface="+mn-lt"/>
              </a:rPr>
              <a:t>là </a:t>
            </a:r>
            <a:r>
              <a:rPr lang="vi-VN" altLang="zh-CN" sz="2800" dirty="0" smtClean="0">
                <a:solidFill>
                  <a:srgbClr val="002060"/>
                </a:solidFill>
                <a:latin typeface="Arial" panose="020B0604020202020204" pitchFamily="34" charset="0"/>
                <a:cs typeface="Arial" panose="020B0604020202020204" pitchFamily="34" charset="0"/>
                <a:sym typeface="+mn-lt"/>
              </a:rPr>
              <a:t>ngườ</a:t>
            </a:r>
            <a:r>
              <a:rPr lang="en-US" altLang="zh-CN" sz="2800" dirty="0" err="1" smtClean="0">
                <a:solidFill>
                  <a:srgbClr val="002060"/>
                </a:solidFill>
                <a:latin typeface="Arial" panose="020B0604020202020204" pitchFamily="34" charset="0"/>
                <a:cs typeface="Arial" panose="020B0604020202020204" pitchFamily="34" charset="0"/>
                <a:sym typeface="+mn-lt"/>
              </a:rPr>
              <a:t>i</a:t>
            </a:r>
            <a:r>
              <a:rPr lang="en-US" altLang="zh-CN" sz="2800" dirty="0" smtClean="0">
                <a:solidFill>
                  <a:srgbClr val="002060"/>
                </a:solidFill>
                <a:latin typeface="Arial" panose="020B0604020202020204" pitchFamily="34" charset="0"/>
                <a:cs typeface="Arial" panose="020B0604020202020204" pitchFamily="34" charset="0"/>
                <a:sym typeface="+mn-lt"/>
              </a:rPr>
              <a:t> ……….. </a:t>
            </a:r>
          </a:p>
          <a:p>
            <a:pPr algn="just"/>
            <a:r>
              <a:rPr lang="vi-VN" altLang="zh-CN" sz="2800" dirty="0" smtClean="0">
                <a:solidFill>
                  <a:srgbClr val="002060"/>
                </a:solidFill>
                <a:latin typeface="Arial" panose="020B0604020202020204" pitchFamily="34" charset="0"/>
                <a:cs typeface="Arial" panose="020B0604020202020204" pitchFamily="34" charset="0"/>
                <a:sym typeface="+mn-lt"/>
              </a:rPr>
              <a:t>…</a:t>
            </a:r>
            <a:r>
              <a:rPr lang="en-US" altLang="zh-CN" sz="2800" dirty="0" smtClean="0">
                <a:solidFill>
                  <a:srgbClr val="002060"/>
                </a:solidFill>
                <a:latin typeface="Arial" panose="020B0604020202020204" pitchFamily="34" charset="0"/>
                <a:cs typeface="Arial" panose="020B0604020202020204" pitchFamily="34" charset="0"/>
                <a:sym typeface="+mn-lt"/>
              </a:rPr>
              <a:t>..</a:t>
            </a:r>
            <a:r>
              <a:rPr lang="vi-VN" altLang="zh-CN" sz="2800" dirty="0" smtClean="0">
                <a:solidFill>
                  <a:srgbClr val="002060"/>
                </a:solidFill>
                <a:latin typeface="Arial" panose="020B0604020202020204" pitchFamily="34" charset="0"/>
                <a:cs typeface="Arial" panose="020B0604020202020204" pitchFamily="34" charset="0"/>
                <a:sym typeface="+mn-lt"/>
              </a:rPr>
              <a:t>.......</a:t>
            </a:r>
            <a:r>
              <a:rPr lang="en-US" altLang="zh-CN" sz="2800" dirty="0" smtClean="0">
                <a:solidFill>
                  <a:srgbClr val="002060"/>
                </a:solidFill>
                <a:latin typeface="Arial" panose="020B0604020202020204" pitchFamily="34" charset="0"/>
                <a:cs typeface="Arial" panose="020B0604020202020204" pitchFamily="34" charset="0"/>
                <a:sym typeface="+mn-lt"/>
              </a:rPr>
              <a:t>.</a:t>
            </a:r>
            <a:r>
              <a:rPr lang="vi-VN" altLang="zh-CN" sz="2800" dirty="0" smtClean="0">
                <a:solidFill>
                  <a:srgbClr val="002060"/>
                </a:solidFill>
                <a:latin typeface="Arial" panose="020B0604020202020204" pitchFamily="34" charset="0"/>
                <a:cs typeface="Arial" panose="020B0604020202020204" pitchFamily="34" charset="0"/>
                <a:sym typeface="+mn-lt"/>
              </a:rPr>
              <a:t>.., làm chủ suy nghĩ, tình cảm và  ........</a:t>
            </a:r>
            <a:r>
              <a:rPr lang="en-US" altLang="zh-CN" sz="2800" dirty="0" smtClean="0">
                <a:solidFill>
                  <a:srgbClr val="002060"/>
                </a:solidFill>
                <a:latin typeface="Arial" panose="020B0604020202020204" pitchFamily="34" charset="0"/>
                <a:cs typeface="Arial" panose="020B0604020202020204" pitchFamily="34" charset="0"/>
                <a:sym typeface="+mn-lt"/>
              </a:rPr>
              <a:t>........</a:t>
            </a:r>
            <a:r>
              <a:rPr lang="vi-VN" altLang="zh-CN" sz="2800" dirty="0" smtClean="0">
                <a:solidFill>
                  <a:srgbClr val="002060"/>
                </a:solidFill>
                <a:latin typeface="Arial" panose="020B0604020202020204" pitchFamily="34" charset="0"/>
                <a:cs typeface="Arial" panose="020B0604020202020204" pitchFamily="34" charset="0"/>
                <a:sym typeface="+mn-lt"/>
              </a:rPr>
              <a:t>.</a:t>
            </a:r>
            <a:r>
              <a:rPr lang="en-US" altLang="zh-CN" sz="2800" dirty="0" smtClean="0">
                <a:solidFill>
                  <a:srgbClr val="002060"/>
                </a:solidFill>
                <a:latin typeface="Arial" panose="020B0604020202020204" pitchFamily="34" charset="0"/>
                <a:cs typeface="Arial" panose="020B0604020202020204" pitchFamily="34" charset="0"/>
                <a:sym typeface="+mn-lt"/>
              </a:rPr>
              <a:t> </a:t>
            </a:r>
            <a:r>
              <a:rPr lang="vi-VN" altLang="zh-CN" sz="2800" dirty="0" smtClean="0">
                <a:solidFill>
                  <a:srgbClr val="002060"/>
                </a:solidFill>
                <a:latin typeface="Arial" panose="020B0604020202020204" pitchFamily="34" charset="0"/>
                <a:cs typeface="Arial" panose="020B0604020202020204" pitchFamily="34" charset="0"/>
                <a:sym typeface="+mn-lt"/>
              </a:rPr>
              <a:t>của </a:t>
            </a:r>
            <a:r>
              <a:rPr lang="vi-VN" altLang="zh-CN" sz="2800" dirty="0">
                <a:solidFill>
                  <a:srgbClr val="002060"/>
                </a:solidFill>
                <a:latin typeface="Arial" panose="020B0604020202020204" pitchFamily="34" charset="0"/>
                <a:cs typeface="Arial" panose="020B0604020202020204" pitchFamily="34" charset="0"/>
                <a:sym typeface="+mn-lt"/>
              </a:rPr>
              <a:t>mình trong mọi hoàn cảnh, tình huống.</a:t>
            </a:r>
            <a:endParaRPr lang="zh-CN" altLang="en-US" sz="2800" dirty="0">
              <a:solidFill>
                <a:srgbClr val="002060"/>
              </a:solidFill>
              <a:latin typeface="Arial" panose="020B0604020202020204" pitchFamily="34" charset="0"/>
              <a:cs typeface="Arial" panose="020B0604020202020204" pitchFamily="34" charset="0"/>
              <a:sym typeface="+mn-lt"/>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2144" y="-1"/>
            <a:ext cx="689925" cy="840113"/>
          </a:xfrm>
          <a:prstGeom prst="rect">
            <a:avLst/>
          </a:prstGeom>
        </p:spPr>
      </p:pic>
      <p:grpSp>
        <p:nvGrpSpPr>
          <p:cNvPr id="10" name="组合 1"/>
          <p:cNvGrpSpPr/>
          <p:nvPr/>
        </p:nvGrpSpPr>
        <p:grpSpPr>
          <a:xfrm>
            <a:off x="-46623" y="0"/>
            <a:ext cx="3043783" cy="2735412"/>
            <a:chOff x="549842" y="2124409"/>
            <a:chExt cx="1951220" cy="1692000"/>
          </a:xfrm>
        </p:grpSpPr>
        <p:grpSp>
          <p:nvGrpSpPr>
            <p:cNvPr id="11" name="组合 7"/>
            <p:cNvGrpSpPr>
              <a:grpSpLocks noChangeAspect="1"/>
            </p:cNvGrpSpPr>
            <p:nvPr/>
          </p:nvGrpSpPr>
          <p:grpSpPr>
            <a:xfrm>
              <a:off x="549842" y="2124409"/>
              <a:ext cx="1951220" cy="1692000"/>
              <a:chOff x="785114" y="-370703"/>
              <a:chExt cx="7225085" cy="6265224"/>
            </a:xfrm>
          </p:grpSpPr>
          <p:pic>
            <p:nvPicPr>
              <p:cNvPr id="14"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5" name="椭圆 9"/>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grpSp>
        <p:sp>
          <p:nvSpPr>
            <p:cNvPr id="12" name="文本框 35"/>
            <p:cNvSpPr txBox="1"/>
            <p:nvPr/>
          </p:nvSpPr>
          <p:spPr>
            <a:xfrm>
              <a:off x="908898" y="2644064"/>
              <a:ext cx="1276049" cy="475941"/>
            </a:xfrm>
            <a:prstGeom prst="rect">
              <a:avLst/>
            </a:prstGeom>
            <a:noFill/>
          </p:spPr>
          <p:txBody>
            <a:bodyPr wrap="square" rtlCol="0">
              <a:spAutoFit/>
            </a:bodyPr>
            <a:lstStyle>
              <a:defPPr>
                <a:defRPr lang="zh-CN"/>
              </a:defPPr>
              <a:lvl1pPr algn="ctr">
                <a:defRPr sz="3600" b="1">
                  <a:pattFill prst="ltDnDiag">
                    <a:fgClr>
                      <a:srgbClr val="00B0F0"/>
                    </a:fgClr>
                    <a:bgClr>
                      <a:srgbClr val="0070C0"/>
                    </a:bgClr>
                  </a:pattFill>
                  <a:effectLst>
                    <a:outerShdw dist="38100" dir="2700000" sx="101000" sy="101000" algn="tl" rotWithShape="0">
                      <a:srgbClr val="0070C0"/>
                    </a:outerShdw>
                  </a:effectLst>
                </a:defRPr>
              </a:lvl1pPr>
            </a:lstStyle>
            <a:p>
              <a:r>
                <a:rPr lang="vi-VN" altLang="zh-CN" sz="2200" dirty="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rPr>
                <a:t>Thế </a:t>
              </a:r>
              <a:r>
                <a:rPr lang="vi-VN" altLang="zh-CN" sz="220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rPr>
                <a:t>nào </a:t>
              </a:r>
              <a:endParaRPr lang="vi-VN" altLang="zh-CN" sz="2200" smtClean="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endParaRPr>
            </a:p>
            <a:p>
              <a:r>
                <a:rPr lang="vi-VN" altLang="zh-CN" sz="2200" smtClean="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rPr>
                <a:t>là tự </a:t>
              </a:r>
              <a:r>
                <a:rPr lang="vi-VN" altLang="zh-CN" sz="2200" dirty="0" smtClean="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rPr>
                <a:t>chủ?</a:t>
              </a:r>
              <a:endParaRPr lang="zh-CN" altLang="en-US" sz="2200" dirty="0">
                <a:solidFill>
                  <a:srgbClr val="FF0000"/>
                </a:solidFill>
                <a:effectLst>
                  <a:outerShdw dist="38100" dir="2700000" algn="tl" rotWithShape="0">
                    <a:srgbClr val="0070C0"/>
                  </a:outerShdw>
                </a:effectLst>
                <a:latin typeface="Arial" panose="020B0604020202020204" pitchFamily="34" charset="0"/>
                <a:cs typeface="Arial" panose="020B0604020202020204" pitchFamily="34" charset="0"/>
                <a:sym typeface="+mn-lt"/>
              </a:endParaRPr>
            </a:p>
          </p:txBody>
        </p:sp>
        <p:sp>
          <p:nvSpPr>
            <p:cNvPr id="13" name="文本框 2"/>
            <p:cNvSpPr txBox="1"/>
            <p:nvPr/>
          </p:nvSpPr>
          <p:spPr>
            <a:xfrm>
              <a:off x="832461" y="2641451"/>
              <a:ext cx="557444" cy="266527"/>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vi-VN" altLang="zh-CN" sz="2200" smtClean="0">
                  <a:solidFill>
                    <a:srgbClr val="FF0000"/>
                  </a:solidFill>
                  <a:latin typeface="Arial" panose="020B0604020202020204" pitchFamily="34" charset="0"/>
                  <a:cs typeface="Arial" panose="020B0604020202020204" pitchFamily="34" charset="0"/>
                  <a:sym typeface="+mn-lt"/>
                </a:rPr>
                <a:t>1</a:t>
              </a:r>
              <a:r>
                <a:rPr lang="en-US" altLang="zh-CN" sz="2200" smtClean="0">
                  <a:solidFill>
                    <a:srgbClr val="FF0000"/>
                  </a:solidFill>
                  <a:latin typeface="Arial" panose="020B0604020202020204" pitchFamily="34" charset="0"/>
                  <a:cs typeface="Arial" panose="020B0604020202020204" pitchFamily="34" charset="0"/>
                  <a:sym typeface="+mn-lt"/>
                </a:rPr>
                <a:t>)</a:t>
              </a:r>
              <a:endParaRPr lang="zh-CN" altLang="en-US" sz="2200" dirty="0">
                <a:solidFill>
                  <a:srgbClr val="FF0000"/>
                </a:solidFill>
                <a:latin typeface="Arial" panose="020B0604020202020204" pitchFamily="34" charset="0"/>
                <a:cs typeface="Arial" panose="020B0604020202020204" pitchFamily="34" charset="0"/>
                <a:sym typeface="+mn-lt"/>
              </a:endParaRPr>
            </a:p>
          </p:txBody>
        </p:sp>
      </p:grpSp>
      <p:sp>
        <p:nvSpPr>
          <p:cNvPr id="21" name="Rectangle 20"/>
          <p:cNvSpPr/>
          <p:nvPr/>
        </p:nvSpPr>
        <p:spPr>
          <a:xfrm>
            <a:off x="7294375" y="177495"/>
            <a:ext cx="1641796" cy="523220"/>
          </a:xfrm>
          <a:prstGeom prst="rect">
            <a:avLst/>
          </a:prstGeom>
        </p:spPr>
        <p:txBody>
          <a:bodyPr wrap="none">
            <a:spAutoFit/>
          </a:bodyPr>
          <a:lstStyle/>
          <a:p>
            <a:r>
              <a:rPr lang="en-US" altLang="zh-CN" sz="2800" b="1" dirty="0" err="1">
                <a:solidFill>
                  <a:srgbClr val="FF0000"/>
                </a:solidFill>
                <a:latin typeface="Arial" panose="020B0604020202020204" pitchFamily="34" charset="0"/>
                <a:cs typeface="Arial" panose="020B0604020202020204" pitchFamily="34" charset="0"/>
                <a:sym typeface="+mn-lt"/>
              </a:rPr>
              <a:t>làm</a:t>
            </a:r>
            <a:r>
              <a:rPr lang="en-US" altLang="zh-CN" sz="2800" b="1" dirty="0">
                <a:solidFill>
                  <a:srgbClr val="FF0000"/>
                </a:solidFill>
                <a:latin typeface="Arial" panose="020B0604020202020204" pitchFamily="34" charset="0"/>
                <a:cs typeface="Arial" panose="020B0604020202020204" pitchFamily="34" charset="0"/>
                <a:sym typeface="+mn-lt"/>
              </a:rPr>
              <a:t> </a:t>
            </a:r>
            <a:r>
              <a:rPr lang="en-US" altLang="zh-CN" sz="2800" b="1" dirty="0" err="1">
                <a:solidFill>
                  <a:srgbClr val="FF0000"/>
                </a:solidFill>
                <a:latin typeface="Arial" panose="020B0604020202020204" pitchFamily="34" charset="0"/>
                <a:cs typeface="Arial" panose="020B0604020202020204" pitchFamily="34" charset="0"/>
                <a:sym typeface="+mn-lt"/>
              </a:rPr>
              <a:t>chủ</a:t>
            </a:r>
            <a:r>
              <a:rPr lang="en-US" altLang="zh-CN" sz="2800" b="1" dirty="0">
                <a:solidFill>
                  <a:srgbClr val="FF0000"/>
                </a:solidFill>
                <a:latin typeface="Arial" panose="020B0604020202020204" pitchFamily="34" charset="0"/>
                <a:cs typeface="Arial" panose="020B0604020202020204" pitchFamily="34" charset="0"/>
                <a:sym typeface="+mn-lt"/>
              </a:rPr>
              <a:t> </a:t>
            </a:r>
            <a:endParaRPr lang="en-US" sz="2400" dirty="0">
              <a:solidFill>
                <a:srgbClr val="FF0000"/>
              </a:solidFill>
            </a:endParaRPr>
          </a:p>
        </p:txBody>
      </p:sp>
      <p:sp>
        <p:nvSpPr>
          <p:cNvPr id="22" name="Rectangle 21"/>
          <p:cNvSpPr/>
          <p:nvPr/>
        </p:nvSpPr>
        <p:spPr>
          <a:xfrm>
            <a:off x="2710252" y="615320"/>
            <a:ext cx="1683474" cy="523220"/>
          </a:xfrm>
          <a:prstGeom prst="rect">
            <a:avLst/>
          </a:prstGeom>
        </p:spPr>
        <p:txBody>
          <a:bodyPr wrap="none">
            <a:spAutoFit/>
          </a:bodyPr>
          <a:lstStyle/>
          <a:p>
            <a:r>
              <a:rPr lang="en-US" altLang="zh-CN" sz="2800" b="1" dirty="0" err="1" smtClean="0">
                <a:solidFill>
                  <a:srgbClr val="FF0000"/>
                </a:solidFill>
                <a:latin typeface="Arial" panose="020B0604020202020204" pitchFamily="34" charset="0"/>
                <a:cs typeface="Arial" panose="020B0604020202020204" pitchFamily="34" charset="0"/>
                <a:sym typeface="+mn-lt"/>
              </a:rPr>
              <a:t>bản</a:t>
            </a:r>
            <a:r>
              <a:rPr lang="en-US" altLang="zh-CN" sz="2800" b="1" dirty="0" smtClean="0">
                <a:solidFill>
                  <a:srgbClr val="FF0000"/>
                </a:solidFill>
                <a:latin typeface="Arial" panose="020B0604020202020204" pitchFamily="34" charset="0"/>
                <a:cs typeface="Arial" panose="020B0604020202020204" pitchFamily="34" charset="0"/>
                <a:sym typeface="+mn-lt"/>
              </a:rPr>
              <a:t> </a:t>
            </a:r>
            <a:r>
              <a:rPr lang="en-US" altLang="zh-CN" sz="2800" b="1" dirty="0" err="1" smtClean="0">
                <a:solidFill>
                  <a:srgbClr val="FF0000"/>
                </a:solidFill>
                <a:latin typeface="Arial" panose="020B0604020202020204" pitchFamily="34" charset="0"/>
                <a:cs typeface="Arial" panose="020B0604020202020204" pitchFamily="34" charset="0"/>
                <a:sym typeface="+mn-lt"/>
              </a:rPr>
              <a:t>thân</a:t>
            </a:r>
            <a:endParaRPr lang="en-US" sz="2400" b="1" dirty="0">
              <a:solidFill>
                <a:srgbClr val="FF0000"/>
              </a:solidFill>
            </a:endParaRPr>
          </a:p>
        </p:txBody>
      </p:sp>
      <p:sp>
        <p:nvSpPr>
          <p:cNvPr id="23" name="Rectangle 22"/>
          <p:cNvSpPr/>
          <p:nvPr/>
        </p:nvSpPr>
        <p:spPr>
          <a:xfrm>
            <a:off x="4513288" y="1042294"/>
            <a:ext cx="1443024" cy="523220"/>
          </a:xfrm>
          <a:prstGeom prst="rect">
            <a:avLst/>
          </a:prstGeom>
        </p:spPr>
        <p:txBody>
          <a:bodyPr wrap="none">
            <a:spAutoFit/>
          </a:bodyPr>
          <a:lstStyle/>
          <a:p>
            <a:r>
              <a:rPr lang="en-US" altLang="zh-CN" sz="2800" b="1" dirty="0" err="1" smtClean="0">
                <a:solidFill>
                  <a:srgbClr val="FF0000"/>
                </a:solidFill>
                <a:latin typeface="Arial" panose="020B0604020202020204" pitchFamily="34" charset="0"/>
                <a:cs typeface="Arial" panose="020B0604020202020204" pitchFamily="34" charset="0"/>
                <a:sym typeface="+mn-lt"/>
              </a:rPr>
              <a:t>hành</a:t>
            </a:r>
            <a:r>
              <a:rPr lang="en-US" altLang="zh-CN" sz="2800" b="1" dirty="0" smtClean="0">
                <a:solidFill>
                  <a:srgbClr val="FF0000"/>
                </a:solidFill>
                <a:latin typeface="Arial" panose="020B0604020202020204" pitchFamily="34" charset="0"/>
                <a:cs typeface="Arial" panose="020B0604020202020204" pitchFamily="34" charset="0"/>
                <a:sym typeface="+mn-lt"/>
              </a:rPr>
              <a:t> vi</a:t>
            </a:r>
            <a:endParaRPr lang="en-US" sz="2400" b="1" dirty="0">
              <a:solidFill>
                <a:srgbClr val="FF0000"/>
              </a:solidFill>
            </a:endParaRPr>
          </a:p>
        </p:txBody>
      </p:sp>
    </p:spTree>
    <p:extLst>
      <p:ext uri="{BB962C8B-B14F-4D97-AF65-F5344CB8AC3E}">
        <p14:creationId xmlns:p14="http://schemas.microsoft.com/office/powerpoint/2010/main" val="1069717710"/>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34193"/>
            <a:ext cx="1737360" cy="1535467"/>
            <a:chOff x="2126859" y="1777845"/>
            <a:chExt cx="2263968" cy="2263968"/>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26859" y="1777845"/>
              <a:ext cx="2263968" cy="2263968"/>
            </a:xfrm>
            <a:prstGeom prst="rect">
              <a:avLst/>
            </a:prstGeom>
          </p:spPr>
        </p:pic>
        <p:sp>
          <p:nvSpPr>
            <p:cNvPr id="8" name="文本框 7"/>
            <p:cNvSpPr txBox="1"/>
            <p:nvPr/>
          </p:nvSpPr>
          <p:spPr>
            <a:xfrm rot="20605671">
              <a:off x="2758524" y="2482492"/>
              <a:ext cx="1334007" cy="955251"/>
            </a:xfrm>
            <a:prstGeom prst="rect">
              <a:avLst/>
            </a:prstGeom>
            <a:noFill/>
          </p:spPr>
          <p:txBody>
            <a:bodyPr wrap="square" rtlCol="0">
              <a:spAutoFit/>
            </a:bodyPr>
            <a:lstStyle/>
            <a:p>
              <a:r>
                <a:rPr lang="en-US" altLang="zh-CN" sz="2000" b="1" dirty="0" err="1" smtClean="0">
                  <a:solidFill>
                    <a:srgbClr val="002060"/>
                  </a:solidFill>
                  <a:latin typeface="Arial" panose="020B0604020202020204" pitchFamily="34" charset="0"/>
                  <a:cs typeface="Arial" panose="020B0604020202020204" pitchFamily="34" charset="0"/>
                  <a:sym typeface="+mn-lt"/>
                </a:rPr>
                <a:t>Bài</a:t>
              </a:r>
              <a:r>
                <a:rPr lang="en-US" altLang="zh-CN" sz="2000" b="1" dirty="0" smtClean="0">
                  <a:solidFill>
                    <a:srgbClr val="002060"/>
                  </a:solidFill>
                  <a:latin typeface="Arial" panose="020B0604020202020204" pitchFamily="34" charset="0"/>
                  <a:cs typeface="Arial" panose="020B0604020202020204" pitchFamily="34" charset="0"/>
                  <a:sym typeface="+mn-lt"/>
                </a:rPr>
                <a:t> 3 - </a:t>
              </a:r>
              <a:r>
                <a:rPr lang="en-US" altLang="zh-CN" sz="2000" b="1" dirty="0" err="1" smtClean="0">
                  <a:solidFill>
                    <a:srgbClr val="002060"/>
                  </a:solidFill>
                  <a:latin typeface="Arial" panose="020B0604020202020204" pitchFamily="34" charset="0"/>
                  <a:cs typeface="Arial" panose="020B0604020202020204" pitchFamily="34" charset="0"/>
                  <a:sym typeface="+mn-lt"/>
                </a:rPr>
                <a:t>sgk</a:t>
              </a:r>
              <a:r>
                <a:rPr lang="en-US" altLang="zh-CN" sz="2000" b="1" dirty="0" smtClean="0">
                  <a:solidFill>
                    <a:srgbClr val="002060"/>
                  </a:solidFill>
                  <a:latin typeface="Arial" panose="020B0604020202020204" pitchFamily="34" charset="0"/>
                  <a:cs typeface="Arial" panose="020B0604020202020204" pitchFamily="34" charset="0"/>
                  <a:sym typeface="+mn-lt"/>
                </a:rPr>
                <a:t>/8</a:t>
              </a:r>
              <a:endParaRPr lang="zh-CN" altLang="en-US" sz="2000" b="1" dirty="0">
                <a:solidFill>
                  <a:srgbClr val="002060"/>
                </a:solidFill>
                <a:latin typeface="Arial" panose="020B0604020202020204" pitchFamily="34" charset="0"/>
                <a:cs typeface="Arial" panose="020B0604020202020204" pitchFamily="34" charset="0"/>
                <a:sym typeface="+mn-lt"/>
              </a:endParaRPr>
            </a:p>
          </p:txBody>
        </p:sp>
      </p:grpSp>
      <p:sp>
        <p:nvSpPr>
          <p:cNvPr id="4" name="Rectangle 3"/>
          <p:cNvSpPr/>
          <p:nvPr/>
        </p:nvSpPr>
        <p:spPr>
          <a:xfrm>
            <a:off x="1737360" y="0"/>
            <a:ext cx="7315848" cy="156966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pPr>
            <a:r>
              <a:rPr lang="vi-VN" sz="1600" dirty="0">
                <a:latin typeface="Arial" panose="020B0604020202020204" pitchFamily="34" charset="0"/>
                <a:cs typeface="Arial" panose="020B0604020202020204" pitchFamily="34" charset="0"/>
              </a:rPr>
              <a:t>Chủ nhật, Hằng được mẹ cho đi chơi phố. Qua các cửa hiệu có nhiều quần áo mới đúng mốt, bộ nào Hằng cũng thích. Em đòi mẹ mua hết bộ này đến bộ khác làm mẹ rất bực </a:t>
            </a:r>
            <a:r>
              <a:rPr lang="vi-VN" sz="1600" dirty="0" smtClean="0">
                <a:latin typeface="Arial" panose="020B0604020202020204" pitchFamily="34" charset="0"/>
                <a:cs typeface="Arial" panose="020B0604020202020204" pitchFamily="34" charset="0"/>
              </a:rPr>
              <a:t>mình</a:t>
            </a:r>
            <a:r>
              <a:rPr lang="en-US" sz="1600" dirty="0" smtClean="0">
                <a:latin typeface="Arial" panose="020B0604020202020204" pitchFamily="34" charset="0"/>
                <a:cs typeface="Arial" panose="020B0604020202020204" pitchFamily="34" charset="0"/>
              </a:rPr>
              <a:t>.</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Buổi đi chơi phố mất vui</a:t>
            </a:r>
            <a:r>
              <a:rPr lang="vi-VN" sz="160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algn="just">
              <a:lnSpc>
                <a:spcPct val="150000"/>
              </a:lnSpc>
            </a:pPr>
            <a:r>
              <a:rPr lang="vi-VN" sz="1600" i="1" dirty="0">
                <a:latin typeface="Arial" panose="020B0604020202020204" pitchFamily="34" charset="0"/>
                <a:cs typeface="Arial" panose="020B0604020202020204" pitchFamily="34" charset="0"/>
              </a:rPr>
              <a:t>Em hãy nhận xét việc làm của Hằng. Em sẽ khuyên Hằng như thế nào?</a:t>
            </a:r>
            <a:endParaRPr lang="en-US" sz="1600" i="1" dirty="0">
              <a:latin typeface="Arial" panose="020B0604020202020204" pitchFamily="34" charset="0"/>
              <a:cs typeface="Arial" panose="020B0604020202020204" pitchFamily="34" charset="0"/>
            </a:endParaRPr>
          </a:p>
        </p:txBody>
      </p:sp>
      <p:sp>
        <p:nvSpPr>
          <p:cNvPr id="10" name="Rectangle 9"/>
          <p:cNvSpPr/>
          <p:nvPr/>
        </p:nvSpPr>
        <p:spPr>
          <a:xfrm>
            <a:off x="405046" y="1605160"/>
            <a:ext cx="8648162" cy="34163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50000"/>
              </a:lnSpc>
            </a:pPr>
            <a:r>
              <a:rPr lang="vi-VN" sz="1800" b="1" i="1" dirty="0">
                <a:solidFill>
                  <a:srgbClr val="002060"/>
                </a:solidFill>
                <a:latin typeface="Arial" panose="020B0604020202020204" pitchFamily="34" charset="0"/>
                <a:cs typeface="Arial" panose="020B0604020202020204" pitchFamily="34" charset="0"/>
              </a:rPr>
              <a:t>Trả lời</a:t>
            </a:r>
          </a:p>
          <a:p>
            <a:pPr algn="just">
              <a:lnSpc>
                <a:spcPct val="150000"/>
              </a:lnSpc>
            </a:pPr>
            <a:r>
              <a:rPr lang="vi-VN" sz="1800" dirty="0">
                <a:solidFill>
                  <a:srgbClr val="002060"/>
                </a:solidFill>
                <a:latin typeface="Arial" panose="020B0604020202020204" pitchFamily="34" charset="0"/>
                <a:cs typeface="Arial" panose="020B0604020202020204" pitchFamily="34" charset="0"/>
              </a:rPr>
              <a:t>-Việc làm của Hằng biểu hiện của một người không có tính tự chủ, đúng ra Hằng chỉ nên chọn một bộ, đằng này bộ nào Hằng cũng thích, hành vi của Hằng đã làm mẹ bực mình</a:t>
            </a:r>
            <a:r>
              <a:rPr lang="vi-VN" sz="1800" dirty="0" smtClean="0">
                <a:solidFill>
                  <a:srgbClr val="002060"/>
                </a:solidFill>
                <a:latin typeface="Arial" panose="020B0604020202020204" pitchFamily="34" charset="0"/>
                <a:cs typeface="Arial" panose="020B0604020202020204" pitchFamily="34" charset="0"/>
              </a:rPr>
              <a:t>.</a:t>
            </a:r>
            <a:endParaRPr lang="vi-VN" sz="1800" dirty="0">
              <a:solidFill>
                <a:srgbClr val="002060"/>
              </a:solidFill>
              <a:latin typeface="Arial" panose="020B0604020202020204" pitchFamily="34" charset="0"/>
              <a:cs typeface="Arial" panose="020B0604020202020204" pitchFamily="34" charset="0"/>
            </a:endParaRPr>
          </a:p>
          <a:p>
            <a:pPr algn="just">
              <a:lnSpc>
                <a:spcPct val="150000"/>
              </a:lnSpc>
            </a:pPr>
            <a:r>
              <a:rPr lang="vi-VN" sz="1800" b="1" i="1" dirty="0">
                <a:solidFill>
                  <a:srgbClr val="002060"/>
                </a:solidFill>
                <a:latin typeface="Arial" panose="020B0604020202020204" pitchFamily="34" charset="0"/>
                <a:cs typeface="Arial" panose="020B0604020202020204" pitchFamily="34" charset="0"/>
              </a:rPr>
              <a:t>- Em sẽ khuyên Hằng: </a:t>
            </a:r>
            <a:r>
              <a:rPr lang="vi-VN" sz="1800" dirty="0">
                <a:solidFill>
                  <a:srgbClr val="002060"/>
                </a:solidFill>
                <a:latin typeface="Arial" panose="020B0604020202020204" pitchFamily="34" charset="0"/>
                <a:cs typeface="Arial" panose="020B0604020202020204" pitchFamily="34" charset="0"/>
              </a:rPr>
              <a:t>Bạn làm như vậy là không nên, vì mẹ không thể chiều theo ý thích của Hằng để mua hết những bộ nào Hằng thích được. Làm như vậy chứng tỏ Hằng không suy nghĩ chín chắn, hành vi của Hằng là sai, bạn cần phải biết rút kinh nghiệm.</a:t>
            </a: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454998"/>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667">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667">
                                          <p:cBhvr additive="base">
                                            <p:cTn id="7" dur="750" fill="hold"/>
                                            <p:tgtEl>
                                              <p:spTgt spid="13"/>
                                            </p:tgtEl>
                                            <p:attrNameLst>
                                              <p:attrName>ppt_x</p:attrName>
                                            </p:attrNameLst>
                                          </p:cBhvr>
                                          <p:tavLst>
                                            <p:tav tm="0">
                                              <p:val>
                                                <p:strVal val="#ppt_x"/>
                                              </p:val>
                                            </p:tav>
                                            <p:tav tm="100000">
                                              <p:val>
                                                <p:strVal val="#ppt_x"/>
                                              </p:val>
                                            </p:tav>
                                          </p:tavLst>
                                        </p:anim>
                                        <p:anim calcmode="lin" valueType="num" p14:bounceEnd="50667">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2608972" y="1788260"/>
            <a:ext cx="6813286" cy="167491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200"/>
          </a:p>
        </p:txBody>
      </p:sp>
      <p:sp>
        <p:nvSpPr>
          <p:cNvPr id="12" name="Oval 11"/>
          <p:cNvSpPr/>
          <p:nvPr/>
        </p:nvSpPr>
        <p:spPr>
          <a:xfrm>
            <a:off x="3101974" y="156887"/>
            <a:ext cx="5902960" cy="166873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ectangle 8"/>
          <p:cNvSpPr/>
          <p:nvPr/>
        </p:nvSpPr>
        <p:spPr>
          <a:xfrm>
            <a:off x="2686628" y="2240994"/>
            <a:ext cx="6657974" cy="769441"/>
          </a:xfrm>
          <a:prstGeom prst="rect">
            <a:avLst/>
          </a:prstGeom>
        </p:spPr>
        <p:txBody>
          <a:bodyPr wrap="square">
            <a:spAutoFit/>
          </a:bodyPr>
          <a:lstStyle/>
          <a:p>
            <a:r>
              <a:rPr lang="vi-VN" sz="2200" dirty="0">
                <a:latin typeface="Arial" panose="020B0604020202020204" pitchFamily="34" charset="0"/>
                <a:cs typeface="Arial" panose="020B0604020202020204" pitchFamily="34" charset="0"/>
              </a:rPr>
              <a:t>Đứng vững trước những </a:t>
            </a:r>
            <a:r>
              <a:rPr lang="vi-VN" sz="2200"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a:t>
            </a:r>
            <a:r>
              <a:rPr lang="vi-VN" sz="2200" smtClean="0">
                <a:latin typeface="Arial" panose="020B0604020202020204" pitchFamily="34" charset="0"/>
                <a:cs typeface="Arial" panose="020B0604020202020204" pitchFamily="34" charset="0"/>
              </a:rPr>
              <a:t>................... </a:t>
            </a:r>
          </a:p>
          <a:p>
            <a:r>
              <a:rPr lang="vi-VN" sz="2200" smtClean="0">
                <a:latin typeface="Arial" panose="020B0604020202020204" pitchFamily="34" charset="0"/>
                <a:cs typeface="Arial" panose="020B0604020202020204" pitchFamily="34" charset="0"/>
              </a:rPr>
              <a:t>và </a:t>
            </a:r>
            <a:r>
              <a:rPr lang="vi-VN" sz="2200" dirty="0">
                <a:latin typeface="Arial" panose="020B0604020202020204" pitchFamily="34" charset="0"/>
                <a:cs typeface="Arial" panose="020B0604020202020204" pitchFamily="34" charset="0"/>
              </a:rPr>
              <a:t>thử thách.</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4470400" y="536579"/>
            <a:ext cx="4419600" cy="461665"/>
          </a:xfrm>
          <a:prstGeom prst="rect">
            <a:avLst/>
          </a:prstGeom>
        </p:spPr>
        <p:txBody>
          <a:bodyPr wrap="square">
            <a:spAutoFit/>
          </a:bodyPr>
          <a:lstStyle/>
          <a:p>
            <a:r>
              <a:rPr lang="en-US" sz="2400" b="1" dirty="0" err="1">
                <a:solidFill>
                  <a:srgbClr val="FF0000"/>
                </a:solidFill>
                <a:latin typeface="Arial" panose="020B0604020202020204" pitchFamily="34" charset="0"/>
                <a:cs typeface="Arial" panose="020B0604020202020204" pitchFamily="34" charset="0"/>
              </a:rPr>
              <a:t>b</a:t>
            </a:r>
            <a:r>
              <a:rPr lang="en-US" sz="2400" b="1" dirty="0" err="1" smtClean="0">
                <a:solidFill>
                  <a:srgbClr val="FF0000"/>
                </a:solidFill>
                <a:latin typeface="Arial" panose="020B0604020202020204" pitchFamily="34" charset="0"/>
                <a:cs typeface="Arial" panose="020B0604020202020204" pitchFamily="34" charset="0"/>
              </a:rPr>
              <a:t>iết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sống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một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cách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đúng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đắn</a:t>
            </a:r>
            <a:endParaRPr lang="en-US" sz="2000" dirty="0"/>
          </a:p>
        </p:txBody>
      </p:sp>
      <p:sp>
        <p:nvSpPr>
          <p:cNvPr id="8" name="文本框 7"/>
          <p:cNvSpPr txBox="1"/>
          <p:nvPr/>
        </p:nvSpPr>
        <p:spPr>
          <a:xfrm>
            <a:off x="3294024" y="575754"/>
            <a:ext cx="5710910" cy="830997"/>
          </a:xfrm>
          <a:prstGeom prst="rect">
            <a:avLst/>
          </a:prstGeom>
          <a:noFill/>
        </p:spPr>
        <p:txBody>
          <a:bodyPr wrap="square" rtlCol="0">
            <a:spAutoFit/>
          </a:bodyPr>
          <a:lstStyle/>
          <a:p>
            <a:pPr algn="just"/>
            <a:r>
              <a:rPr lang="vi-VN" altLang="zh-CN" sz="2400" dirty="0">
                <a:latin typeface="Arial" panose="020B0604020202020204" pitchFamily="34" charset="0"/>
                <a:cs typeface="Arial" panose="020B0604020202020204" pitchFamily="34" charset="0"/>
                <a:sym typeface="+mn-lt"/>
              </a:rPr>
              <a:t>Giúp </a:t>
            </a:r>
            <a:r>
              <a:rPr lang="vi-VN" altLang="zh-CN" sz="2400" dirty="0" smtClean="0">
                <a:latin typeface="Arial" panose="020B0604020202020204" pitchFamily="34" charset="0"/>
                <a:cs typeface="Arial" panose="020B0604020202020204" pitchFamily="34" charset="0"/>
                <a:sym typeface="+mn-lt"/>
              </a:rPr>
              <a:t>ta</a:t>
            </a:r>
            <a:r>
              <a:rPr lang="en-US" altLang="zh-CN" sz="2400" dirty="0" smtClean="0">
                <a:latin typeface="Arial" panose="020B0604020202020204" pitchFamily="34" charset="0"/>
                <a:cs typeface="Arial" panose="020B0604020202020204" pitchFamily="34" charset="0"/>
                <a:sym typeface="+mn-lt"/>
              </a:rPr>
              <a:t> .…………..</a:t>
            </a:r>
            <a:r>
              <a:rPr lang="vi-VN" altLang="zh-CN" sz="2400" dirty="0" smtClean="0">
                <a:latin typeface="Arial" panose="020B0604020202020204" pitchFamily="34" charset="0"/>
                <a:cs typeface="Arial" panose="020B0604020202020204" pitchFamily="34" charset="0"/>
                <a:sym typeface="+mn-lt"/>
              </a:rPr>
              <a:t>..................................</a:t>
            </a:r>
            <a:r>
              <a:rPr lang="en-US" altLang="zh-CN" sz="2400" dirty="0">
                <a:latin typeface="Arial" panose="020B0604020202020204" pitchFamily="34" charset="0"/>
                <a:cs typeface="Arial" panose="020B0604020202020204" pitchFamily="34" charset="0"/>
                <a:sym typeface="+mn-lt"/>
              </a:rPr>
              <a:t> </a:t>
            </a:r>
            <a:r>
              <a:rPr lang="vi-VN" altLang="zh-CN" sz="2400" dirty="0" smtClean="0">
                <a:latin typeface="Arial" panose="020B0604020202020204" pitchFamily="34" charset="0"/>
                <a:cs typeface="Arial" panose="020B0604020202020204" pitchFamily="34" charset="0"/>
                <a:sym typeface="+mn-lt"/>
              </a:rPr>
              <a:t>và </a:t>
            </a:r>
            <a:r>
              <a:rPr lang="vi-VN" altLang="zh-CN" sz="2400" dirty="0">
                <a:latin typeface="Arial" panose="020B0604020202020204" pitchFamily="34" charset="0"/>
                <a:cs typeface="Arial" panose="020B0604020202020204" pitchFamily="34" charset="0"/>
                <a:sym typeface="+mn-lt"/>
              </a:rPr>
              <a:t>cư xử có văn hoá, có đạo đức.</a:t>
            </a:r>
            <a:endParaRPr lang="zh-CN" altLang="en-US" sz="2400" dirty="0">
              <a:latin typeface="Arial" panose="020B0604020202020204" pitchFamily="34" charset="0"/>
              <a:cs typeface="Arial" panose="020B0604020202020204" pitchFamily="34" charset="0"/>
              <a:sym typeface="+mn-lt"/>
            </a:endParaRPr>
          </a:p>
        </p:txBody>
      </p:sp>
      <p:grpSp>
        <p:nvGrpSpPr>
          <p:cNvPr id="14" name="组合 4"/>
          <p:cNvGrpSpPr/>
          <p:nvPr/>
        </p:nvGrpSpPr>
        <p:grpSpPr>
          <a:xfrm>
            <a:off x="127040" y="153236"/>
            <a:ext cx="2803294" cy="2376598"/>
            <a:chOff x="2713578" y="2460770"/>
            <a:chExt cx="1951221" cy="1692000"/>
          </a:xfrm>
        </p:grpSpPr>
        <p:grpSp>
          <p:nvGrpSpPr>
            <p:cNvPr id="15" name="组合 16"/>
            <p:cNvGrpSpPr>
              <a:grpSpLocks noChangeAspect="1"/>
            </p:cNvGrpSpPr>
            <p:nvPr/>
          </p:nvGrpSpPr>
          <p:grpSpPr>
            <a:xfrm>
              <a:off x="2713578" y="2460770"/>
              <a:ext cx="1951221" cy="1692000"/>
              <a:chOff x="785114" y="-370703"/>
              <a:chExt cx="7225085" cy="6265224"/>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9" name="椭圆 18"/>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Arial" panose="020B0604020202020204" pitchFamily="34" charset="0"/>
                  <a:cs typeface="Arial" panose="020B0604020202020204" pitchFamily="34" charset="0"/>
                  <a:sym typeface="+mn-lt"/>
                </a:endParaRPr>
              </a:p>
            </p:txBody>
          </p:sp>
        </p:grpSp>
        <p:sp>
          <p:nvSpPr>
            <p:cNvPr id="16" name="文本框 36"/>
            <p:cNvSpPr txBox="1"/>
            <p:nvPr/>
          </p:nvSpPr>
          <p:spPr>
            <a:xfrm>
              <a:off x="2928148" y="3033191"/>
              <a:ext cx="1491753" cy="591622"/>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Vì</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sao</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en-US" altLang="zh-CN" sz="240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phải</a:t>
              </a:r>
              <a:r>
                <a:rPr lang="en-US" altLang="zh-CN" sz="240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r>
                <a:rPr lang="vi-VN" altLang="zh-CN" sz="2400"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biết </a:t>
              </a:r>
              <a:r>
                <a:rPr lang="en-US" altLang="zh-CN" sz="2400"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tự </a:t>
              </a:r>
              <a:r>
                <a:rPr lang="en-US" altLang="zh-CN" sz="2400" dirty="0" err="1">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chủ</a:t>
              </a:r>
              <a:r>
                <a:rPr lang="en-US" altLang="zh-CN"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 ?</a:t>
              </a:r>
              <a:endParaRPr lang="zh-CN" altLang="en-US"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endParaRPr>
            </a:p>
          </p:txBody>
        </p:sp>
        <p:sp>
          <p:nvSpPr>
            <p:cNvPr id="17" name="文本框 72"/>
            <p:cNvSpPr txBox="1"/>
            <p:nvPr/>
          </p:nvSpPr>
          <p:spPr>
            <a:xfrm>
              <a:off x="3395711" y="2838259"/>
              <a:ext cx="557444" cy="32867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vi-VN" altLang="zh-CN" sz="2400"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2</a:t>
              </a:r>
              <a:r>
                <a:rPr lang="en-US" altLang="zh-CN" sz="2400" smtClean="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rPr>
                <a:t>)</a:t>
              </a:r>
              <a:endParaRPr lang="zh-CN" altLang="en-US" sz="2400" dirty="0">
                <a:solidFill>
                  <a:srgbClr val="FF0000"/>
                </a:solidFill>
                <a:effectLst>
                  <a:outerShdw dist="38100" dir="2700000" algn="tl" rotWithShape="0">
                    <a:srgbClr val="679C31"/>
                  </a:outerShdw>
                </a:effectLst>
                <a:latin typeface="Arial" panose="020B0604020202020204" pitchFamily="34" charset="0"/>
                <a:cs typeface="Arial" panose="020B0604020202020204" pitchFamily="34" charset="0"/>
                <a:sym typeface="+mn-lt"/>
              </a:endParaRPr>
            </a:p>
          </p:txBody>
        </p:sp>
      </p:grpSp>
      <p:sp>
        <p:nvSpPr>
          <p:cNvPr id="11" name="Rectangle 10"/>
          <p:cNvSpPr/>
          <p:nvPr/>
        </p:nvSpPr>
        <p:spPr>
          <a:xfrm>
            <a:off x="5873377" y="2229641"/>
            <a:ext cx="2969083" cy="430887"/>
          </a:xfrm>
          <a:prstGeom prst="rect">
            <a:avLst/>
          </a:prstGeom>
        </p:spPr>
        <p:txBody>
          <a:bodyPr wrap="none">
            <a:spAutoFit/>
          </a:bodyPr>
          <a:lstStyle/>
          <a:p>
            <a:r>
              <a:rPr lang="en-US" sz="2200" b="1" dirty="0" err="1" smtClean="0">
                <a:solidFill>
                  <a:srgbClr val="FF0000"/>
                </a:solidFill>
                <a:latin typeface="Arial" panose="020B0604020202020204" pitchFamily="34" charset="0"/>
                <a:cs typeface="Arial" panose="020B0604020202020204" pitchFamily="34" charset="0"/>
              </a:rPr>
              <a:t>tình</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huống</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khó</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khăn</a:t>
            </a:r>
            <a:endParaRPr lang="en-US" sz="2200" b="1" dirty="0">
              <a:solidFill>
                <a:srgbClr val="FF0000"/>
              </a:solidFill>
              <a:latin typeface="Arial" panose="020B0604020202020204" pitchFamily="34" charset="0"/>
              <a:cs typeface="Arial" panose="020B0604020202020204" pitchFamily="34" charset="0"/>
            </a:endParaRPr>
          </a:p>
        </p:txBody>
      </p:sp>
      <p:sp>
        <p:nvSpPr>
          <p:cNvPr id="21" name="Oval 20"/>
          <p:cNvSpPr/>
          <p:nvPr/>
        </p:nvSpPr>
        <p:spPr>
          <a:xfrm>
            <a:off x="2939500" y="3232697"/>
            <a:ext cx="5902960" cy="1668730"/>
          </a:xfrm>
          <a:prstGeom prst="ellipse">
            <a:avLst/>
          </a:prstGeom>
          <a:solidFill>
            <a:schemeClr val="accent4">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文本框 7"/>
          <p:cNvSpPr txBox="1"/>
          <p:nvPr/>
        </p:nvSpPr>
        <p:spPr>
          <a:xfrm>
            <a:off x="3518668" y="3651563"/>
            <a:ext cx="5710910" cy="830997"/>
          </a:xfrm>
          <a:prstGeom prst="rect">
            <a:avLst/>
          </a:prstGeom>
          <a:noFill/>
        </p:spPr>
        <p:txBody>
          <a:bodyPr wrap="square" rtlCol="0">
            <a:spAutoFit/>
          </a:bodyPr>
          <a:lstStyle/>
          <a:p>
            <a:pPr algn="just"/>
            <a:r>
              <a:rPr lang="vi-VN" altLang="zh-CN" sz="2400" smtClean="0">
                <a:latin typeface="Arial" panose="020B0604020202020204" pitchFamily="34" charset="0"/>
                <a:cs typeface="Arial" panose="020B0604020202020204" pitchFamily="34" charset="0"/>
                <a:sym typeface="+mn-lt"/>
              </a:rPr>
              <a:t>Không bị ngả nghiêng trước những </a:t>
            </a:r>
          </a:p>
          <a:p>
            <a:pPr algn="just"/>
            <a:r>
              <a:rPr lang="vi-VN" altLang="zh-CN" sz="2400" smtClean="0">
                <a:latin typeface="Arial" panose="020B0604020202020204" pitchFamily="34" charset="0"/>
                <a:cs typeface="Arial" panose="020B0604020202020204" pitchFamily="34" charset="0"/>
                <a:sym typeface="+mn-lt"/>
              </a:rPr>
              <a:t>áp lực tiêu cực</a:t>
            </a:r>
            <a:endParaRPr lang="zh-CN" altLang="en-US" sz="2400" dirty="0">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905005931"/>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2" presetClass="emph" presetSubtype="0" fill="hold" nodeType="after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9" grpId="0"/>
      <p:bldP spid="7" grpId="0"/>
      <p:bldP spid="8" grpId="0"/>
      <p:bldP spid="11" grpId="0"/>
      <p:bldP spid="21"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rot="12489246">
            <a:off x="6037045" y="196440"/>
            <a:ext cx="2805203" cy="2037202"/>
          </a:xfrm>
          <a:prstGeom prst="teardrop">
            <a:avLst>
              <a:gd name="adj" fmla="val 91350"/>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13280" r="4216" b="23320"/>
          <a:stretch/>
        </p:blipFill>
        <p:spPr>
          <a:xfrm rot="315808" flipH="1">
            <a:off x="3581356" y="2211170"/>
            <a:ext cx="4735275" cy="2713120"/>
          </a:xfrm>
          <a:prstGeom prst="teardrop">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1" name="组合 5"/>
          <p:cNvGrpSpPr/>
          <p:nvPr/>
        </p:nvGrpSpPr>
        <p:grpSpPr>
          <a:xfrm>
            <a:off x="104504" y="58987"/>
            <a:ext cx="2440036" cy="2139608"/>
            <a:chOff x="4473414" y="2589861"/>
            <a:chExt cx="1951219" cy="1692000"/>
          </a:xfrm>
        </p:grpSpPr>
        <p:grpSp>
          <p:nvGrpSpPr>
            <p:cNvPr id="13" name="组合 19"/>
            <p:cNvGrpSpPr>
              <a:grpSpLocks noChangeAspect="1"/>
            </p:cNvGrpSpPr>
            <p:nvPr/>
          </p:nvGrpSpPr>
          <p:grpSpPr>
            <a:xfrm>
              <a:off x="4473414" y="2589861"/>
              <a:ext cx="1951219" cy="1692000"/>
              <a:chOff x="785114" y="-370703"/>
              <a:chExt cx="7225085" cy="6265224"/>
            </a:xfrm>
          </p:grpSpPr>
          <p:pic>
            <p:nvPicPr>
              <p:cNvPr id="16"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7" name="椭圆 21"/>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grpSp>
        <p:sp>
          <p:nvSpPr>
            <p:cNvPr id="14" name="文本框 37"/>
            <p:cNvSpPr txBox="1"/>
            <p:nvPr/>
          </p:nvSpPr>
          <p:spPr>
            <a:xfrm>
              <a:off x="4814013" y="3107285"/>
              <a:ext cx="1239691" cy="657152"/>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400" dirty="0" err="1">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Rèn</a:t>
              </a:r>
              <a:r>
                <a:rPr lang="en-US" altLang="zh-CN"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 </a:t>
              </a:r>
              <a:r>
                <a:rPr lang="en-US" altLang="zh-CN" sz="2400" dirty="0" err="1">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luyện</a:t>
              </a:r>
              <a:endParaRPr lang="zh-CN" altLang="en-US" sz="24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endParaRPr>
            </a:p>
          </p:txBody>
        </p:sp>
      </p:grpSp>
      <p:sp>
        <p:nvSpPr>
          <p:cNvPr id="5" name="Oval 4"/>
          <p:cNvSpPr/>
          <p:nvPr/>
        </p:nvSpPr>
        <p:spPr>
          <a:xfrm>
            <a:off x="6226432" y="251628"/>
            <a:ext cx="2437607" cy="192682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a:t>
            </a:r>
            <a:r>
              <a:rPr lang="vi-VN" sz="2400" dirty="0" smtClean="0">
                <a:latin typeface="Arial" panose="020B0604020202020204" pitchFamily="34" charset="0"/>
                <a:cs typeface="Arial" panose="020B0604020202020204" pitchFamily="34" charset="0"/>
              </a:rPr>
              <a:t>................. trước </a:t>
            </a:r>
            <a:r>
              <a:rPr lang="vi-VN" sz="2400" dirty="0">
                <a:latin typeface="Arial" panose="020B0604020202020204" pitchFamily="34" charset="0"/>
                <a:cs typeface="Arial" panose="020B0604020202020204" pitchFamily="34" charset="0"/>
              </a:rPr>
              <a:t>khi nói và hành động</a:t>
            </a:r>
            <a:endParaRPr lang="en-US" sz="2400" dirty="0">
              <a:latin typeface="Arial" panose="020B0604020202020204" pitchFamily="34" charset="0"/>
              <a:cs typeface="Arial" panose="020B0604020202020204" pitchFamily="34" charset="0"/>
            </a:endParaRPr>
          </a:p>
        </p:txBody>
      </p:sp>
      <p:sp>
        <p:nvSpPr>
          <p:cNvPr id="8" name="Oval 7"/>
          <p:cNvSpPr/>
          <p:nvPr/>
        </p:nvSpPr>
        <p:spPr>
          <a:xfrm>
            <a:off x="3722899" y="2082447"/>
            <a:ext cx="4514747" cy="275572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400" dirty="0">
                <a:latin typeface="Arial" panose="020B0604020202020204" pitchFamily="34" charset="0"/>
                <a:cs typeface="Arial" panose="020B0604020202020204" pitchFamily="34" charset="0"/>
              </a:rPr>
              <a:t>Sau mỗi việc làm </a:t>
            </a:r>
            <a:r>
              <a:rPr lang="vi-VN" sz="2400" dirty="0" smtClean="0">
                <a:latin typeface="Arial" panose="020B0604020202020204" pitchFamily="34" charset="0"/>
                <a:cs typeface="Arial" panose="020B0604020202020204" pitchFamily="34" charset="0"/>
              </a:rPr>
              <a:t>cần</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a:t>
            </a:r>
            <a:r>
              <a:rPr lang="vi-VN" sz="2400" dirty="0" smtClean="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lời nói và hành động của mình đúng hay sai và kịp </a:t>
            </a:r>
            <a:r>
              <a:rPr lang="vi-VN" sz="2400" dirty="0" smtClean="0">
                <a:latin typeface="Arial" panose="020B0604020202020204" pitchFamily="34" charset="0"/>
                <a:cs typeface="Arial" panose="020B0604020202020204" pitchFamily="34" charset="0"/>
              </a:rPr>
              <a:t>thời</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 name="Rectangle 1"/>
          <p:cNvSpPr/>
          <p:nvPr/>
        </p:nvSpPr>
        <p:spPr>
          <a:xfrm>
            <a:off x="6698898" y="378550"/>
            <a:ext cx="1481496" cy="461665"/>
          </a:xfrm>
          <a:prstGeom prst="rect">
            <a:avLst/>
          </a:prstGeom>
        </p:spPr>
        <p:txBody>
          <a:bodyPr wrap="none">
            <a:spAutoFit/>
          </a:bodyPr>
          <a:lstStyle/>
          <a:p>
            <a:r>
              <a:rPr lang="en-US" sz="2400" b="1" dirty="0" err="1" smtClean="0">
                <a:solidFill>
                  <a:srgbClr val="FFFF00"/>
                </a:solidFill>
                <a:latin typeface="Arial" panose="020B0604020202020204" pitchFamily="34" charset="0"/>
                <a:cs typeface="Arial" panose="020B0604020202020204" pitchFamily="34" charset="0"/>
              </a:rPr>
              <a:t>Suy</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nghĩ</a:t>
            </a:r>
            <a:endParaRPr lang="en-US" sz="2000" b="1" dirty="0">
              <a:solidFill>
                <a:srgbClr val="FFFF00"/>
              </a:solidFill>
            </a:endParaRPr>
          </a:p>
        </p:txBody>
      </p:sp>
      <p:sp>
        <p:nvSpPr>
          <p:cNvPr id="4" name="文本框 3"/>
          <p:cNvSpPr txBox="1"/>
          <p:nvPr/>
        </p:nvSpPr>
        <p:spPr>
          <a:xfrm>
            <a:off x="4331683" y="2657574"/>
            <a:ext cx="2367215" cy="461665"/>
          </a:xfrm>
          <a:prstGeom prst="rect">
            <a:avLst/>
          </a:prstGeom>
          <a:noFill/>
        </p:spPr>
        <p:txBody>
          <a:bodyPr wrap="square" rtlCol="0">
            <a:spAutoFit/>
          </a:bodyPr>
          <a:lstStyle/>
          <a:p>
            <a:r>
              <a:rPr lang="en-US" sz="2400" b="1" dirty="0" err="1" smtClean="0">
                <a:solidFill>
                  <a:srgbClr val="002060"/>
                </a:solidFill>
                <a:latin typeface="Arial" panose="020B0604020202020204" pitchFamily="34" charset="0"/>
                <a:cs typeface="Arial" panose="020B0604020202020204" pitchFamily="34" charset="0"/>
              </a:rPr>
              <a:t>xem</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lại</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thái</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độ</a:t>
            </a:r>
            <a:endParaRPr lang="zh-CN" altLang="en-US" sz="2400" b="1" dirty="0">
              <a:solidFill>
                <a:srgbClr val="002060"/>
              </a:solidFill>
              <a:cs typeface="+mn-ea"/>
              <a:sym typeface="+mn-lt"/>
            </a:endParaRPr>
          </a:p>
        </p:txBody>
      </p:sp>
      <p:sp>
        <p:nvSpPr>
          <p:cNvPr id="3" name="Rectangle 2"/>
          <p:cNvSpPr/>
          <p:nvPr/>
        </p:nvSpPr>
        <p:spPr>
          <a:xfrm>
            <a:off x="5574602" y="3747872"/>
            <a:ext cx="2574744" cy="461665"/>
          </a:xfrm>
          <a:prstGeom prst="rect">
            <a:avLst/>
          </a:prstGeom>
        </p:spPr>
        <p:txBody>
          <a:bodyPr wrap="none">
            <a:spAutoFit/>
          </a:bodyPr>
          <a:lstStyle/>
          <a:p>
            <a:r>
              <a:rPr lang="en-US" sz="2400" b="1" dirty="0" err="1">
                <a:solidFill>
                  <a:srgbClr val="002060"/>
                </a:solidFill>
                <a:latin typeface="Arial" panose="020B0604020202020204" pitchFamily="34" charset="0"/>
                <a:cs typeface="Arial" panose="020B0604020202020204" pitchFamily="34" charset="0"/>
              </a:rPr>
              <a:t>r</a:t>
            </a:r>
            <a:r>
              <a:rPr lang="en-US" sz="2400" b="1" dirty="0" err="1" smtClean="0">
                <a:solidFill>
                  <a:srgbClr val="002060"/>
                </a:solidFill>
                <a:latin typeface="Arial" panose="020B0604020202020204" pitchFamily="34" charset="0"/>
                <a:cs typeface="Arial" panose="020B0604020202020204" pitchFamily="34" charset="0"/>
              </a:rPr>
              <a:t>út</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kinh</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nghiệm</a:t>
            </a:r>
            <a:r>
              <a:rPr lang="en-US" sz="2400" b="1" dirty="0" smtClean="0">
                <a:solidFill>
                  <a:srgbClr val="002060"/>
                </a:solidFill>
                <a:latin typeface="Arial" panose="020B0604020202020204" pitchFamily="34" charset="0"/>
                <a:cs typeface="Arial" panose="020B0604020202020204" pitchFamily="34" charset="0"/>
              </a:rPr>
              <a:t>,</a:t>
            </a:r>
            <a:endParaRPr lang="en-US" sz="2000" b="1" dirty="0">
              <a:solidFill>
                <a:srgbClr val="002060"/>
              </a:solidFill>
            </a:endParaRPr>
          </a:p>
        </p:txBody>
      </p:sp>
      <p:sp>
        <p:nvSpPr>
          <p:cNvPr id="12" name="Rectangle 11"/>
          <p:cNvSpPr/>
          <p:nvPr/>
        </p:nvSpPr>
        <p:spPr>
          <a:xfrm>
            <a:off x="5185823" y="4127503"/>
            <a:ext cx="1588897" cy="461665"/>
          </a:xfrm>
          <a:prstGeom prst="rect">
            <a:avLst/>
          </a:prstGeom>
        </p:spPr>
        <p:txBody>
          <a:bodyPr wrap="none">
            <a:spAutoFit/>
          </a:bodyPr>
          <a:lstStyle/>
          <a:p>
            <a:r>
              <a:rPr lang="en-US" sz="2400" b="1" dirty="0" err="1">
                <a:solidFill>
                  <a:srgbClr val="002060"/>
                </a:solidFill>
                <a:latin typeface="Arial" panose="020B0604020202020204" pitchFamily="34" charset="0"/>
                <a:cs typeface="Arial" panose="020B0604020202020204" pitchFamily="34" charset="0"/>
              </a:rPr>
              <a:t>s</a:t>
            </a:r>
            <a:r>
              <a:rPr lang="en-US" sz="2400" b="1" dirty="0" err="1" smtClean="0">
                <a:solidFill>
                  <a:srgbClr val="002060"/>
                </a:solidFill>
                <a:latin typeface="Arial" panose="020B0604020202020204" pitchFamily="34" charset="0"/>
                <a:cs typeface="Arial" panose="020B0604020202020204" pitchFamily="34" charset="0"/>
              </a:rPr>
              <a:t>ửa</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chữa</a:t>
            </a:r>
            <a:endParaRPr lang="en-US" sz="2000" b="1" dirty="0">
              <a:solidFill>
                <a:srgbClr val="002060"/>
              </a:solidFill>
            </a:endParaRPr>
          </a:p>
        </p:txBody>
      </p:sp>
    </p:spTree>
    <p:extLst>
      <p:ext uri="{BB962C8B-B14F-4D97-AF65-F5344CB8AC3E}">
        <p14:creationId xmlns:p14="http://schemas.microsoft.com/office/powerpoint/2010/main" val="3546954283"/>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2" presetClass="emph" presetSubtype="0" fill="hold" nodeType="after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p:bldP spid="4" grpId="0"/>
      <p:bldP spid="3"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90668 w 4003028"/>
              <a:gd name="connsiteY90" fmla="*/ 3044425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111" fmla="*/ 1187875 w 4003028"/>
              <a:gd name="connsiteY111" fmla="*/ 818604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42089 w 4003028"/>
              <a:gd name="connsiteY86" fmla="*/ 3333099 h 3488687"/>
              <a:gd name="connsiteX87" fmla="*/ 2921933 w 4003028"/>
              <a:gd name="connsiteY87" fmla="*/ 3257476 h 3488687"/>
              <a:gd name="connsiteX88" fmla="*/ 3436520 w 4003028"/>
              <a:gd name="connsiteY88" fmla="*/ 3026269 h 3488687"/>
              <a:gd name="connsiteX89" fmla="*/ 3490668 w 4003028"/>
              <a:gd name="connsiteY89" fmla="*/ 3044425 h 3488687"/>
              <a:gd name="connsiteX90" fmla="*/ 3466564 w 4003028"/>
              <a:gd name="connsiteY90" fmla="*/ 3009477 h 3488687"/>
              <a:gd name="connsiteX91" fmla="*/ 3487849 w 4003028"/>
              <a:gd name="connsiteY91" fmla="*/ 3036935 h 3488687"/>
              <a:gd name="connsiteX92" fmla="*/ 3850394 w 4003028"/>
              <a:gd name="connsiteY92" fmla="*/ 3229480 h 3488687"/>
              <a:gd name="connsiteX93" fmla="*/ 4003028 w 4003028"/>
              <a:gd name="connsiteY93" fmla="*/ 3047507 h 3488687"/>
              <a:gd name="connsiteX94" fmla="*/ 3906403 w 4003028"/>
              <a:gd name="connsiteY94" fmla="*/ 3033869 h 3488687"/>
              <a:gd name="connsiteX95" fmla="*/ 3685069 w 4003028"/>
              <a:gd name="connsiteY95" fmla="*/ 2942485 h 3488687"/>
              <a:gd name="connsiteX96" fmla="*/ 3680287 w 4003028"/>
              <a:gd name="connsiteY96" fmla="*/ 2938317 h 3488687"/>
              <a:gd name="connsiteX97" fmla="*/ 3682685 w 4003028"/>
              <a:gd name="connsiteY97" fmla="*/ 2923853 h 3488687"/>
              <a:gd name="connsiteX98" fmla="*/ 3888092 w 4003028"/>
              <a:gd name="connsiteY98" fmla="*/ 2294241 h 3488687"/>
              <a:gd name="connsiteX99" fmla="*/ 3647315 w 4003028"/>
              <a:gd name="connsiteY99" fmla="*/ 2791101 h 3488687"/>
              <a:gd name="connsiteX100" fmla="*/ 3618912 w 4003028"/>
              <a:gd name="connsiteY100" fmla="*/ 2884803 h 3488687"/>
              <a:gd name="connsiteX101" fmla="*/ 3598514 w 4003028"/>
              <a:gd name="connsiteY101" fmla="*/ 2867018 h 3488687"/>
              <a:gd name="connsiteX102" fmla="*/ 3013134 w 4003028"/>
              <a:gd name="connsiteY102" fmla="*/ 1104274 h 3488687"/>
              <a:gd name="connsiteX103" fmla="*/ 2996120 w 4003028"/>
              <a:gd name="connsiteY103" fmla="*/ 1074045 h 3488687"/>
              <a:gd name="connsiteX104" fmla="*/ 2983995 w 4003028"/>
              <a:gd name="connsiteY104" fmla="*/ 999080 h 3488687"/>
              <a:gd name="connsiteX105" fmla="*/ 2974776 w 4003028"/>
              <a:gd name="connsiteY105" fmla="*/ 0 h 3488687"/>
              <a:gd name="connsiteX106" fmla="*/ 2869551 w 4003028"/>
              <a:gd name="connsiteY106" fmla="*/ 826280 h 3488687"/>
              <a:gd name="connsiteX107" fmla="*/ 2871430 w 4003028"/>
              <a:gd name="connsiteY107" fmla="*/ 888358 h 3488687"/>
              <a:gd name="connsiteX108" fmla="*/ 2810257 w 4003028"/>
              <a:gd name="connsiteY108" fmla="*/ 821365 h 3488687"/>
              <a:gd name="connsiteX109" fmla="*/ 1224809 w 4003028"/>
              <a:gd name="connsiteY109" fmla="*/ 795402 h 3488687"/>
              <a:gd name="connsiteX110" fmla="*/ 1187875 w 4003028"/>
              <a:gd name="connsiteY110" fmla="*/ 818604 h 348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584775"/>
          </a:xfrm>
          <a:prstGeom prst="rect">
            <a:avLst/>
          </a:prstGeom>
          <a:noFill/>
        </p:spPr>
        <p:txBody>
          <a:bodyPr wrap="square" rtlCol="0">
            <a:spAutoFit/>
          </a:bodyPr>
          <a:lstStyle>
            <a:defPPr>
              <a:defRPr lang="zh-CN"/>
            </a:defPPr>
            <a:lvl1pPr algn="ctr">
              <a:defRPr sz="1600" b="1">
                <a:pattFill prst="ltDnDiag">
                  <a:fgClr>
                    <a:srgbClr val="FFC000"/>
                  </a:fgClr>
                  <a:bgClr>
                    <a:srgbClr val="FF6600"/>
                  </a:bgClr>
                </a:pattFill>
                <a:effectLst>
                  <a:outerShdw dist="38100" dir="2700000" algn="tl" rotWithShape="0">
                    <a:srgbClr val="A9250B"/>
                  </a:outerShdw>
                </a:effectLst>
                <a:cs typeface="+mn-ea"/>
              </a:defRPr>
            </a:lvl1pPr>
          </a:lstStyle>
          <a:p>
            <a:r>
              <a:rPr lang="en-US" altLang="zh-CN" sz="3200" dirty="0" smtClean="0">
                <a:latin typeface="Arial" panose="020B0604020202020204" pitchFamily="34" charset="0"/>
                <a:cs typeface="Arial" panose="020B0604020202020204" pitchFamily="34" charset="0"/>
                <a:sym typeface="+mn-lt"/>
              </a:rPr>
              <a:t>BÀI TẬP</a:t>
            </a:r>
            <a:endParaRPr lang="zh-CN" altLang="en-US" sz="3200" dirty="0">
              <a:latin typeface="Arial" panose="020B0604020202020204" pitchFamily="34" charset="0"/>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2000" b="1">
                <a:pattFill prst="ltDnDiag">
                  <a:fgClr>
                    <a:srgbClr val="FFC000"/>
                  </a:fgClr>
                  <a:bgClr>
                    <a:srgbClr val="FF6600"/>
                  </a:bgClr>
                </a:pattFill>
                <a:effectLst>
                  <a:outerShdw dist="38100" dir="2700000" algn="tl" rotWithShape="0">
                    <a:srgbClr val="A9250B"/>
                  </a:outerShdw>
                </a:effectLst>
                <a:cs typeface="+mn-ea"/>
              </a:defRPr>
            </a:lvl1pPr>
          </a:lstStyle>
          <a:p>
            <a:r>
              <a:rPr lang="en-US" altLang="zh-CN" sz="5400" dirty="0" smtClean="0">
                <a:sym typeface="+mn-lt"/>
              </a:rPr>
              <a:t>03</a:t>
            </a:r>
            <a:endParaRPr lang="zh-CN" altLang="en-US" sz="5400" dirty="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784036578"/>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2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6.17284E-7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67"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cuments\TRANH GDCD\tu la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91712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06342723"/>
              </p:ext>
            </p:extLst>
          </p:nvPr>
        </p:nvGraphicFramePr>
        <p:xfrm>
          <a:off x="0" y="636516"/>
          <a:ext cx="8971280" cy="424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35" y="692962"/>
            <a:ext cx="485053" cy="4500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34" y="1424482"/>
            <a:ext cx="485053" cy="450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iểm tra dấu X mark Máy tính Biểu tượng Clip nghệ thuật - qua trái tim png  tải về - Miễn phí trong suốt đỏ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405" b="92857" l="0" r="95778"/>
                    </a14:imgEffect>
                  </a14:imgLayer>
                </a14:imgProps>
              </a:ext>
              <a:ext uri="{28A0092B-C50C-407E-A947-70E740481C1C}">
                <a14:useLocalDpi xmlns:a14="http://schemas.microsoft.com/office/drawing/2010/main" val="0"/>
              </a:ext>
            </a:extLst>
          </a:blip>
          <a:srcRect/>
          <a:stretch>
            <a:fillRect/>
          </a:stretch>
        </p:blipFill>
        <p:spPr bwMode="auto">
          <a:xfrm>
            <a:off x="62606" y="2156002"/>
            <a:ext cx="500981" cy="467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34" y="2905055"/>
            <a:ext cx="485053" cy="4500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iểm tra dấu X mark Máy tính Biểu tượng Clip nghệ thuật - qua trái tim png  tải về - Miễn phí trong suốt đỏ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405" b="92857" l="0" r="95778"/>
                    </a14:imgEffect>
                  </a14:imgLayer>
                </a14:imgProps>
              </a:ext>
              <a:ext uri="{28A0092B-C50C-407E-A947-70E740481C1C}">
                <a14:useLocalDpi xmlns:a14="http://schemas.microsoft.com/office/drawing/2010/main" val="0"/>
              </a:ext>
            </a:extLst>
          </a:blip>
          <a:srcRect/>
          <a:stretch>
            <a:fillRect/>
          </a:stretch>
        </p:blipFill>
        <p:spPr bwMode="auto">
          <a:xfrm>
            <a:off x="78534" y="3636575"/>
            <a:ext cx="500981" cy="4675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ấu v và v ngược trong toán học là gì? - Blog tổng hợp tin tức định nghĩa  &amp;quot;là gì&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34" y="4385628"/>
            <a:ext cx="485053" cy="45004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6"/>
          <p:cNvSpPr/>
          <p:nvPr/>
        </p:nvSpPr>
        <p:spPr>
          <a:xfrm>
            <a:off x="465497" y="108370"/>
            <a:ext cx="8126053" cy="400110"/>
          </a:xfrm>
          <a:prstGeom prst="rect">
            <a:avLst/>
          </a:prstGeom>
          <a:solidFill>
            <a:schemeClr val="tx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vi-VN" altLang="zh-CN" sz="2000" smtClean="0">
                <a:solidFill>
                  <a:srgbClr val="FF0000"/>
                </a:solidFill>
                <a:latin typeface="Arial" panose="020B0604020202020204" pitchFamily="34" charset="0"/>
                <a:cs typeface="Arial" panose="020B0604020202020204" pitchFamily="34" charset="0"/>
                <a:sym typeface="+mn-lt"/>
              </a:rPr>
              <a:t>Những hành vi nào sau đây thể hiện tính tự chủ?</a:t>
            </a:r>
            <a:endParaRPr lang="vi-VN" altLang="zh-CN" sz="2000" dirty="0">
              <a:solidFill>
                <a:srgbClr val="FF0000"/>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4654560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CAF99FD3-C258-4607-8497-49EA59DDBFB5}"/>
                                            </p:graphicEl>
                                          </p:spTgt>
                                        </p:tgtEl>
                                        <p:attrNameLst>
                                          <p:attrName>style.visibility</p:attrName>
                                        </p:attrNameLst>
                                      </p:cBhvr>
                                      <p:to>
                                        <p:strVal val="visible"/>
                                      </p:to>
                                    </p:set>
                                    <p:animEffect transition="in" filter="wipe(left)">
                                      <p:cBhvr>
                                        <p:cTn id="12" dur="500"/>
                                        <p:tgtEl>
                                          <p:spTgt spid="2">
                                            <p:graphicEl>
                                              <a:dgm id="{CAF99FD3-C258-4607-8497-49EA59DDBFB5}"/>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graphicEl>
                                              <a:dgm id="{79BC15C9-27D7-4A3A-968D-60C07F6465BA}"/>
                                            </p:graphicEl>
                                          </p:spTgt>
                                        </p:tgtEl>
                                        <p:attrNameLst>
                                          <p:attrName>style.visibility</p:attrName>
                                        </p:attrNameLst>
                                      </p:cBhvr>
                                      <p:to>
                                        <p:strVal val="visible"/>
                                      </p:to>
                                    </p:set>
                                    <p:animEffect transition="in" filter="wipe(left)">
                                      <p:cBhvr>
                                        <p:cTn id="15" dur="500"/>
                                        <p:tgtEl>
                                          <p:spTgt spid="2">
                                            <p:graphicEl>
                                              <a:dgm id="{79BC15C9-27D7-4A3A-968D-60C07F6465B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graphicEl>
                                              <a:dgm id="{BC99155B-7020-450F-9524-5F174AB7BA48}"/>
                                            </p:graphicEl>
                                          </p:spTgt>
                                        </p:tgtEl>
                                        <p:attrNameLst>
                                          <p:attrName>style.visibility</p:attrName>
                                        </p:attrNameLst>
                                      </p:cBhvr>
                                      <p:to>
                                        <p:strVal val="visible"/>
                                      </p:to>
                                    </p:set>
                                    <p:animEffect transition="in" filter="wipe(left)">
                                      <p:cBhvr>
                                        <p:cTn id="20" dur="500"/>
                                        <p:tgtEl>
                                          <p:spTgt spid="2">
                                            <p:graphicEl>
                                              <a:dgm id="{BC99155B-7020-450F-9524-5F174AB7BA48}"/>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graphicEl>
                                              <a:dgm id="{825B0901-9B96-407B-88D9-2F0EA07FB867}"/>
                                            </p:graphicEl>
                                          </p:spTgt>
                                        </p:tgtEl>
                                        <p:attrNameLst>
                                          <p:attrName>style.visibility</p:attrName>
                                        </p:attrNameLst>
                                      </p:cBhvr>
                                      <p:to>
                                        <p:strVal val="visible"/>
                                      </p:to>
                                    </p:set>
                                    <p:animEffect transition="in" filter="wipe(left)">
                                      <p:cBhvr>
                                        <p:cTn id="23" dur="500"/>
                                        <p:tgtEl>
                                          <p:spTgt spid="2">
                                            <p:graphicEl>
                                              <a:dgm id="{825B0901-9B96-407B-88D9-2F0EA07FB86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graphicEl>
                                              <a:dgm id="{67A28E8F-81F1-47B4-8D2D-7930CE029D81}"/>
                                            </p:graphicEl>
                                          </p:spTgt>
                                        </p:tgtEl>
                                        <p:attrNameLst>
                                          <p:attrName>style.visibility</p:attrName>
                                        </p:attrNameLst>
                                      </p:cBhvr>
                                      <p:to>
                                        <p:strVal val="visible"/>
                                      </p:to>
                                    </p:set>
                                    <p:animEffect transition="in" filter="wipe(left)">
                                      <p:cBhvr>
                                        <p:cTn id="28" dur="500"/>
                                        <p:tgtEl>
                                          <p:spTgt spid="2">
                                            <p:graphicEl>
                                              <a:dgm id="{67A28E8F-81F1-47B4-8D2D-7930CE029D81}"/>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dgm id="{2512ED3B-E6AC-45CD-8FAD-FD6F9B38442D}"/>
                                            </p:graphicEl>
                                          </p:spTgt>
                                        </p:tgtEl>
                                        <p:attrNameLst>
                                          <p:attrName>style.visibility</p:attrName>
                                        </p:attrNameLst>
                                      </p:cBhvr>
                                      <p:to>
                                        <p:strVal val="visible"/>
                                      </p:to>
                                    </p:set>
                                    <p:animEffect transition="in" filter="wipe(left)">
                                      <p:cBhvr>
                                        <p:cTn id="31" dur="500"/>
                                        <p:tgtEl>
                                          <p:spTgt spid="2">
                                            <p:graphicEl>
                                              <a:dgm id="{2512ED3B-E6AC-45CD-8FAD-FD6F9B38442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72456736-8471-4FE1-AA64-A7AB192A8E01}"/>
                                            </p:graphicEl>
                                          </p:spTgt>
                                        </p:tgtEl>
                                        <p:attrNameLst>
                                          <p:attrName>style.visibility</p:attrName>
                                        </p:attrNameLst>
                                      </p:cBhvr>
                                      <p:to>
                                        <p:strVal val="visible"/>
                                      </p:to>
                                    </p:set>
                                    <p:animEffect transition="in" filter="wipe(left)">
                                      <p:cBhvr>
                                        <p:cTn id="36" dur="500"/>
                                        <p:tgtEl>
                                          <p:spTgt spid="2">
                                            <p:graphicEl>
                                              <a:dgm id="{72456736-8471-4FE1-AA64-A7AB192A8E01}"/>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5512E0C5-D2C0-47E4-BE02-63D4F01D4527}"/>
                                            </p:graphicEl>
                                          </p:spTgt>
                                        </p:tgtEl>
                                        <p:attrNameLst>
                                          <p:attrName>style.visibility</p:attrName>
                                        </p:attrNameLst>
                                      </p:cBhvr>
                                      <p:to>
                                        <p:strVal val="visible"/>
                                      </p:to>
                                    </p:set>
                                    <p:animEffect transition="in" filter="wipe(left)">
                                      <p:cBhvr>
                                        <p:cTn id="39" dur="500"/>
                                        <p:tgtEl>
                                          <p:spTgt spid="2">
                                            <p:graphicEl>
                                              <a:dgm id="{5512E0C5-D2C0-47E4-BE02-63D4F01D452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graphicEl>
                                              <a:dgm id="{5C7E2AC4-BE07-449D-A2BD-ABEF7452894D}"/>
                                            </p:graphicEl>
                                          </p:spTgt>
                                        </p:tgtEl>
                                        <p:attrNameLst>
                                          <p:attrName>style.visibility</p:attrName>
                                        </p:attrNameLst>
                                      </p:cBhvr>
                                      <p:to>
                                        <p:strVal val="visible"/>
                                      </p:to>
                                    </p:set>
                                    <p:animEffect transition="in" filter="wipe(left)">
                                      <p:cBhvr>
                                        <p:cTn id="44" dur="500"/>
                                        <p:tgtEl>
                                          <p:spTgt spid="2">
                                            <p:graphicEl>
                                              <a:dgm id="{5C7E2AC4-BE07-449D-A2BD-ABEF7452894D}"/>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
                                            <p:graphicEl>
                                              <a:dgm id="{373BC118-D2A4-43E4-9C55-1306373EA821}"/>
                                            </p:graphicEl>
                                          </p:spTgt>
                                        </p:tgtEl>
                                        <p:attrNameLst>
                                          <p:attrName>style.visibility</p:attrName>
                                        </p:attrNameLst>
                                      </p:cBhvr>
                                      <p:to>
                                        <p:strVal val="visible"/>
                                      </p:to>
                                    </p:set>
                                    <p:animEffect transition="in" filter="wipe(left)">
                                      <p:cBhvr>
                                        <p:cTn id="47" dur="500"/>
                                        <p:tgtEl>
                                          <p:spTgt spid="2">
                                            <p:graphicEl>
                                              <a:dgm id="{373BC118-D2A4-43E4-9C55-1306373EA82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3ADDFA2-A684-47BA-A7E9-D93D819815AF}"/>
                                            </p:graphicEl>
                                          </p:spTgt>
                                        </p:tgtEl>
                                        <p:attrNameLst>
                                          <p:attrName>style.visibility</p:attrName>
                                        </p:attrNameLst>
                                      </p:cBhvr>
                                      <p:to>
                                        <p:strVal val="visible"/>
                                      </p:to>
                                    </p:set>
                                    <p:animEffect transition="in" filter="wipe(left)">
                                      <p:cBhvr>
                                        <p:cTn id="52" dur="500"/>
                                        <p:tgtEl>
                                          <p:spTgt spid="2">
                                            <p:graphicEl>
                                              <a:dgm id="{23ADDFA2-A684-47BA-A7E9-D93D819815AF}"/>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947425F4-AEAF-4C09-A760-768C8E57FE3B}"/>
                                            </p:graphicEl>
                                          </p:spTgt>
                                        </p:tgtEl>
                                        <p:attrNameLst>
                                          <p:attrName>style.visibility</p:attrName>
                                        </p:attrNameLst>
                                      </p:cBhvr>
                                      <p:to>
                                        <p:strVal val="visible"/>
                                      </p:to>
                                    </p:set>
                                    <p:animEffect transition="in" filter="wipe(left)">
                                      <p:cBhvr>
                                        <p:cTn id="55" dur="500"/>
                                        <p:tgtEl>
                                          <p:spTgt spid="2">
                                            <p:graphicEl>
                                              <a:dgm id="{947425F4-AEAF-4C09-A760-768C8E57FE3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barn(inVertical)">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barn(inVertical)">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barn(inVertical)">
                                      <p:cBhvr>
                                        <p:cTn id="75" dur="500"/>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barn(inVertical)">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barn(inVertical)">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90668 w 4003028"/>
              <a:gd name="connsiteY90" fmla="*/ 3044425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111" fmla="*/ 1187875 w 4003028"/>
              <a:gd name="connsiteY111" fmla="*/ 818604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42089 w 4003028"/>
              <a:gd name="connsiteY86" fmla="*/ 3333099 h 3488687"/>
              <a:gd name="connsiteX87" fmla="*/ 2921933 w 4003028"/>
              <a:gd name="connsiteY87" fmla="*/ 3257476 h 3488687"/>
              <a:gd name="connsiteX88" fmla="*/ 3436520 w 4003028"/>
              <a:gd name="connsiteY88" fmla="*/ 3026269 h 3488687"/>
              <a:gd name="connsiteX89" fmla="*/ 3490668 w 4003028"/>
              <a:gd name="connsiteY89" fmla="*/ 3044425 h 3488687"/>
              <a:gd name="connsiteX90" fmla="*/ 3466564 w 4003028"/>
              <a:gd name="connsiteY90" fmla="*/ 3009477 h 3488687"/>
              <a:gd name="connsiteX91" fmla="*/ 3487849 w 4003028"/>
              <a:gd name="connsiteY91" fmla="*/ 3036935 h 3488687"/>
              <a:gd name="connsiteX92" fmla="*/ 3850394 w 4003028"/>
              <a:gd name="connsiteY92" fmla="*/ 3229480 h 3488687"/>
              <a:gd name="connsiteX93" fmla="*/ 4003028 w 4003028"/>
              <a:gd name="connsiteY93" fmla="*/ 3047507 h 3488687"/>
              <a:gd name="connsiteX94" fmla="*/ 3906403 w 4003028"/>
              <a:gd name="connsiteY94" fmla="*/ 3033869 h 3488687"/>
              <a:gd name="connsiteX95" fmla="*/ 3685069 w 4003028"/>
              <a:gd name="connsiteY95" fmla="*/ 2942485 h 3488687"/>
              <a:gd name="connsiteX96" fmla="*/ 3680287 w 4003028"/>
              <a:gd name="connsiteY96" fmla="*/ 2938317 h 3488687"/>
              <a:gd name="connsiteX97" fmla="*/ 3682685 w 4003028"/>
              <a:gd name="connsiteY97" fmla="*/ 2923853 h 3488687"/>
              <a:gd name="connsiteX98" fmla="*/ 3888092 w 4003028"/>
              <a:gd name="connsiteY98" fmla="*/ 2294241 h 3488687"/>
              <a:gd name="connsiteX99" fmla="*/ 3647315 w 4003028"/>
              <a:gd name="connsiteY99" fmla="*/ 2791101 h 3488687"/>
              <a:gd name="connsiteX100" fmla="*/ 3618912 w 4003028"/>
              <a:gd name="connsiteY100" fmla="*/ 2884803 h 3488687"/>
              <a:gd name="connsiteX101" fmla="*/ 3598514 w 4003028"/>
              <a:gd name="connsiteY101" fmla="*/ 2867018 h 3488687"/>
              <a:gd name="connsiteX102" fmla="*/ 3013134 w 4003028"/>
              <a:gd name="connsiteY102" fmla="*/ 1104274 h 3488687"/>
              <a:gd name="connsiteX103" fmla="*/ 2996120 w 4003028"/>
              <a:gd name="connsiteY103" fmla="*/ 1074045 h 3488687"/>
              <a:gd name="connsiteX104" fmla="*/ 2983995 w 4003028"/>
              <a:gd name="connsiteY104" fmla="*/ 999080 h 3488687"/>
              <a:gd name="connsiteX105" fmla="*/ 2974776 w 4003028"/>
              <a:gd name="connsiteY105" fmla="*/ 0 h 3488687"/>
              <a:gd name="connsiteX106" fmla="*/ 2869551 w 4003028"/>
              <a:gd name="connsiteY106" fmla="*/ 826280 h 3488687"/>
              <a:gd name="connsiteX107" fmla="*/ 2871430 w 4003028"/>
              <a:gd name="connsiteY107" fmla="*/ 888358 h 3488687"/>
              <a:gd name="connsiteX108" fmla="*/ 2810257 w 4003028"/>
              <a:gd name="connsiteY108" fmla="*/ 821365 h 3488687"/>
              <a:gd name="connsiteX109" fmla="*/ 1224809 w 4003028"/>
              <a:gd name="connsiteY109" fmla="*/ 795402 h 3488687"/>
              <a:gd name="connsiteX110" fmla="*/ 1187875 w 4003028"/>
              <a:gd name="connsiteY110" fmla="*/ 818604 h 348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584775"/>
          </a:xfrm>
          <a:prstGeom prst="rect">
            <a:avLst/>
          </a:prstGeom>
          <a:noFill/>
        </p:spPr>
        <p:txBody>
          <a:bodyPr wrap="square" rtlCol="0">
            <a:spAutoFit/>
          </a:bodyPr>
          <a:lstStyle>
            <a:defPPr>
              <a:defRPr lang="zh-CN"/>
            </a:defPPr>
            <a:lvl1pPr algn="ctr">
              <a:defRPr sz="1600" b="1">
                <a:pattFill prst="ltDnDiag">
                  <a:fgClr>
                    <a:srgbClr val="F56636"/>
                  </a:fgClr>
                  <a:bgClr>
                    <a:srgbClr val="EF2A19"/>
                  </a:bgClr>
                </a:pattFill>
                <a:effectLst>
                  <a:outerShdw dist="38100" dir="2700000" algn="tl" rotWithShape="0">
                    <a:srgbClr val="920000"/>
                  </a:outerShdw>
                </a:effectLst>
                <a:cs typeface="+mn-ea"/>
              </a:defRPr>
            </a:lvl1pPr>
          </a:lstStyle>
          <a:p>
            <a:r>
              <a:rPr lang="en-US" altLang="zh-CN" sz="3200" dirty="0" smtClean="0">
                <a:latin typeface="Arial" panose="020B0604020202020204" pitchFamily="34" charset="0"/>
                <a:cs typeface="Arial" panose="020B0604020202020204" pitchFamily="34" charset="0"/>
                <a:sym typeface="+mn-lt"/>
              </a:rPr>
              <a:t>DẶN DÒ</a:t>
            </a:r>
            <a:endParaRPr lang="zh-CN" altLang="en-US" sz="3200" dirty="0">
              <a:latin typeface="Arial" panose="020B0604020202020204" pitchFamily="34" charset="0"/>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2000" b="1">
                <a:pattFill prst="ltDnDiag">
                  <a:fgClr>
                    <a:srgbClr val="F56636"/>
                  </a:fgClr>
                  <a:bgClr>
                    <a:srgbClr val="EF2A19"/>
                  </a:bgClr>
                </a:pattFill>
                <a:effectLst>
                  <a:outerShdw dist="38100" dir="2700000" algn="tl" rotWithShape="0">
                    <a:srgbClr val="920000"/>
                  </a:outerShdw>
                </a:effectLst>
                <a:cs typeface="+mn-ea"/>
              </a:defRPr>
            </a:lvl1pPr>
          </a:lstStyle>
          <a:p>
            <a:r>
              <a:rPr lang="en-US" altLang="zh-CN" sz="5400" dirty="0" smtClean="0">
                <a:sym typeface="+mn-lt"/>
              </a:rPr>
              <a:t>04</a:t>
            </a:r>
            <a:endParaRPr lang="zh-CN" altLang="en-US" sz="5400" dirty="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517062864"/>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2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6.17284E-7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67"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5" y="372140"/>
            <a:ext cx="6261805" cy="3954099"/>
          </a:xfrm>
          <a:prstGeom prst="rect">
            <a:avLst/>
          </a:prstGeom>
        </p:spPr>
      </p:pic>
      <p:sp>
        <p:nvSpPr>
          <p:cNvPr id="7" name="矩形 6"/>
          <p:cNvSpPr/>
          <p:nvPr/>
        </p:nvSpPr>
        <p:spPr>
          <a:xfrm>
            <a:off x="3476847" y="372140"/>
            <a:ext cx="2477386" cy="2308324"/>
          </a:xfrm>
          <a:prstGeom prst="rect">
            <a:avLst/>
          </a:prstGeom>
        </p:spPr>
        <p:txBody>
          <a:bodyPr wrap="square">
            <a:spAutoFit/>
          </a:bodyPr>
          <a:lstStyle/>
          <a:p>
            <a:pPr algn="just"/>
            <a:r>
              <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err="1"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Các</a:t>
            </a:r>
            <a:r>
              <a:rPr lang="en-US" altLang="zh-CN" sz="240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vi-VN" altLang="zh-CN" sz="240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em</a:t>
            </a:r>
            <a:r>
              <a:rPr lang="en-US" altLang="zh-CN" sz="240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làm</a:t>
            </a:r>
            <a:r>
              <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những</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bài</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tập</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còn</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lại</a:t>
            </a:r>
            <a:endPar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endParaRPr>
          </a:p>
          <a:p>
            <a:pPr algn="just"/>
            <a:endPar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endParaRPr>
          </a:p>
          <a:p>
            <a:pPr algn="just"/>
            <a:r>
              <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Học</a:t>
            </a:r>
            <a:r>
              <a:rPr lang="en-US" altLang="zh-CN" sz="2400" dirty="0" smtClean="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bài</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2, </a:t>
            </a:r>
            <a:r>
              <a:rPr lang="en-US" altLang="zh-CN" sz="2400" dirty="0" err="1">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chuẩn</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bị</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a:t>
            </a:r>
            <a:r>
              <a:rPr lang="en-US" altLang="zh-CN" sz="2400" dirty="0" err="1">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bài</a:t>
            </a:r>
            <a:r>
              <a:rPr lang="en-US" altLang="zh-CN" sz="2400" dirty="0">
                <a:solidFill>
                  <a:srgbClr val="002060"/>
                </a:solidFill>
                <a:effectLst>
                  <a:glow rad="228600">
                    <a:schemeClr val="accent4">
                      <a:satMod val="175000"/>
                      <a:alpha val="40000"/>
                    </a:schemeClr>
                  </a:glow>
                </a:effectLst>
                <a:latin typeface="Arial" panose="020B0604020202020204" pitchFamily="34" charset="0"/>
                <a:cs typeface="Arial" panose="020B0604020202020204" pitchFamily="34" charset="0"/>
                <a:sym typeface="+mn-lt"/>
              </a:rPr>
              <a:t> 3</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11090" b="7591"/>
          <a:stretch/>
        </p:blipFill>
        <p:spPr>
          <a:xfrm>
            <a:off x="681972" y="641878"/>
            <a:ext cx="1873396" cy="2172717"/>
          </a:xfrm>
          <a:prstGeom prst="rect">
            <a:avLst/>
          </a:prstGeom>
          <a:effectLst>
            <a:innerShdw blurRad="114300">
              <a:prstClr val="black"/>
            </a:innerShdw>
          </a:effectLst>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5785" y="1728237"/>
            <a:ext cx="2317799" cy="3352253"/>
          </a:xfrm>
          <a:prstGeom prst="rect">
            <a:avLst/>
          </a:prstGeom>
        </p:spPr>
      </p:pic>
    </p:spTree>
    <p:extLst>
      <p:ext uri="{BB962C8B-B14F-4D97-AF65-F5344CB8AC3E}">
        <p14:creationId xmlns:p14="http://schemas.microsoft.com/office/powerpoint/2010/main" val="2321258607"/>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3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6" fill="hold">
                            <p:stCondLst>
                              <p:cond delay="175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250"/>
                            </p:stCondLst>
                            <p:childTnLst>
                              <p:par>
                                <p:cTn id="23" presetID="12" presetClass="entr" presetSubtype="8" fill="hold" grpId="0" nodeType="afterEffect">
                                  <p:stCondLst>
                                    <p:cond delay="0"/>
                                  </p:stCondLst>
                                  <p:iterate type="lt">
                                    <p:tmPct val="5000"/>
                                  </p:iterate>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36915" y="1401208"/>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0000"/>
              </a:solidFill>
              <a:latin typeface="Arial" panose="020B0604020202020204" pitchFamily="34" charset="0"/>
              <a:cs typeface="Arial" panose="020B0604020202020204" pitchFamily="34" charset="0"/>
              <a:sym typeface="+mn-lt"/>
            </a:endParaRPr>
          </a:p>
        </p:txBody>
      </p:sp>
      <p:sp>
        <p:nvSpPr>
          <p:cNvPr id="105" name="任意多边形 104"/>
          <p:cNvSpPr/>
          <p:nvPr/>
        </p:nvSpPr>
        <p:spPr>
          <a:xfrm>
            <a:off x="1792767" y="1542653"/>
            <a:ext cx="5556736" cy="3054062"/>
          </a:xfrm>
          <a:custGeom>
            <a:avLst/>
            <a:gdLst>
              <a:gd name="connsiteX0" fmla="*/ 0 w 4967417"/>
              <a:gd name="connsiteY0" fmla="*/ 2644346 h 2656703"/>
              <a:gd name="connsiteX1" fmla="*/ 2261287 w 4967417"/>
              <a:gd name="connsiteY1" fmla="*/ 0 h 2656703"/>
              <a:gd name="connsiteX2" fmla="*/ 2150076 w 4967417"/>
              <a:gd name="connsiteY2" fmla="*/ 2656703 h 2656703"/>
              <a:gd name="connsiteX3" fmla="*/ 4028303 w 4967417"/>
              <a:gd name="connsiteY3" fmla="*/ 444843 h 2656703"/>
              <a:gd name="connsiteX4" fmla="*/ 3917092 w 4967417"/>
              <a:gd name="connsiteY4" fmla="*/ 2619632 h 2656703"/>
              <a:gd name="connsiteX5" fmla="*/ 4967417 w 4967417"/>
              <a:gd name="connsiteY5" fmla="*/ 1779373 h 2656703"/>
              <a:gd name="connsiteX6" fmla="*/ 4905633 w 4967417"/>
              <a:gd name="connsiteY6" fmla="*/ 2607275 h 26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17" h="2656703">
                <a:moveTo>
                  <a:pt x="0" y="2644346"/>
                </a:moveTo>
                <a:lnTo>
                  <a:pt x="2261287" y="0"/>
                </a:lnTo>
                <a:lnTo>
                  <a:pt x="2150076" y="2656703"/>
                </a:lnTo>
                <a:lnTo>
                  <a:pt x="4028303" y="444843"/>
                </a:lnTo>
                <a:lnTo>
                  <a:pt x="3917092" y="2619632"/>
                </a:lnTo>
                <a:lnTo>
                  <a:pt x="4967417" y="1779373"/>
                </a:lnTo>
                <a:lnTo>
                  <a:pt x="4905633" y="2607275"/>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框 95"/>
          <p:cNvSpPr txBox="1"/>
          <p:nvPr/>
        </p:nvSpPr>
        <p:spPr>
          <a:xfrm>
            <a:off x="2721936" y="1889001"/>
            <a:ext cx="3876570" cy="687339"/>
          </a:xfrm>
          <a:prstGeom prst="rect">
            <a:avLst/>
          </a:prstGeom>
          <a:noFill/>
        </p:spPr>
        <p:txBody>
          <a:bodyPr wrap="none" rtlCol="0">
            <a:prstTxWarp prst="textDoubleWave1">
              <a:avLst/>
            </a:prstTxWarp>
            <a:spAutoFit/>
          </a:bodyPr>
          <a:lstStyle/>
          <a:p>
            <a:r>
              <a:rPr lang="en-US" altLang="zh-CN" sz="3600" dirty="0" err="1" smtClean="0">
                <a:solidFill>
                  <a:srgbClr val="002060"/>
                </a:solidFill>
                <a:latin typeface="Arial" panose="020B0604020202020204" pitchFamily="34" charset="0"/>
                <a:cs typeface="Arial" panose="020B0604020202020204" pitchFamily="34" charset="0"/>
                <a:sym typeface="+mn-lt"/>
              </a:rPr>
              <a:t>Cảm</a:t>
            </a:r>
            <a:r>
              <a:rPr lang="en-US" altLang="zh-CN" sz="3600" dirty="0" smtClean="0">
                <a:solidFill>
                  <a:srgbClr val="002060"/>
                </a:solidFill>
                <a:latin typeface="Arial" panose="020B0604020202020204" pitchFamily="34" charset="0"/>
                <a:cs typeface="Arial" panose="020B0604020202020204" pitchFamily="34" charset="0"/>
                <a:sym typeface="+mn-lt"/>
              </a:rPr>
              <a:t> </a:t>
            </a:r>
            <a:r>
              <a:rPr lang="en-US" altLang="zh-CN" sz="3600" err="1" smtClean="0">
                <a:solidFill>
                  <a:srgbClr val="002060"/>
                </a:solidFill>
                <a:latin typeface="Arial" panose="020B0604020202020204" pitchFamily="34" charset="0"/>
                <a:cs typeface="Arial" panose="020B0604020202020204" pitchFamily="34" charset="0"/>
                <a:sym typeface="+mn-lt"/>
              </a:rPr>
              <a:t>ơn</a:t>
            </a:r>
            <a:r>
              <a:rPr lang="en-US" altLang="zh-CN" sz="3600" smtClean="0">
                <a:solidFill>
                  <a:srgbClr val="002060"/>
                </a:solidFill>
                <a:latin typeface="Arial" panose="020B0604020202020204" pitchFamily="34" charset="0"/>
                <a:cs typeface="Arial" panose="020B0604020202020204" pitchFamily="34" charset="0"/>
                <a:sym typeface="+mn-lt"/>
              </a:rPr>
              <a:t> các</a:t>
            </a:r>
            <a:r>
              <a:rPr lang="vi-VN" altLang="zh-CN" sz="3600" smtClean="0">
                <a:solidFill>
                  <a:srgbClr val="002060"/>
                </a:solidFill>
                <a:latin typeface="Arial" panose="020B0604020202020204" pitchFamily="34" charset="0"/>
                <a:cs typeface="Arial" panose="020B0604020202020204" pitchFamily="34" charset="0"/>
                <a:sym typeface="+mn-lt"/>
              </a:rPr>
              <a:t> em</a:t>
            </a:r>
            <a:r>
              <a:rPr lang="en-US" altLang="zh-CN" sz="3600" smtClean="0">
                <a:solidFill>
                  <a:srgbClr val="002060"/>
                </a:solidFill>
                <a:latin typeface="Arial" panose="020B0604020202020204" pitchFamily="34" charset="0"/>
                <a:cs typeface="Arial" panose="020B0604020202020204" pitchFamily="34" charset="0"/>
                <a:sym typeface="+mn-lt"/>
              </a:rPr>
              <a:t> </a:t>
            </a:r>
            <a:r>
              <a:rPr lang="en-US" altLang="zh-CN" sz="3600" dirty="0" err="1" smtClean="0">
                <a:solidFill>
                  <a:srgbClr val="002060"/>
                </a:solidFill>
                <a:latin typeface="Arial" panose="020B0604020202020204" pitchFamily="34" charset="0"/>
                <a:cs typeface="Arial" panose="020B0604020202020204" pitchFamily="34" charset="0"/>
                <a:sym typeface="+mn-lt"/>
              </a:rPr>
              <a:t>đã</a:t>
            </a:r>
            <a:r>
              <a:rPr lang="en-US" altLang="zh-CN" sz="3600" dirty="0" smtClean="0">
                <a:solidFill>
                  <a:srgbClr val="002060"/>
                </a:solidFill>
                <a:latin typeface="Arial" panose="020B0604020202020204" pitchFamily="34" charset="0"/>
                <a:cs typeface="Arial" panose="020B0604020202020204" pitchFamily="34" charset="0"/>
                <a:sym typeface="+mn-lt"/>
              </a:rPr>
              <a:t> </a:t>
            </a:r>
            <a:r>
              <a:rPr lang="en-US" altLang="zh-CN" sz="3600" dirty="0" err="1" smtClean="0">
                <a:solidFill>
                  <a:srgbClr val="002060"/>
                </a:solidFill>
                <a:latin typeface="Arial" panose="020B0604020202020204" pitchFamily="34" charset="0"/>
                <a:cs typeface="Arial" panose="020B0604020202020204" pitchFamily="34" charset="0"/>
                <a:sym typeface="+mn-lt"/>
              </a:rPr>
              <a:t>theo</a:t>
            </a:r>
            <a:r>
              <a:rPr lang="en-US" altLang="zh-CN" sz="3600" dirty="0" smtClean="0">
                <a:solidFill>
                  <a:srgbClr val="002060"/>
                </a:solidFill>
                <a:latin typeface="Arial" panose="020B0604020202020204" pitchFamily="34" charset="0"/>
                <a:cs typeface="Arial" panose="020B0604020202020204" pitchFamily="34" charset="0"/>
                <a:sym typeface="+mn-lt"/>
              </a:rPr>
              <a:t> </a:t>
            </a:r>
            <a:r>
              <a:rPr lang="en-US" altLang="zh-CN" sz="3600" dirty="0" err="1" smtClean="0">
                <a:solidFill>
                  <a:srgbClr val="002060"/>
                </a:solidFill>
                <a:latin typeface="Arial" panose="020B0604020202020204" pitchFamily="34" charset="0"/>
                <a:cs typeface="Arial" panose="020B0604020202020204" pitchFamily="34" charset="0"/>
                <a:sym typeface="+mn-lt"/>
              </a:rPr>
              <a:t>dõi</a:t>
            </a:r>
            <a:r>
              <a:rPr lang="en-US" altLang="zh-CN" sz="3600" dirty="0" smtClean="0">
                <a:solidFill>
                  <a:srgbClr val="002060"/>
                </a:solidFill>
                <a:latin typeface="Arial" panose="020B0604020202020204" pitchFamily="34" charset="0"/>
                <a:cs typeface="Arial" panose="020B0604020202020204" pitchFamily="34" charset="0"/>
                <a:sym typeface="+mn-lt"/>
              </a:rPr>
              <a:t>!</a:t>
            </a:r>
            <a:endParaRPr lang="zh-CN" altLang="en-US" sz="3600" dirty="0">
              <a:solidFill>
                <a:srgbClr val="002060"/>
              </a:solidFill>
              <a:latin typeface="Arial" panose="020B0604020202020204" pitchFamily="34" charset="0"/>
              <a:cs typeface="Arial" panose="020B0604020202020204" pitchFamily="34" charset="0"/>
              <a:sym typeface="+mn-lt"/>
            </a:endParaRPr>
          </a:p>
        </p:txBody>
      </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1774" y="3561139"/>
            <a:ext cx="2341475" cy="1329066"/>
          </a:xfrm>
          <a:prstGeom prst="rect">
            <a:avLst/>
          </a:prstGeom>
        </p:spPr>
      </p:pic>
    </p:spTree>
    <p:extLst>
      <p:ext uri="{BB962C8B-B14F-4D97-AF65-F5344CB8AC3E}">
        <p14:creationId xmlns:p14="http://schemas.microsoft.com/office/powerpoint/2010/main" val="1175598979"/>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4000"/>
                            </p:stCondLst>
                            <p:childTnLst>
                              <p:par>
                                <p:cTn id="30" presetID="16" presetClass="entr" presetSubtype="21" fill="hold" grpId="0"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barn(inVertical)">
                                      <p:cBhvr>
                                        <p:cTn id="32" dur="500"/>
                                        <p:tgtEl>
                                          <p:spTgt spid="9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left)">
                                      <p:cBhvr>
                                        <p:cTn id="39" dur="500"/>
                                        <p:tgtEl>
                                          <p:spTgt spid="105"/>
                                        </p:tgtEl>
                                      </p:cBhvr>
                                    </p:animEffect>
                                  </p:childTnLst>
                                </p:cTn>
                              </p:par>
                            </p:childTnLst>
                          </p:cTn>
                        </p:par>
                        <p:par>
                          <p:cTn id="40" fill="hold">
                            <p:stCondLst>
                              <p:cond delay="5000"/>
                            </p:stCondLst>
                            <p:childTnLst>
                              <p:par>
                                <p:cTn id="41" presetID="8" presetClass="emph" presetSubtype="0" fill="hold" nodeType="afterEffect">
                                  <p:stCondLst>
                                    <p:cond delay="0"/>
                                  </p:stCondLst>
                                  <p:childTnLst>
                                    <p:animRot by="21600000">
                                      <p:cBhvr>
                                        <p:cTn id="42" dur="10000" fill="hold"/>
                                        <p:tgtEl>
                                          <p:spTgt spid="23"/>
                                        </p:tgtEl>
                                        <p:attrNameLst>
                                          <p:attrName>r</p:attrName>
                                        </p:attrNameLst>
                                      </p:cBhvr>
                                    </p:animRot>
                                  </p:childTnLst>
                                </p:cTn>
                              </p:par>
                              <p:par>
                                <p:cTn id="43" presetID="22" presetClass="entr" presetSubtype="8" fill="hold" nodeType="withEffect">
                                  <p:stCondLst>
                                    <p:cond delay="500"/>
                                  </p:stCondLst>
                                  <p:childTnLst>
                                    <p:set>
                                      <p:cBhvr>
                                        <p:cTn id="44" dur="1" fill="hold">
                                          <p:stCondLst>
                                            <p:cond delay="0"/>
                                          </p:stCondLst>
                                        </p:cTn>
                                        <p:tgtEl>
                                          <p:spTgt spid="80"/>
                                        </p:tgtEl>
                                        <p:attrNameLst>
                                          <p:attrName>style.visibility</p:attrName>
                                        </p:attrNameLst>
                                      </p:cBhvr>
                                      <p:to>
                                        <p:strVal val="visible"/>
                                      </p:to>
                                    </p:set>
                                    <p:animEffect transition="in" filter="wipe(left)">
                                      <p:cBhvr>
                                        <p:cTn id="45" dur="500"/>
                                        <p:tgtEl>
                                          <p:spTgt spid="80"/>
                                        </p:tgtEl>
                                      </p:cBhvr>
                                    </p:animEffect>
                                  </p:childTnLst>
                                </p:cTn>
                              </p:par>
                              <p:par>
                                <p:cTn id="46" presetID="22" presetClass="entr" presetSubtype="2" fill="hold" nodeType="withEffect">
                                  <p:stCondLst>
                                    <p:cond delay="500"/>
                                  </p:stCondLst>
                                  <p:childTnLst>
                                    <p:set>
                                      <p:cBhvr>
                                        <p:cTn id="47" dur="1" fill="hold">
                                          <p:stCondLst>
                                            <p:cond delay="0"/>
                                          </p:stCondLst>
                                        </p:cTn>
                                        <p:tgtEl>
                                          <p:spTgt spid="86"/>
                                        </p:tgtEl>
                                        <p:attrNameLst>
                                          <p:attrName>style.visibility</p:attrName>
                                        </p:attrNameLst>
                                      </p:cBhvr>
                                      <p:to>
                                        <p:strVal val="visible"/>
                                      </p:to>
                                    </p:set>
                                    <p:animEffect transition="in" filter="wipe(right)">
                                      <p:cBhvr>
                                        <p:cTn id="48" dur="500"/>
                                        <p:tgtEl>
                                          <p:spTgt spid="86"/>
                                        </p:tgtEl>
                                      </p:cBhvr>
                                    </p:animEffect>
                                  </p:childTnLst>
                                </p:cTn>
                              </p:par>
                              <p:par>
                                <p:cTn id="49" presetID="42" presetClass="entr" presetSubtype="0" fill="hold" nodeType="withEffect">
                                  <p:stCondLst>
                                    <p:cond delay="1000"/>
                                  </p:stCondLst>
                                  <p:childTnLst>
                                    <p:set>
                                      <p:cBhvr>
                                        <p:cTn id="50" dur="1" fill="hold">
                                          <p:stCondLst>
                                            <p:cond delay="0"/>
                                          </p:stCondLst>
                                        </p:cTn>
                                        <p:tgtEl>
                                          <p:spTgt spid="108"/>
                                        </p:tgtEl>
                                        <p:attrNameLst>
                                          <p:attrName>style.visibility</p:attrName>
                                        </p:attrNameLst>
                                      </p:cBhvr>
                                      <p:to>
                                        <p:strVal val="visible"/>
                                      </p:to>
                                    </p:set>
                                    <p:animEffect transition="in" filter="fade">
                                      <p:cBhvr>
                                        <p:cTn id="51" dur="1000"/>
                                        <p:tgtEl>
                                          <p:spTgt spid="108"/>
                                        </p:tgtEl>
                                      </p:cBhvr>
                                    </p:animEffect>
                                    <p:anim calcmode="lin" valueType="num">
                                      <p:cBhvr>
                                        <p:cTn id="52" dur="1000" fill="hold"/>
                                        <p:tgtEl>
                                          <p:spTgt spid="108"/>
                                        </p:tgtEl>
                                        <p:attrNameLst>
                                          <p:attrName>ppt_x</p:attrName>
                                        </p:attrNameLst>
                                      </p:cBhvr>
                                      <p:tavLst>
                                        <p:tav tm="0">
                                          <p:val>
                                            <p:strVal val="#ppt_x"/>
                                          </p:val>
                                        </p:tav>
                                        <p:tav tm="100000">
                                          <p:val>
                                            <p:strVal val="#ppt_x"/>
                                          </p:val>
                                        </p:tav>
                                      </p:tavLst>
                                    </p:anim>
                                    <p:anim calcmode="lin" valueType="num">
                                      <p:cBhvr>
                                        <p:cTn id="53" dur="1000" fill="hold"/>
                                        <p:tgtEl>
                                          <p:spTgt spid="10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10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53" presetClass="entr" presetSubtype="528" fill="hold" nodeType="withEffect">
                                  <p:stCondLst>
                                    <p:cond delay="2000"/>
                                  </p:stCondLst>
                                  <p:childTnLst>
                                    <p:set>
                                      <p:cBhvr>
                                        <p:cTn id="60" dur="1" fill="hold">
                                          <p:stCondLst>
                                            <p:cond delay="0"/>
                                          </p:stCondLst>
                                        </p:cTn>
                                        <p:tgtEl>
                                          <p:spTgt spid="2"/>
                                        </p:tgtEl>
                                        <p:attrNameLst>
                                          <p:attrName>style.visibility</p:attrName>
                                        </p:attrNameLst>
                                      </p:cBhvr>
                                      <p:to>
                                        <p:strVal val="visible"/>
                                      </p:to>
                                    </p:set>
                                    <p:anim calcmode="lin" valueType="num">
                                      <p:cBhvr>
                                        <p:cTn id="61" dur="1250" fill="hold"/>
                                        <p:tgtEl>
                                          <p:spTgt spid="2"/>
                                        </p:tgtEl>
                                        <p:attrNameLst>
                                          <p:attrName>ppt_w</p:attrName>
                                        </p:attrNameLst>
                                      </p:cBhvr>
                                      <p:tavLst>
                                        <p:tav tm="0">
                                          <p:val>
                                            <p:fltVal val="0"/>
                                          </p:val>
                                        </p:tav>
                                        <p:tav tm="100000">
                                          <p:val>
                                            <p:strVal val="#ppt_w"/>
                                          </p:val>
                                        </p:tav>
                                      </p:tavLst>
                                    </p:anim>
                                    <p:anim calcmode="lin" valueType="num">
                                      <p:cBhvr>
                                        <p:cTn id="62" dur="1250" fill="hold"/>
                                        <p:tgtEl>
                                          <p:spTgt spid="2"/>
                                        </p:tgtEl>
                                        <p:attrNameLst>
                                          <p:attrName>ppt_h</p:attrName>
                                        </p:attrNameLst>
                                      </p:cBhvr>
                                      <p:tavLst>
                                        <p:tav tm="0">
                                          <p:val>
                                            <p:fltVal val="0"/>
                                          </p:val>
                                        </p:tav>
                                        <p:tav tm="100000">
                                          <p:val>
                                            <p:strVal val="#ppt_h"/>
                                          </p:val>
                                        </p:tav>
                                      </p:tavLst>
                                    </p:anim>
                                    <p:animEffect transition="in" filter="fade">
                                      <p:cBhvr>
                                        <p:cTn id="63" dur="1250"/>
                                        <p:tgtEl>
                                          <p:spTgt spid="2"/>
                                        </p:tgtEl>
                                      </p:cBhvr>
                                    </p:animEffect>
                                    <p:anim calcmode="lin" valueType="num">
                                      <p:cBhvr>
                                        <p:cTn id="64" dur="1250" fill="hold"/>
                                        <p:tgtEl>
                                          <p:spTgt spid="2"/>
                                        </p:tgtEl>
                                        <p:attrNameLst>
                                          <p:attrName>ppt_x</p:attrName>
                                        </p:attrNameLst>
                                      </p:cBhvr>
                                      <p:tavLst>
                                        <p:tav tm="0">
                                          <p:val>
                                            <p:fltVal val="0.5"/>
                                          </p:val>
                                        </p:tav>
                                        <p:tav tm="100000">
                                          <p:val>
                                            <p:strVal val="#ppt_x"/>
                                          </p:val>
                                        </p:tav>
                                      </p:tavLst>
                                    </p:anim>
                                    <p:anim calcmode="lin" valueType="num">
                                      <p:cBhvr>
                                        <p:cTn id="65" dur="1250" fill="hold"/>
                                        <p:tgtEl>
                                          <p:spTgt spid="2"/>
                                        </p:tgtEl>
                                        <p:attrNameLst>
                                          <p:attrName>ppt_y</p:attrName>
                                        </p:attrNameLst>
                                      </p:cBhvr>
                                      <p:tavLst>
                                        <p:tav tm="0">
                                          <p:val>
                                            <p:fltVal val="0.5"/>
                                          </p:val>
                                        </p:tav>
                                        <p:tav tm="100000">
                                          <p:val>
                                            <p:strVal val="#ppt_y"/>
                                          </p:val>
                                        </p:tav>
                                      </p:tavLst>
                                    </p:anim>
                                  </p:childTnLst>
                                </p:cTn>
                              </p:par>
                              <p:par>
                                <p:cTn id="66" presetID="2" presetClass="entr" presetSubtype="8" decel="41000" fill="hold" nodeType="withEffect">
                                  <p:stCondLst>
                                    <p:cond delay="275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4500" fill="hold"/>
                                        <p:tgtEl>
                                          <p:spTgt spid="28"/>
                                        </p:tgtEl>
                                        <p:attrNameLst>
                                          <p:attrName>ppt_x</p:attrName>
                                        </p:attrNameLst>
                                      </p:cBhvr>
                                      <p:tavLst>
                                        <p:tav tm="0">
                                          <p:val>
                                            <p:strVal val="0-#ppt_w/2"/>
                                          </p:val>
                                        </p:tav>
                                        <p:tav tm="100000">
                                          <p:val>
                                            <p:strVal val="#ppt_x"/>
                                          </p:val>
                                        </p:tav>
                                      </p:tavLst>
                                    </p:anim>
                                    <p:anim calcmode="lin" valueType="num">
                                      <p:cBhvr additive="base">
                                        <p:cTn id="69" dur="4500" fill="hold"/>
                                        <p:tgtEl>
                                          <p:spTgt spid="28"/>
                                        </p:tgtEl>
                                        <p:attrNameLst>
                                          <p:attrName>ppt_y</p:attrName>
                                        </p:attrNameLst>
                                      </p:cBhvr>
                                      <p:tavLst>
                                        <p:tav tm="0">
                                          <p:val>
                                            <p:strVal val="#ppt_y"/>
                                          </p:val>
                                        </p:tav>
                                        <p:tav tm="100000">
                                          <p:val>
                                            <p:strVal val="#ppt_y"/>
                                          </p:val>
                                        </p:tav>
                                      </p:tavLst>
                                    </p:anim>
                                  </p:childTnLst>
                                </p:cTn>
                              </p:par>
                              <p:par>
                                <p:cTn id="70" presetID="6" presetClass="emph" presetSubtype="0" repeatCount="14000" autoRev="1" fill="hold" nodeType="withEffect">
                                  <p:stCondLst>
                                    <p:cond delay="2750"/>
                                  </p:stCondLst>
                                  <p:childTnLst>
                                    <p:animScale>
                                      <p:cBhvr>
                                        <p:cTn id="71" dur="250" fill="hold"/>
                                        <p:tgtEl>
                                          <p:spTgt spid="2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5" grpId="0" animBg="1"/>
      <p:bldP spid="96" grpId="0"/>
      <p:bldP spid="92" grpId="0" animBg="1"/>
      <p:bldP spid="111" grpId="0" animBg="1"/>
      <p:bldP spid="1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D:\HINH NEN POWERPOINT\hinh-nen-powerpoint-de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629"/>
            <a:ext cx="9144000" cy="521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Users\User\Pictures\shi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5750"/>
            <a:ext cx="8382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16224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36915" y="1401208"/>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任意多边形 104"/>
          <p:cNvSpPr/>
          <p:nvPr/>
        </p:nvSpPr>
        <p:spPr>
          <a:xfrm>
            <a:off x="1792767" y="1542653"/>
            <a:ext cx="5556736" cy="3054062"/>
          </a:xfrm>
          <a:custGeom>
            <a:avLst/>
            <a:gdLst>
              <a:gd name="connsiteX0" fmla="*/ 0 w 4967417"/>
              <a:gd name="connsiteY0" fmla="*/ 2644346 h 2656703"/>
              <a:gd name="connsiteX1" fmla="*/ 2261287 w 4967417"/>
              <a:gd name="connsiteY1" fmla="*/ 0 h 2656703"/>
              <a:gd name="connsiteX2" fmla="*/ 2150076 w 4967417"/>
              <a:gd name="connsiteY2" fmla="*/ 2656703 h 2656703"/>
              <a:gd name="connsiteX3" fmla="*/ 4028303 w 4967417"/>
              <a:gd name="connsiteY3" fmla="*/ 444843 h 2656703"/>
              <a:gd name="connsiteX4" fmla="*/ 3917092 w 4967417"/>
              <a:gd name="connsiteY4" fmla="*/ 2619632 h 2656703"/>
              <a:gd name="connsiteX5" fmla="*/ 4967417 w 4967417"/>
              <a:gd name="connsiteY5" fmla="*/ 1779373 h 2656703"/>
              <a:gd name="connsiteX6" fmla="*/ 4905633 w 4967417"/>
              <a:gd name="connsiteY6" fmla="*/ 2607275 h 26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17" h="2656703">
                <a:moveTo>
                  <a:pt x="0" y="2644346"/>
                </a:moveTo>
                <a:lnTo>
                  <a:pt x="2261287" y="0"/>
                </a:lnTo>
                <a:lnTo>
                  <a:pt x="2150076" y="2656703"/>
                </a:lnTo>
                <a:lnTo>
                  <a:pt x="4028303" y="444843"/>
                </a:lnTo>
                <a:lnTo>
                  <a:pt x="3917092" y="2619632"/>
                </a:lnTo>
                <a:lnTo>
                  <a:pt x="4967417" y="1779373"/>
                </a:lnTo>
                <a:lnTo>
                  <a:pt x="4905633" y="2607275"/>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p:cNvGrpSpPr/>
          <p:nvPr/>
        </p:nvGrpSpPr>
        <p:grpSpPr>
          <a:xfrm>
            <a:off x="2099717" y="2643387"/>
            <a:ext cx="4893835" cy="700335"/>
            <a:chOff x="2260358" y="2717529"/>
            <a:chExt cx="4893835" cy="700335"/>
          </a:xfrm>
        </p:grpSpPr>
        <p:sp>
          <p:nvSpPr>
            <p:cNvPr id="93" name="文本框 92"/>
            <p:cNvSpPr txBox="1"/>
            <p:nvPr/>
          </p:nvSpPr>
          <p:spPr>
            <a:xfrm>
              <a:off x="2281392" y="2727523"/>
              <a:ext cx="4872801" cy="687339"/>
            </a:xfrm>
            <a:prstGeom prst="rect">
              <a:avLst/>
            </a:prstGeom>
            <a:noFill/>
          </p:spPr>
          <p:txBody>
            <a:bodyPr wrap="none" rtlCol="0">
              <a:prstTxWarp prst="textDoubleWave1">
                <a:avLst/>
              </a:prstTxWarp>
              <a:spAutoFit/>
            </a:bodyPr>
            <a:lstStyle/>
            <a:p>
              <a:r>
                <a:rPr lang="en-US" altLang="zh-CN" sz="3600" dirty="0" smtClean="0">
                  <a:ln w="101600">
                    <a:solidFill>
                      <a:schemeClr val="bg1"/>
                    </a:solidFill>
                  </a:ln>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sym typeface="+mn-lt"/>
                </a:rPr>
                <a:t>TỰ CHỦ</a:t>
              </a:r>
              <a:endParaRPr lang="zh-CN" altLang="en-US" sz="3600" dirty="0">
                <a:ln w="101600">
                  <a:solidFill>
                    <a:schemeClr val="bg1"/>
                  </a:solidFill>
                </a:ln>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sym typeface="+mn-lt"/>
              </a:endParaRPr>
            </a:p>
          </p:txBody>
        </p:sp>
        <p:sp>
          <p:nvSpPr>
            <p:cNvPr id="95" name="文本框 94"/>
            <p:cNvSpPr txBox="1"/>
            <p:nvPr/>
          </p:nvSpPr>
          <p:spPr>
            <a:xfrm>
              <a:off x="2281391" y="2717529"/>
              <a:ext cx="4872801" cy="687339"/>
            </a:xfrm>
            <a:prstGeom prst="rect">
              <a:avLst/>
            </a:prstGeom>
            <a:noFill/>
          </p:spPr>
          <p:txBody>
            <a:bodyPr wrap="none" rtlCol="0">
              <a:prstTxWarp prst="textDoubleWave1">
                <a:avLst/>
              </a:prstTxWarp>
              <a:spAutoFit/>
            </a:bodyPr>
            <a:lstStyle/>
            <a:p>
              <a:r>
                <a:rPr lang="en-US" altLang="zh-CN" sz="3600" dirty="0" smtClean="0">
                  <a:ln>
                    <a:solidFill>
                      <a:schemeClr val="accent2">
                        <a:lumMod val="75000"/>
                      </a:schemeClr>
                    </a:solidFill>
                  </a:ln>
                  <a:noFill/>
                  <a:latin typeface="Arial" panose="020B0604020202020204" pitchFamily="34" charset="0"/>
                  <a:cs typeface="Arial" panose="020B0604020202020204" pitchFamily="34" charset="0"/>
                  <a:sym typeface="+mn-lt"/>
                </a:rPr>
                <a:t>TỰ CHỦ</a:t>
              </a:r>
              <a:endParaRPr lang="zh-CN" altLang="en-US" sz="3600" dirty="0">
                <a:ln>
                  <a:solidFill>
                    <a:schemeClr val="accent2">
                      <a:lumMod val="75000"/>
                    </a:schemeClr>
                  </a:solidFill>
                </a:ln>
                <a:noFill/>
                <a:latin typeface="Arial" panose="020B0604020202020204" pitchFamily="34" charset="0"/>
                <a:cs typeface="Arial" panose="020B0604020202020204" pitchFamily="34" charset="0"/>
                <a:sym typeface="+mn-lt"/>
              </a:endParaRPr>
            </a:p>
          </p:txBody>
        </p:sp>
        <p:sp>
          <p:nvSpPr>
            <p:cNvPr id="96" name="文本框 95"/>
            <p:cNvSpPr txBox="1"/>
            <p:nvPr/>
          </p:nvSpPr>
          <p:spPr>
            <a:xfrm>
              <a:off x="2260358" y="2730525"/>
              <a:ext cx="4872801" cy="687339"/>
            </a:xfrm>
            <a:prstGeom prst="rect">
              <a:avLst/>
            </a:prstGeom>
            <a:noFill/>
          </p:spPr>
          <p:txBody>
            <a:bodyPr wrap="none" rtlCol="0">
              <a:prstTxWarp prst="textDoubleWave1">
                <a:avLst/>
              </a:prstTxWarp>
              <a:spAutoFit/>
            </a:bodyPr>
            <a:lstStyle/>
            <a:p>
              <a:r>
                <a:rPr lang="en-US" altLang="zh-CN" sz="3600" dirty="0" smtClean="0">
                  <a:solidFill>
                    <a:srgbClr val="FF6600"/>
                  </a:solidFill>
                  <a:latin typeface="Arial" panose="020B0604020202020204" pitchFamily="34" charset="0"/>
                  <a:cs typeface="Arial" panose="020B0604020202020204" pitchFamily="34" charset="0"/>
                  <a:sym typeface="+mn-lt"/>
                </a:rPr>
                <a:t>TỰ CHỦ</a:t>
              </a:r>
              <a:endParaRPr lang="zh-CN" altLang="en-US" sz="3600" dirty="0">
                <a:solidFill>
                  <a:srgbClr val="FF6600"/>
                </a:solidFill>
                <a:latin typeface="Arial" panose="020B0604020202020204" pitchFamily="34" charset="0"/>
                <a:cs typeface="Arial" panose="020B0604020202020204" pitchFamily="34" charset="0"/>
                <a:sym typeface="+mn-lt"/>
              </a:endParaRPr>
            </a:p>
          </p:txBody>
        </p:sp>
      </p:grpSp>
      <p:grpSp>
        <p:nvGrpSpPr>
          <p:cNvPr id="99" name="组合 98"/>
          <p:cNvGrpSpPr/>
          <p:nvPr/>
        </p:nvGrpSpPr>
        <p:grpSpPr>
          <a:xfrm>
            <a:off x="3494728" y="1585159"/>
            <a:ext cx="2152813" cy="942923"/>
            <a:chOff x="3289855" y="1815065"/>
            <a:chExt cx="2152813" cy="942923"/>
          </a:xfrm>
        </p:grpSpPr>
        <p:sp>
          <p:nvSpPr>
            <p:cNvPr id="94" name="矩形 93"/>
            <p:cNvSpPr/>
            <p:nvPr/>
          </p:nvSpPr>
          <p:spPr>
            <a:xfrm>
              <a:off x="3295926" y="1815065"/>
              <a:ext cx="2146742" cy="923330"/>
            </a:xfrm>
            <a:prstGeom prst="rect">
              <a:avLst/>
            </a:prstGeom>
          </p:spPr>
          <p:txBody>
            <a:bodyPr wrap="none">
              <a:spAutoFit/>
            </a:bodyPr>
            <a:lstStyle/>
            <a:p>
              <a:r>
                <a:rPr lang="en-US" altLang="zh-CN" sz="5400" b="1" dirty="0" smtClean="0">
                  <a:ln w="107950">
                    <a:solidFill>
                      <a:schemeClr val="bg1"/>
                    </a:solidFill>
                  </a:ln>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sym typeface="+mn-lt"/>
                </a:rPr>
                <a:t>BÀI 2.</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sym typeface="+mn-lt"/>
              </a:endParaRPr>
            </a:p>
          </p:txBody>
        </p:sp>
        <p:sp>
          <p:nvSpPr>
            <p:cNvPr id="97" name="矩形 96"/>
            <p:cNvSpPr/>
            <p:nvPr/>
          </p:nvSpPr>
          <p:spPr>
            <a:xfrm>
              <a:off x="3289855" y="1828061"/>
              <a:ext cx="2146742" cy="923330"/>
            </a:xfrm>
            <a:prstGeom prst="rect">
              <a:avLst/>
            </a:prstGeom>
          </p:spPr>
          <p:txBody>
            <a:bodyPr wrap="none">
              <a:spAutoFit/>
            </a:bodyPr>
            <a:lstStyle/>
            <a:p>
              <a:r>
                <a:rPr lang="en-US" altLang="zh-CN" sz="5400" b="1" dirty="0" smtClean="0">
                  <a:ln>
                    <a:solidFill>
                      <a:schemeClr val="accent2">
                        <a:lumMod val="75000"/>
                      </a:schemeClr>
                    </a:solidFill>
                  </a:ln>
                  <a:noFill/>
                  <a:latin typeface="Arial" panose="020B0604020202020204" pitchFamily="34" charset="0"/>
                  <a:cs typeface="Arial" panose="020B0604020202020204" pitchFamily="34" charset="0"/>
                  <a:sym typeface="+mn-lt"/>
                </a:rPr>
                <a:t>BÀI 2.</a:t>
              </a:r>
              <a:endParaRPr lang="zh-CN" altLang="en-US" sz="4800" b="1" dirty="0">
                <a:ln>
                  <a:solidFill>
                    <a:schemeClr val="accent2">
                      <a:lumMod val="75000"/>
                    </a:schemeClr>
                  </a:solidFill>
                </a:ln>
                <a:noFill/>
                <a:latin typeface="Arial" panose="020B0604020202020204" pitchFamily="34" charset="0"/>
                <a:cs typeface="Arial" panose="020B0604020202020204" pitchFamily="34" charset="0"/>
                <a:sym typeface="+mn-lt"/>
              </a:endParaRPr>
            </a:p>
          </p:txBody>
        </p:sp>
        <p:sp>
          <p:nvSpPr>
            <p:cNvPr id="98" name="矩形 97"/>
            <p:cNvSpPr/>
            <p:nvPr/>
          </p:nvSpPr>
          <p:spPr>
            <a:xfrm>
              <a:off x="3292995" y="1834658"/>
              <a:ext cx="2146742" cy="923330"/>
            </a:xfrm>
            <a:prstGeom prst="rect">
              <a:avLst/>
            </a:prstGeom>
          </p:spPr>
          <p:txBody>
            <a:bodyPr wrap="none">
              <a:spAutoFit/>
            </a:bodyPr>
            <a:lstStyle/>
            <a:p>
              <a:r>
                <a:rPr lang="en-US" altLang="zh-CN" sz="5400" b="1" dirty="0" smtClean="0">
                  <a:solidFill>
                    <a:srgbClr val="FF6600"/>
                  </a:solidFill>
                  <a:latin typeface="Arial" panose="020B0604020202020204" pitchFamily="34" charset="0"/>
                  <a:cs typeface="Arial" panose="020B0604020202020204" pitchFamily="34" charset="0"/>
                  <a:sym typeface="+mn-lt"/>
                </a:rPr>
                <a:t>BÀI 2.</a:t>
              </a:r>
              <a:endParaRPr lang="zh-CN" altLang="en-US" sz="4800" b="1" dirty="0">
                <a:solidFill>
                  <a:srgbClr val="FF6600"/>
                </a:solidFill>
                <a:latin typeface="Arial" panose="020B0604020202020204" pitchFamily="34" charset="0"/>
                <a:cs typeface="Arial" panose="020B0604020202020204" pitchFamily="34" charset="0"/>
                <a:sym typeface="+mn-lt"/>
              </a:endParaRPr>
            </a:p>
          </p:txBody>
        </p:sp>
      </p:gr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187707595"/>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1+#ppt_w/2"/>
                                          </p:val>
                                        </p:tav>
                                        <p:tav tm="100000">
                                          <p:val>
                                            <p:strVal val="#ppt_x"/>
                                          </p:val>
                                        </p:tav>
                                      </p:tavLst>
                                    </p:anim>
                                    <p:anim calcmode="lin" valueType="num">
                                      <p:cBhvr additive="base">
                                        <p:cTn id="8" dur="5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000"/>
                            </p:stCondLst>
                            <p:childTnLst>
                              <p:par>
                                <p:cTn id="37" presetID="8" presetClass="emph" presetSubtype="0" fill="hold" nodeType="afterEffect">
                                  <p:stCondLst>
                                    <p:cond delay="0"/>
                                  </p:stCondLst>
                                  <p:childTnLst>
                                    <p:animRot by="21600000">
                                      <p:cBhvr>
                                        <p:cTn id="38" dur="500" fill="hold"/>
                                        <p:tgtEl>
                                          <p:spTgt spid="23"/>
                                        </p:tgtEl>
                                        <p:attrNameLst>
                                          <p:attrName>r</p:attrName>
                                        </p:attrNameLst>
                                      </p:cBhvr>
                                    </p:animRot>
                                  </p:childTnLst>
                                </p:cTn>
                              </p:par>
                              <p:par>
                                <p:cTn id="39" presetID="22" presetClass="entr" presetSubtype="8" fill="hold" nodeType="withEffect">
                                  <p:stCondLst>
                                    <p:cond delay="50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500"/>
                                        <p:tgtEl>
                                          <p:spTgt spid="80"/>
                                        </p:tgtEl>
                                      </p:cBhvr>
                                    </p:animEffect>
                                  </p:childTnLst>
                                </p:cTn>
                              </p:par>
                              <p:par>
                                <p:cTn id="42" presetID="22" presetClass="entr" presetSubtype="2" fill="hold" nodeType="withEffect">
                                  <p:stCondLst>
                                    <p:cond delay="500"/>
                                  </p:stCondLst>
                                  <p:childTnLst>
                                    <p:set>
                                      <p:cBhvr>
                                        <p:cTn id="43" dur="1" fill="hold">
                                          <p:stCondLst>
                                            <p:cond delay="0"/>
                                          </p:stCondLst>
                                        </p:cTn>
                                        <p:tgtEl>
                                          <p:spTgt spid="86"/>
                                        </p:tgtEl>
                                        <p:attrNameLst>
                                          <p:attrName>style.visibility</p:attrName>
                                        </p:attrNameLst>
                                      </p:cBhvr>
                                      <p:to>
                                        <p:strVal val="visible"/>
                                      </p:to>
                                    </p:set>
                                    <p:animEffect transition="in" filter="wipe(right)">
                                      <p:cBhvr>
                                        <p:cTn id="44" dur="500"/>
                                        <p:tgtEl>
                                          <p:spTgt spid="86"/>
                                        </p:tgtEl>
                                      </p:cBhvr>
                                    </p:animEffect>
                                  </p:childTnLst>
                                </p:cTn>
                              </p:par>
                              <p:par>
                                <p:cTn id="45" presetID="42" presetClass="entr" presetSubtype="0" fill="hold" nodeType="withEffect">
                                  <p:stCondLst>
                                    <p:cond delay="100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500"/>
                                        <p:tgtEl>
                                          <p:spTgt spid="108"/>
                                        </p:tgtEl>
                                      </p:cBhvr>
                                    </p:animEffect>
                                    <p:anim calcmode="lin" valueType="num">
                                      <p:cBhvr>
                                        <p:cTn id="48" dur="500" fill="hold"/>
                                        <p:tgtEl>
                                          <p:spTgt spid="108"/>
                                        </p:tgtEl>
                                        <p:attrNameLst>
                                          <p:attrName>ppt_x</p:attrName>
                                        </p:attrNameLst>
                                      </p:cBhvr>
                                      <p:tavLst>
                                        <p:tav tm="0">
                                          <p:val>
                                            <p:strVal val="#ppt_x"/>
                                          </p:val>
                                        </p:tav>
                                        <p:tav tm="100000">
                                          <p:val>
                                            <p:strVal val="#ppt_x"/>
                                          </p:val>
                                        </p:tav>
                                      </p:tavLst>
                                    </p:anim>
                                    <p:anim calcmode="lin" valueType="num">
                                      <p:cBhvr>
                                        <p:cTn id="49" dur="500" fill="hold"/>
                                        <p:tgtEl>
                                          <p:spTgt spid="10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anim calcmode="lin" valueType="num">
                                      <p:cBhvr>
                                        <p:cTn id="53" dur="500" fill="hold"/>
                                        <p:tgtEl>
                                          <p:spTgt spid="27"/>
                                        </p:tgtEl>
                                        <p:attrNameLst>
                                          <p:attrName>ppt_x</p:attrName>
                                        </p:attrNameLst>
                                      </p:cBhvr>
                                      <p:tavLst>
                                        <p:tav tm="0">
                                          <p:val>
                                            <p:strVal val="#ppt_x"/>
                                          </p:val>
                                        </p:tav>
                                        <p:tav tm="100000">
                                          <p:val>
                                            <p:strVal val="#ppt_x"/>
                                          </p:val>
                                        </p:tav>
                                      </p:tavLst>
                                    </p:anim>
                                    <p:anim calcmode="lin" valueType="num">
                                      <p:cBhvr>
                                        <p:cTn id="54" dur="500" fill="hold"/>
                                        <p:tgtEl>
                                          <p:spTgt spid="27"/>
                                        </p:tgtEl>
                                        <p:attrNameLst>
                                          <p:attrName>ppt_y</p:attrName>
                                        </p:attrNameLst>
                                      </p:cBhvr>
                                      <p:tavLst>
                                        <p:tav tm="0">
                                          <p:val>
                                            <p:strVal val="#ppt_y+.1"/>
                                          </p:val>
                                        </p:tav>
                                        <p:tav tm="100000">
                                          <p:val>
                                            <p:strVal val="#ppt_y"/>
                                          </p:val>
                                        </p:tav>
                                      </p:tavLst>
                                    </p:anim>
                                  </p:childTnLst>
                                </p:cTn>
                              </p:par>
                              <p:par>
                                <p:cTn id="55" presetID="53" presetClass="entr" presetSubtype="528" fill="hold" nodeType="withEffect">
                                  <p:stCondLst>
                                    <p:cond delay="200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anim calcmode="lin" valueType="num">
                                      <p:cBhvr>
                                        <p:cTn id="60" dur="500" fill="hold"/>
                                        <p:tgtEl>
                                          <p:spTgt spid="2"/>
                                        </p:tgtEl>
                                        <p:attrNameLst>
                                          <p:attrName>ppt_x</p:attrName>
                                        </p:attrNameLst>
                                      </p:cBhvr>
                                      <p:tavLst>
                                        <p:tav tm="0">
                                          <p:val>
                                            <p:fltVal val="0.5"/>
                                          </p:val>
                                        </p:tav>
                                        <p:tav tm="100000">
                                          <p:val>
                                            <p:strVal val="#ppt_x"/>
                                          </p:val>
                                        </p:tav>
                                      </p:tavLst>
                                    </p:anim>
                                    <p:anim calcmode="lin" valueType="num">
                                      <p:cBhvr>
                                        <p:cTn id="61" dur="500" fill="hold"/>
                                        <p:tgtEl>
                                          <p:spTgt spid="2"/>
                                        </p:tgtEl>
                                        <p:attrNameLst>
                                          <p:attrName>ppt_y</p:attrName>
                                        </p:attrNameLst>
                                      </p:cBhvr>
                                      <p:tavLst>
                                        <p:tav tm="0">
                                          <p:val>
                                            <p:fltVal val="0.5"/>
                                          </p:val>
                                        </p:tav>
                                        <p:tav tm="100000">
                                          <p:val>
                                            <p:strVal val="#ppt_y"/>
                                          </p:val>
                                        </p:tav>
                                      </p:tavLst>
                                    </p:anim>
                                  </p:childTnLst>
                                </p:cTn>
                              </p:par>
                              <p:par>
                                <p:cTn id="62" presetID="53" presetClass="entr" presetSubtype="16" fill="hold" nodeType="withEffect">
                                  <p:stCondLst>
                                    <p:cond delay="3000"/>
                                  </p:stCondLst>
                                  <p:childTnLst>
                                    <p:set>
                                      <p:cBhvr>
                                        <p:cTn id="63" dur="1" fill="hold">
                                          <p:stCondLst>
                                            <p:cond delay="0"/>
                                          </p:stCondLst>
                                        </p:cTn>
                                        <p:tgtEl>
                                          <p:spTgt spid="99"/>
                                        </p:tgtEl>
                                        <p:attrNameLst>
                                          <p:attrName>style.visibility</p:attrName>
                                        </p:attrNameLst>
                                      </p:cBhvr>
                                      <p:to>
                                        <p:strVal val="visible"/>
                                      </p:to>
                                    </p:set>
                                    <p:anim calcmode="lin" valueType="num">
                                      <p:cBhvr>
                                        <p:cTn id="64" dur="500" fill="hold"/>
                                        <p:tgtEl>
                                          <p:spTgt spid="99"/>
                                        </p:tgtEl>
                                        <p:attrNameLst>
                                          <p:attrName>ppt_w</p:attrName>
                                        </p:attrNameLst>
                                      </p:cBhvr>
                                      <p:tavLst>
                                        <p:tav tm="0">
                                          <p:val>
                                            <p:fltVal val="0"/>
                                          </p:val>
                                        </p:tav>
                                        <p:tav tm="100000">
                                          <p:val>
                                            <p:strVal val="#ppt_w"/>
                                          </p:val>
                                        </p:tav>
                                      </p:tavLst>
                                    </p:anim>
                                    <p:anim calcmode="lin" valueType="num">
                                      <p:cBhvr>
                                        <p:cTn id="65" dur="500" fill="hold"/>
                                        <p:tgtEl>
                                          <p:spTgt spid="99"/>
                                        </p:tgtEl>
                                        <p:attrNameLst>
                                          <p:attrName>ppt_h</p:attrName>
                                        </p:attrNameLst>
                                      </p:cBhvr>
                                      <p:tavLst>
                                        <p:tav tm="0">
                                          <p:val>
                                            <p:fltVal val="0"/>
                                          </p:val>
                                        </p:tav>
                                        <p:tav tm="100000">
                                          <p:val>
                                            <p:strVal val="#ppt_h"/>
                                          </p:val>
                                        </p:tav>
                                      </p:tavLst>
                                    </p:anim>
                                    <p:animEffect transition="in" filter="fade">
                                      <p:cBhvr>
                                        <p:cTn id="66" dur="500"/>
                                        <p:tgtEl>
                                          <p:spTgt spid="99"/>
                                        </p:tgtEl>
                                      </p:cBhvr>
                                    </p:animEffect>
                                  </p:childTnLst>
                                </p:cTn>
                              </p:par>
                              <p:par>
                                <p:cTn id="67" presetID="53" presetClass="entr" presetSubtype="16" fill="hold" nodeType="withEffect">
                                  <p:stCondLst>
                                    <p:cond delay="300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ppt_w</p:attrName>
                                        </p:attrNameLst>
                                      </p:cBhvr>
                                      <p:tavLst>
                                        <p:tav tm="0">
                                          <p:val>
                                            <p:fltVal val="0"/>
                                          </p:val>
                                        </p:tav>
                                        <p:tav tm="100000">
                                          <p:val>
                                            <p:strVal val="#ppt_w"/>
                                          </p:val>
                                        </p:tav>
                                      </p:tavLst>
                                    </p:anim>
                                    <p:anim calcmode="lin" valueType="num">
                                      <p:cBhvr>
                                        <p:cTn id="70" dur="500" fill="hold"/>
                                        <p:tgtEl>
                                          <p:spTgt spid="100"/>
                                        </p:tgtEl>
                                        <p:attrNameLst>
                                          <p:attrName>ppt_h</p:attrName>
                                        </p:attrNameLst>
                                      </p:cBhvr>
                                      <p:tavLst>
                                        <p:tav tm="0">
                                          <p:val>
                                            <p:fltVal val="0"/>
                                          </p:val>
                                        </p:tav>
                                        <p:tav tm="100000">
                                          <p:val>
                                            <p:strVal val="#ppt_h"/>
                                          </p:val>
                                        </p:tav>
                                      </p:tavLst>
                                    </p:anim>
                                    <p:animEffect transition="in" filter="fade">
                                      <p:cBhvr>
                                        <p:cTn id="71" dur="500"/>
                                        <p:tgtEl>
                                          <p:spTgt spid="100"/>
                                        </p:tgtEl>
                                      </p:cBhvr>
                                    </p:animEffect>
                                  </p:childTnLst>
                                </p:cTn>
                              </p:par>
                              <p:par>
                                <p:cTn id="72" presetID="14" presetClass="entr" presetSubtype="5" fill="hold" nodeType="withEffect">
                                  <p:stCondLst>
                                    <p:cond delay="3000"/>
                                  </p:stCondLst>
                                  <p:childTnLst>
                                    <p:set>
                                      <p:cBhvr>
                                        <p:cTn id="73" dur="1" fill="hold">
                                          <p:stCondLst>
                                            <p:cond delay="0"/>
                                          </p:stCondLst>
                                        </p:cTn>
                                        <p:tgtEl>
                                          <p:spTgt spid="99"/>
                                        </p:tgtEl>
                                        <p:attrNameLst>
                                          <p:attrName>style.visibility</p:attrName>
                                        </p:attrNameLst>
                                      </p:cBhvr>
                                      <p:to>
                                        <p:strVal val="visible"/>
                                      </p:to>
                                    </p:set>
                                    <p:animEffect transition="in" filter="randombar(vertical)">
                                      <p:cBhvr>
                                        <p:cTn id="74" dur="500"/>
                                        <p:tgtEl>
                                          <p:spTgt spid="99"/>
                                        </p:tgtEl>
                                      </p:cBhvr>
                                    </p:animEffect>
                                  </p:childTnLst>
                                </p:cTn>
                              </p:par>
                              <p:par>
                                <p:cTn id="75" presetID="14" presetClass="entr" presetSubtype="5" fill="hold" nodeType="withEffect">
                                  <p:stCondLst>
                                    <p:cond delay="3000"/>
                                  </p:stCondLst>
                                  <p:childTnLst>
                                    <p:set>
                                      <p:cBhvr>
                                        <p:cTn id="76" dur="1" fill="hold">
                                          <p:stCondLst>
                                            <p:cond delay="0"/>
                                          </p:stCondLst>
                                        </p:cTn>
                                        <p:tgtEl>
                                          <p:spTgt spid="100"/>
                                        </p:tgtEl>
                                        <p:attrNameLst>
                                          <p:attrName>style.visibility</p:attrName>
                                        </p:attrNameLst>
                                      </p:cBhvr>
                                      <p:to>
                                        <p:strVal val="visible"/>
                                      </p:to>
                                    </p:set>
                                    <p:animEffect transition="in" filter="randombar(vertical)">
                                      <p:cBhvr>
                                        <p:cTn id="77" dur="500"/>
                                        <p:tgtEl>
                                          <p:spTgt spid="100"/>
                                        </p:tgtEl>
                                      </p:cBhvr>
                                    </p:animEffect>
                                  </p:childTnLst>
                                </p:cTn>
                              </p:par>
                              <p:par>
                                <p:cTn id="78" presetID="37" presetClass="entr" presetSubtype="0" fill="hold" nodeType="withEffect">
                                  <p:stCondLst>
                                    <p:cond delay="30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450" decel="100000" fill="hold"/>
                                        <p:tgtEl>
                                          <p:spTgt spid="99"/>
                                        </p:tgtEl>
                                        <p:attrNameLst>
                                          <p:attrName>ppt_y</p:attrName>
                                        </p:attrNameLst>
                                      </p:cBhvr>
                                      <p:tavLst>
                                        <p:tav tm="0">
                                          <p:val>
                                            <p:strVal val="#ppt_y+1"/>
                                          </p:val>
                                        </p:tav>
                                        <p:tav tm="100000">
                                          <p:val>
                                            <p:strVal val="#ppt_y-.03"/>
                                          </p:val>
                                        </p:tav>
                                      </p:tavLst>
                                    </p:anim>
                                    <p:anim calcmode="lin" valueType="num">
                                      <p:cBhvr>
                                        <p:cTn id="83" dur="1" accel="100000" fill="hold">
                                          <p:stCondLst>
                                            <p:cond delay="499"/>
                                          </p:stCondLst>
                                        </p:cTn>
                                        <p:tgtEl>
                                          <p:spTgt spid="99"/>
                                        </p:tgtEl>
                                        <p:attrNameLst>
                                          <p:attrName>ppt_y</p:attrName>
                                        </p:attrNameLst>
                                      </p:cBhvr>
                                      <p:tavLst>
                                        <p:tav tm="0">
                                          <p:val>
                                            <p:strVal val="#ppt_y-.03"/>
                                          </p:val>
                                        </p:tav>
                                        <p:tav tm="100000">
                                          <p:val>
                                            <p:strVal val="#ppt_y"/>
                                          </p:val>
                                        </p:tav>
                                      </p:tavLst>
                                    </p:anim>
                                  </p:childTnLst>
                                </p:cTn>
                              </p:par>
                              <p:par>
                                <p:cTn id="84" presetID="37" presetClass="entr" presetSubtype="0" fill="hold" nodeType="withEffect">
                                  <p:stCondLst>
                                    <p:cond delay="3000"/>
                                  </p:stCondLst>
                                  <p:childTnLst>
                                    <p:set>
                                      <p:cBhvr>
                                        <p:cTn id="85" dur="1" fill="hold">
                                          <p:stCondLst>
                                            <p:cond delay="0"/>
                                          </p:stCondLst>
                                        </p:cTn>
                                        <p:tgtEl>
                                          <p:spTgt spid="100"/>
                                        </p:tgtEl>
                                        <p:attrNameLst>
                                          <p:attrName>style.visibility</p:attrName>
                                        </p:attrNameLst>
                                      </p:cBhvr>
                                      <p:to>
                                        <p:strVal val="visible"/>
                                      </p:to>
                                    </p:set>
                                    <p:animEffect transition="in" filter="fade">
                                      <p:cBhvr>
                                        <p:cTn id="86" dur="500"/>
                                        <p:tgtEl>
                                          <p:spTgt spid="100"/>
                                        </p:tgtEl>
                                      </p:cBhvr>
                                    </p:animEffect>
                                    <p:anim calcmode="lin" valueType="num">
                                      <p:cBhvr>
                                        <p:cTn id="87" dur="500" fill="hold"/>
                                        <p:tgtEl>
                                          <p:spTgt spid="100"/>
                                        </p:tgtEl>
                                        <p:attrNameLst>
                                          <p:attrName>ppt_x</p:attrName>
                                        </p:attrNameLst>
                                      </p:cBhvr>
                                      <p:tavLst>
                                        <p:tav tm="0">
                                          <p:val>
                                            <p:strVal val="#ppt_x"/>
                                          </p:val>
                                        </p:tav>
                                        <p:tav tm="100000">
                                          <p:val>
                                            <p:strVal val="#ppt_x"/>
                                          </p:val>
                                        </p:tav>
                                      </p:tavLst>
                                    </p:anim>
                                    <p:anim calcmode="lin" valueType="num">
                                      <p:cBhvr>
                                        <p:cTn id="88" dur="450" decel="100000" fill="hold"/>
                                        <p:tgtEl>
                                          <p:spTgt spid="100"/>
                                        </p:tgtEl>
                                        <p:attrNameLst>
                                          <p:attrName>ppt_y</p:attrName>
                                        </p:attrNameLst>
                                      </p:cBhvr>
                                      <p:tavLst>
                                        <p:tav tm="0">
                                          <p:val>
                                            <p:strVal val="#ppt_y+1"/>
                                          </p:val>
                                        </p:tav>
                                        <p:tav tm="100000">
                                          <p:val>
                                            <p:strVal val="#ppt_y-.03"/>
                                          </p:val>
                                        </p:tav>
                                      </p:tavLst>
                                    </p:anim>
                                    <p:anim calcmode="lin" valueType="num">
                                      <p:cBhvr>
                                        <p:cTn id="89" dur="1" accel="100000" fill="hold">
                                          <p:stCondLst>
                                            <p:cond delay="499"/>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5" grpId="0" animBg="1"/>
      <p:bldP spid="92" grpId="0" animBg="1"/>
      <p:bldP spid="111" grpId="0" animBg="1"/>
      <p:bldP spid="1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8548" y="127707"/>
            <a:ext cx="878249" cy="1069432"/>
          </a:xfrm>
          <a:prstGeom prst="rect">
            <a:avLst/>
          </a:prstGeom>
        </p:spPr>
      </p:pic>
      <p:graphicFrame>
        <p:nvGraphicFramePr>
          <p:cNvPr id="10" name="Diagram 9"/>
          <p:cNvGraphicFramePr/>
          <p:nvPr>
            <p:extLst>
              <p:ext uri="{D42A27DB-BD31-4B8C-83A1-F6EECF244321}">
                <p14:modId xmlns:p14="http://schemas.microsoft.com/office/powerpoint/2010/main" val="463803833"/>
              </p:ext>
            </p:extLst>
          </p:nvPr>
        </p:nvGraphicFramePr>
        <p:xfrm>
          <a:off x="170120" y="-42530"/>
          <a:ext cx="8910084" cy="4996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3894695"/>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graphicEl>
                                              <a:dgm id="{1013E940-5F0B-4393-AFA3-DA85BDBB1A8F}"/>
                                            </p:graphicEl>
                                          </p:spTgt>
                                        </p:tgtEl>
                                        <p:attrNameLst>
                                          <p:attrName>style.visibility</p:attrName>
                                        </p:attrNameLst>
                                      </p:cBhvr>
                                      <p:to>
                                        <p:strVal val="visible"/>
                                      </p:to>
                                    </p:set>
                                    <p:animEffect transition="in" filter="barn(inVertical)">
                                      <p:cBhvr>
                                        <p:cTn id="14" dur="500"/>
                                        <p:tgtEl>
                                          <p:spTgt spid="10">
                                            <p:graphicEl>
                                              <a:dgm id="{1013E940-5F0B-4393-AFA3-DA85BDBB1A8F}"/>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graphicEl>
                                              <a:dgm id="{9AD49F01-BB82-4567-876C-1F3A77696150}"/>
                                            </p:graphicEl>
                                          </p:spTgt>
                                        </p:tgtEl>
                                        <p:attrNameLst>
                                          <p:attrName>style.visibility</p:attrName>
                                        </p:attrNameLst>
                                      </p:cBhvr>
                                      <p:to>
                                        <p:strVal val="visible"/>
                                      </p:to>
                                    </p:set>
                                    <p:animEffect transition="in" filter="barn(inVertical)">
                                      <p:cBhvr>
                                        <p:cTn id="19" dur="500"/>
                                        <p:tgtEl>
                                          <p:spTgt spid="10">
                                            <p:graphicEl>
                                              <a:dgm id="{9AD49F01-BB82-4567-876C-1F3A77696150}"/>
                                            </p:graphic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graphicEl>
                                              <a:dgm id="{8FCCCB7C-7138-46BE-BAC0-97886545A729}"/>
                                            </p:graphicEl>
                                          </p:spTgt>
                                        </p:tgtEl>
                                        <p:attrNameLst>
                                          <p:attrName>style.visibility</p:attrName>
                                        </p:attrNameLst>
                                      </p:cBhvr>
                                      <p:to>
                                        <p:strVal val="visible"/>
                                      </p:to>
                                    </p:set>
                                    <p:animEffect transition="in" filter="barn(inVertical)">
                                      <p:cBhvr>
                                        <p:cTn id="22" dur="500"/>
                                        <p:tgtEl>
                                          <p:spTgt spid="10">
                                            <p:graphicEl>
                                              <a:dgm id="{8FCCCB7C-7138-46BE-BAC0-97886545A72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graphicEl>
                                              <a:dgm id="{27B5E1B1-CA03-4BC3-8195-2BE47621335A}"/>
                                            </p:graphicEl>
                                          </p:spTgt>
                                        </p:tgtEl>
                                        <p:attrNameLst>
                                          <p:attrName>style.visibility</p:attrName>
                                        </p:attrNameLst>
                                      </p:cBhvr>
                                      <p:to>
                                        <p:strVal val="visible"/>
                                      </p:to>
                                    </p:set>
                                    <p:animEffect transition="in" filter="barn(inVertical)">
                                      <p:cBhvr>
                                        <p:cTn id="27" dur="500"/>
                                        <p:tgtEl>
                                          <p:spTgt spid="10">
                                            <p:graphicEl>
                                              <a:dgm id="{27B5E1B1-CA03-4BC3-8195-2BE47621335A}"/>
                                            </p:graphic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graphicEl>
                                              <a:dgm id="{BAAAEC97-0FE9-424D-A4A0-ADDC0FEA65CA}"/>
                                            </p:graphicEl>
                                          </p:spTgt>
                                        </p:tgtEl>
                                        <p:attrNameLst>
                                          <p:attrName>style.visibility</p:attrName>
                                        </p:attrNameLst>
                                      </p:cBhvr>
                                      <p:to>
                                        <p:strVal val="visible"/>
                                      </p:to>
                                    </p:set>
                                    <p:animEffect transition="in" filter="barn(inVertical)">
                                      <p:cBhvr>
                                        <p:cTn id="30" dur="500"/>
                                        <p:tgtEl>
                                          <p:spTgt spid="10">
                                            <p:graphicEl>
                                              <a:dgm id="{BAAAEC97-0FE9-424D-A4A0-ADDC0FEA65C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graphicEl>
                                              <a:dgm id="{3E916361-D544-44A4-AF08-831EA67EBA69}"/>
                                            </p:graphicEl>
                                          </p:spTgt>
                                        </p:tgtEl>
                                        <p:attrNameLst>
                                          <p:attrName>style.visibility</p:attrName>
                                        </p:attrNameLst>
                                      </p:cBhvr>
                                      <p:to>
                                        <p:strVal val="visible"/>
                                      </p:to>
                                    </p:set>
                                    <p:animEffect transition="in" filter="barn(inVertical)">
                                      <p:cBhvr>
                                        <p:cTn id="35" dur="500"/>
                                        <p:tgtEl>
                                          <p:spTgt spid="10">
                                            <p:graphicEl>
                                              <a:dgm id="{3E916361-D544-44A4-AF08-831EA67EBA69}"/>
                                            </p:graphic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graphicEl>
                                              <a:dgm id="{BE13F0E3-DC90-4D57-8BC0-2AF9A3ADCA22}"/>
                                            </p:graphicEl>
                                          </p:spTgt>
                                        </p:tgtEl>
                                        <p:attrNameLst>
                                          <p:attrName>style.visibility</p:attrName>
                                        </p:attrNameLst>
                                      </p:cBhvr>
                                      <p:to>
                                        <p:strVal val="visible"/>
                                      </p:to>
                                    </p:set>
                                    <p:animEffect transition="in" filter="barn(inVertical)">
                                      <p:cBhvr>
                                        <p:cTn id="38" dur="500"/>
                                        <p:tgtEl>
                                          <p:spTgt spid="10">
                                            <p:graphicEl>
                                              <a:dgm id="{BE13F0E3-DC90-4D57-8BC0-2AF9A3ADCA2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graphicEl>
                                              <a:dgm id="{B8279A55-3611-4B1D-B381-09AE0E9B6458}"/>
                                            </p:graphicEl>
                                          </p:spTgt>
                                        </p:tgtEl>
                                        <p:attrNameLst>
                                          <p:attrName>style.visibility</p:attrName>
                                        </p:attrNameLst>
                                      </p:cBhvr>
                                      <p:to>
                                        <p:strVal val="visible"/>
                                      </p:to>
                                    </p:set>
                                    <p:animEffect transition="in" filter="barn(inVertical)">
                                      <p:cBhvr>
                                        <p:cTn id="43" dur="500"/>
                                        <p:tgtEl>
                                          <p:spTgt spid="10">
                                            <p:graphicEl>
                                              <a:dgm id="{B8279A55-3611-4B1D-B381-09AE0E9B6458}"/>
                                            </p:graphic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graphicEl>
                                              <a:dgm id="{FE2DD8A2-1E52-4C51-9416-DA14BAE16901}"/>
                                            </p:graphicEl>
                                          </p:spTgt>
                                        </p:tgtEl>
                                        <p:attrNameLst>
                                          <p:attrName>style.visibility</p:attrName>
                                        </p:attrNameLst>
                                      </p:cBhvr>
                                      <p:to>
                                        <p:strVal val="visible"/>
                                      </p:to>
                                    </p:set>
                                    <p:animEffect transition="in" filter="barn(inVertical)">
                                      <p:cBhvr>
                                        <p:cTn id="46" dur="500"/>
                                        <p:tgtEl>
                                          <p:spTgt spid="10">
                                            <p:graphicEl>
                                              <a:dgm id="{FE2DD8A2-1E52-4C51-9416-DA14BAE1690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graphicEl>
                                              <a:dgm id="{E4F5645C-A1FD-4F54-A5BD-58077CF223EC}"/>
                                            </p:graphicEl>
                                          </p:spTgt>
                                        </p:tgtEl>
                                        <p:attrNameLst>
                                          <p:attrName>style.visibility</p:attrName>
                                        </p:attrNameLst>
                                      </p:cBhvr>
                                      <p:to>
                                        <p:strVal val="visible"/>
                                      </p:to>
                                    </p:set>
                                    <p:animEffect transition="in" filter="barn(inVertical)">
                                      <p:cBhvr>
                                        <p:cTn id="51" dur="500"/>
                                        <p:tgtEl>
                                          <p:spTgt spid="10">
                                            <p:graphicEl>
                                              <a:dgm id="{E4F5645C-A1FD-4F54-A5BD-58077CF223EC}"/>
                                            </p:graphicEl>
                                          </p:spTgt>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0">
                                            <p:graphicEl>
                                              <a:dgm id="{60419F36-3D96-4013-AF52-7E181D1DCAF1}"/>
                                            </p:graphicEl>
                                          </p:spTgt>
                                        </p:tgtEl>
                                        <p:attrNameLst>
                                          <p:attrName>style.visibility</p:attrName>
                                        </p:attrNameLst>
                                      </p:cBhvr>
                                      <p:to>
                                        <p:strVal val="visible"/>
                                      </p:to>
                                    </p:set>
                                    <p:animEffect transition="in" filter="barn(inVertical)">
                                      <p:cBhvr>
                                        <p:cTn id="54" dur="500"/>
                                        <p:tgtEl>
                                          <p:spTgt spid="10">
                                            <p:graphicEl>
                                              <a:dgm id="{60419F36-3D96-4013-AF52-7E181D1DCA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grpSp>
        <p:nvGrpSpPr>
          <p:cNvPr id="26" name="组合 25"/>
          <p:cNvGrpSpPr/>
          <p:nvPr/>
        </p:nvGrpSpPr>
        <p:grpSpPr>
          <a:xfrm>
            <a:off x="2339765" y="-11018"/>
            <a:ext cx="4484663" cy="1883543"/>
            <a:chOff x="2571122" y="-11017"/>
            <a:chExt cx="4027385" cy="1691488"/>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1566"/>
            <a:stretch/>
          </p:blipFill>
          <p:spPr>
            <a:xfrm>
              <a:off x="2571122" y="-11017"/>
              <a:ext cx="4027385" cy="1691488"/>
            </a:xfrm>
            <a:prstGeom prst="rect">
              <a:avLst/>
            </a:prstGeom>
          </p:spPr>
        </p:pic>
        <p:sp>
          <p:nvSpPr>
            <p:cNvPr id="63" name="任意多边形 62"/>
            <p:cNvSpPr/>
            <p:nvPr/>
          </p:nvSpPr>
          <p:spPr>
            <a:xfrm>
              <a:off x="3545323" y="-11017"/>
              <a:ext cx="2016389" cy="929518"/>
            </a:xfrm>
            <a:custGeom>
              <a:avLst/>
              <a:gdLst>
                <a:gd name="connsiteX0" fmla="*/ 0 w 2016389"/>
                <a:gd name="connsiteY0" fmla="*/ 0 h 929518"/>
                <a:gd name="connsiteX1" fmla="*/ 2016389 w 2016389"/>
                <a:gd name="connsiteY1" fmla="*/ 0 h 929518"/>
                <a:gd name="connsiteX2" fmla="*/ 2004547 w 2016389"/>
                <a:gd name="connsiteY2" fmla="*/ 117467 h 929518"/>
                <a:gd name="connsiteX3" fmla="*/ 1008194 w 2016389"/>
                <a:gd name="connsiteY3" fmla="*/ 929518 h 929518"/>
                <a:gd name="connsiteX4" fmla="*/ 11841 w 2016389"/>
                <a:gd name="connsiteY4" fmla="*/ 117467 h 92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389" h="929518">
                  <a:moveTo>
                    <a:pt x="0" y="0"/>
                  </a:moveTo>
                  <a:lnTo>
                    <a:pt x="2016389" y="0"/>
                  </a:lnTo>
                  <a:lnTo>
                    <a:pt x="2004547" y="117467"/>
                  </a:lnTo>
                  <a:cubicBezTo>
                    <a:pt x="1909714" y="580904"/>
                    <a:pt x="1499666" y="929518"/>
                    <a:pt x="1008194" y="929518"/>
                  </a:cubicBezTo>
                  <a:cubicBezTo>
                    <a:pt x="516722" y="929518"/>
                    <a:pt x="106674" y="580904"/>
                    <a:pt x="11841" y="1174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27" name="组合 26"/>
          <p:cNvGrpSpPr/>
          <p:nvPr/>
        </p:nvGrpSpPr>
        <p:grpSpPr>
          <a:xfrm>
            <a:off x="716204" y="3306223"/>
            <a:ext cx="899445" cy="1591951"/>
            <a:chOff x="1135318" y="3435861"/>
            <a:chExt cx="727695" cy="1297460"/>
          </a:xfrm>
        </p:grpSpPr>
        <p:sp>
          <p:nvSpPr>
            <p:cNvPr id="31" name="任意多边形 30"/>
            <p:cNvSpPr/>
            <p:nvPr/>
          </p:nvSpPr>
          <p:spPr>
            <a:xfrm>
              <a:off x="1198333" y="3435861"/>
              <a:ext cx="222543" cy="1297460"/>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8CB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rot="2799594" flipH="1">
              <a:off x="1311940" y="3686900"/>
              <a:ext cx="374451" cy="727695"/>
              <a:chOff x="1403445" y="-3477919"/>
              <a:chExt cx="1048883" cy="2455261"/>
            </a:xfrm>
          </p:grpSpPr>
          <p:sp>
            <p:nvSpPr>
              <p:cNvPr id="44" name="任意多边形 43"/>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44"/>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8" name="组合 27"/>
          <p:cNvGrpSpPr/>
          <p:nvPr/>
        </p:nvGrpSpPr>
        <p:grpSpPr>
          <a:xfrm>
            <a:off x="2332350" y="3224593"/>
            <a:ext cx="1425393" cy="1816769"/>
            <a:chOff x="2598800" y="3634808"/>
            <a:chExt cx="1083686" cy="1349498"/>
          </a:xfrm>
        </p:grpSpPr>
        <p:sp>
          <p:nvSpPr>
            <p:cNvPr id="32" name="任意多边形 31"/>
            <p:cNvSpPr/>
            <p:nvPr/>
          </p:nvSpPr>
          <p:spPr>
            <a:xfrm>
              <a:off x="3433800" y="3634808"/>
              <a:ext cx="248686" cy="1349498"/>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rot="17656456">
              <a:off x="2830273" y="3854729"/>
              <a:ext cx="490740" cy="953686"/>
              <a:chOff x="1403445" y="-3477919"/>
              <a:chExt cx="1048883" cy="2455261"/>
            </a:xfrm>
          </p:grpSpPr>
          <p:sp>
            <p:nvSpPr>
              <p:cNvPr id="47" name="任意多边形 4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9" name="组合 28"/>
          <p:cNvGrpSpPr/>
          <p:nvPr/>
        </p:nvGrpSpPr>
        <p:grpSpPr>
          <a:xfrm>
            <a:off x="5345857" y="3329036"/>
            <a:ext cx="1435723" cy="1769451"/>
            <a:chOff x="5375189" y="3719384"/>
            <a:chExt cx="1148102" cy="1399280"/>
          </a:xfrm>
        </p:grpSpPr>
        <p:sp>
          <p:nvSpPr>
            <p:cNvPr id="34" name="任意多边形 33"/>
            <p:cNvSpPr/>
            <p:nvPr/>
          </p:nvSpPr>
          <p:spPr>
            <a:xfrm>
              <a:off x="5375189" y="3719384"/>
              <a:ext cx="260765" cy="1399280"/>
            </a:xfrm>
            <a:custGeom>
              <a:avLst/>
              <a:gdLst>
                <a:gd name="connsiteX0" fmla="*/ 0 w 260765"/>
                <a:gd name="connsiteY0" fmla="*/ 0 h 1399280"/>
                <a:gd name="connsiteX1" fmla="*/ 259492 w 260765"/>
                <a:gd name="connsiteY1" fmla="*/ 716692 h 1399280"/>
                <a:gd name="connsiteX2" fmla="*/ 98854 w 260765"/>
                <a:gd name="connsiteY2" fmla="*/ 1322173 h 1399280"/>
                <a:gd name="connsiteX3" fmla="*/ 86497 w 260765"/>
                <a:gd name="connsiteY3" fmla="*/ 1371600 h 1399280"/>
              </a:gdLst>
              <a:ahLst/>
              <a:cxnLst>
                <a:cxn ang="0">
                  <a:pos x="connsiteX0" y="connsiteY0"/>
                </a:cxn>
                <a:cxn ang="0">
                  <a:pos x="connsiteX1" y="connsiteY1"/>
                </a:cxn>
                <a:cxn ang="0">
                  <a:pos x="connsiteX2" y="connsiteY2"/>
                </a:cxn>
                <a:cxn ang="0">
                  <a:pos x="connsiteX3" y="connsiteY3"/>
                </a:cxn>
              </a:cxnLst>
              <a:rect l="l" t="t" r="r" b="b"/>
              <a:pathLst>
                <a:path w="260765" h="1399280">
                  <a:moveTo>
                    <a:pt x="0" y="0"/>
                  </a:moveTo>
                  <a:cubicBezTo>
                    <a:pt x="121508" y="248165"/>
                    <a:pt x="243016" y="496330"/>
                    <a:pt x="259492" y="716692"/>
                  </a:cubicBezTo>
                  <a:cubicBezTo>
                    <a:pt x="275968" y="937054"/>
                    <a:pt x="127687" y="1213022"/>
                    <a:pt x="98854" y="1322173"/>
                  </a:cubicBezTo>
                  <a:cubicBezTo>
                    <a:pt x="70022" y="1431324"/>
                    <a:pt x="78259" y="1401462"/>
                    <a:pt x="86497" y="137160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2" name="组合 51"/>
            <p:cNvGrpSpPr/>
            <p:nvPr/>
          </p:nvGrpSpPr>
          <p:grpSpPr>
            <a:xfrm rot="3943544" flipH="1">
              <a:off x="5801078" y="3839658"/>
              <a:ext cx="490740" cy="953686"/>
              <a:chOff x="1403445" y="-3477919"/>
              <a:chExt cx="1048883" cy="2455261"/>
            </a:xfrm>
          </p:grpSpPr>
          <p:sp>
            <p:nvSpPr>
              <p:cNvPr id="53" name="任意多边形 52"/>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53"/>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33" name="组合 32"/>
          <p:cNvGrpSpPr/>
          <p:nvPr/>
        </p:nvGrpSpPr>
        <p:grpSpPr>
          <a:xfrm>
            <a:off x="7680491" y="3204606"/>
            <a:ext cx="970201" cy="1484989"/>
            <a:chOff x="7520996" y="3429206"/>
            <a:chExt cx="806183" cy="1260389"/>
          </a:xfrm>
        </p:grpSpPr>
        <p:sp>
          <p:nvSpPr>
            <p:cNvPr id="35" name="任意多边形 34"/>
            <p:cNvSpPr/>
            <p:nvPr/>
          </p:nvSpPr>
          <p:spPr>
            <a:xfrm>
              <a:off x="7520996" y="3429206"/>
              <a:ext cx="328176" cy="1260389"/>
            </a:xfrm>
            <a:custGeom>
              <a:avLst/>
              <a:gdLst>
                <a:gd name="connsiteX0" fmla="*/ 45081 w 328176"/>
                <a:gd name="connsiteY0" fmla="*/ 0 h 1260389"/>
                <a:gd name="connsiteX1" fmla="*/ 20367 w 328176"/>
                <a:gd name="connsiteY1" fmla="*/ 568411 h 1260389"/>
                <a:gd name="connsiteX2" fmla="*/ 304573 w 328176"/>
                <a:gd name="connsiteY2" fmla="*/ 1037967 h 1260389"/>
                <a:gd name="connsiteX3" fmla="*/ 292216 w 328176"/>
                <a:gd name="connsiteY3" fmla="*/ 1260389 h 1260389"/>
              </a:gdLst>
              <a:ahLst/>
              <a:cxnLst>
                <a:cxn ang="0">
                  <a:pos x="connsiteX0" y="connsiteY0"/>
                </a:cxn>
                <a:cxn ang="0">
                  <a:pos x="connsiteX1" y="connsiteY1"/>
                </a:cxn>
                <a:cxn ang="0">
                  <a:pos x="connsiteX2" y="connsiteY2"/>
                </a:cxn>
                <a:cxn ang="0">
                  <a:pos x="connsiteX3" y="connsiteY3"/>
                </a:cxn>
              </a:cxnLst>
              <a:rect l="l" t="t" r="r" b="b"/>
              <a:pathLst>
                <a:path w="328176" h="1260389">
                  <a:moveTo>
                    <a:pt x="45081" y="0"/>
                  </a:moveTo>
                  <a:cubicBezTo>
                    <a:pt x="11099" y="197708"/>
                    <a:pt x="-22882" y="395417"/>
                    <a:pt x="20367" y="568411"/>
                  </a:cubicBezTo>
                  <a:cubicBezTo>
                    <a:pt x="63616" y="741405"/>
                    <a:pt x="259265" y="922637"/>
                    <a:pt x="304573" y="1037967"/>
                  </a:cubicBezTo>
                  <a:cubicBezTo>
                    <a:pt x="349881" y="1153297"/>
                    <a:pt x="321048" y="1206843"/>
                    <a:pt x="292216" y="1260389"/>
                  </a:cubicBezTo>
                </a:path>
              </a:pathLst>
            </a:custGeom>
            <a:noFill/>
            <a:ln w="69850">
              <a:solidFill>
                <a:srgbClr val="8CB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rot="2799594" flipH="1">
              <a:off x="7776106" y="3648472"/>
              <a:ext cx="374451" cy="727695"/>
              <a:chOff x="1403445" y="-3477919"/>
              <a:chExt cx="1048883" cy="2455261"/>
            </a:xfrm>
          </p:grpSpPr>
          <p:sp>
            <p:nvSpPr>
              <p:cNvPr id="56" name="任意多边形 55"/>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56"/>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60" name="图片 59"/>
          <p:cNvPicPr>
            <a:picLocks noChangeAspect="1"/>
          </p:cNvPicPr>
          <p:nvPr/>
        </p:nvPicPr>
        <p:blipFill rotWithShape="1">
          <a:blip r:embed="rId4">
            <a:extLst>
              <a:ext uri="{28A0092B-C50C-407E-A947-70E740481C1C}">
                <a14:useLocalDpi xmlns:a14="http://schemas.microsoft.com/office/drawing/2010/main" val="0"/>
              </a:ext>
            </a:extLst>
          </a:blip>
          <a:srcRect l="30889" t="27748" r="21866"/>
          <a:stretch/>
        </p:blipFill>
        <p:spPr>
          <a:xfrm>
            <a:off x="6598506" y="-3022"/>
            <a:ext cx="2545493" cy="2463792"/>
          </a:xfrm>
          <a:prstGeom prst="rect">
            <a:avLst/>
          </a:prstGeom>
        </p:spPr>
      </p:pic>
      <p:sp>
        <p:nvSpPr>
          <p:cNvPr id="62" name="矩形 61"/>
          <p:cNvSpPr/>
          <p:nvPr/>
        </p:nvSpPr>
        <p:spPr>
          <a:xfrm>
            <a:off x="3477333" y="20508"/>
            <a:ext cx="2133918" cy="646331"/>
          </a:xfrm>
          <a:prstGeom prst="rect">
            <a:avLst/>
          </a:prstGeom>
        </p:spPr>
        <p:txBody>
          <a:bodyPr wrap="none">
            <a:spAutoFit/>
          </a:bodyPr>
          <a:lstStyle/>
          <a:p>
            <a:r>
              <a:rPr lang="en-US" altLang="zh-CN" sz="3600" b="1" dirty="0" smtClean="0">
                <a:solidFill>
                  <a:srgbClr val="FF6600"/>
                </a:solidFill>
                <a:latin typeface="Arial" panose="020B0604020202020204" pitchFamily="34" charset="0"/>
                <a:cs typeface="Arial" panose="020B0604020202020204" pitchFamily="34" charset="0"/>
                <a:sym typeface="+mn-lt"/>
              </a:rPr>
              <a:t>BÀI HỌC</a:t>
            </a:r>
            <a:endParaRPr lang="zh-CN" altLang="en-US" sz="3200" b="1" dirty="0">
              <a:solidFill>
                <a:srgbClr val="FF6600"/>
              </a:solidFill>
              <a:latin typeface="Arial" panose="020B0604020202020204" pitchFamily="34" charset="0"/>
              <a:cs typeface="Arial" panose="020B0604020202020204" pitchFamily="34" charset="0"/>
              <a:sym typeface="+mn-lt"/>
            </a:endParaRPr>
          </a:p>
        </p:txBody>
      </p:sp>
      <p:grpSp>
        <p:nvGrpSpPr>
          <p:cNvPr id="5" name="组合 4"/>
          <p:cNvGrpSpPr/>
          <p:nvPr/>
        </p:nvGrpSpPr>
        <p:grpSpPr>
          <a:xfrm>
            <a:off x="2200608" y="1655630"/>
            <a:ext cx="2566478" cy="2277864"/>
            <a:chOff x="2713578" y="2460770"/>
            <a:chExt cx="1951221" cy="1692000"/>
          </a:xfrm>
        </p:grpSpPr>
        <p:grpSp>
          <p:nvGrpSpPr>
            <p:cNvPr id="17" name="组合 16"/>
            <p:cNvGrpSpPr>
              <a:grpSpLocks noChangeAspect="1"/>
            </p:cNvGrpSpPr>
            <p:nvPr/>
          </p:nvGrpSpPr>
          <p:grpSpPr>
            <a:xfrm>
              <a:off x="2713578" y="2460770"/>
              <a:ext cx="1951221" cy="1692000"/>
              <a:chOff x="785114" y="-370703"/>
              <a:chExt cx="7225085" cy="6265224"/>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9" name="椭圆 18"/>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cs typeface="Arial" panose="020B0604020202020204" pitchFamily="34" charset="0"/>
                  <a:sym typeface="+mn-lt"/>
                </a:endParaRPr>
              </a:p>
            </p:txBody>
          </p:sp>
        </p:grpSp>
        <p:sp>
          <p:nvSpPr>
            <p:cNvPr id="37" name="文本框 36"/>
            <p:cNvSpPr txBox="1"/>
            <p:nvPr/>
          </p:nvSpPr>
          <p:spPr>
            <a:xfrm>
              <a:off x="2926719" y="3032027"/>
              <a:ext cx="1491753" cy="525819"/>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000" dirty="0" smtClean="0">
                  <a:pattFill prst="ltDnDiag">
                    <a:fgClr>
                      <a:srgbClr val="8CB823"/>
                    </a:fgClr>
                    <a:bgClr>
                      <a:srgbClr val="4CA420"/>
                    </a:bgClr>
                  </a:pattFill>
                  <a:effectLst>
                    <a:outerShdw dist="38100" dir="2700000" algn="tl" rotWithShape="0">
                      <a:srgbClr val="679C31"/>
                    </a:outerShdw>
                  </a:effectLst>
                  <a:latin typeface="Arial" panose="020B0604020202020204" pitchFamily="34" charset="0"/>
                  <a:cs typeface="Arial" panose="020B0604020202020204" pitchFamily="34" charset="0"/>
                  <a:sym typeface="+mn-lt"/>
                </a:rPr>
                <a:t>NỘI DUNG</a:t>
              </a:r>
            </a:p>
            <a:p>
              <a:r>
                <a:rPr lang="en-US" altLang="zh-CN" sz="2000" dirty="0" smtClean="0">
                  <a:pattFill prst="ltDnDiag">
                    <a:fgClr>
                      <a:srgbClr val="8CB823"/>
                    </a:fgClr>
                    <a:bgClr>
                      <a:srgbClr val="4CA420"/>
                    </a:bgClr>
                  </a:pattFill>
                  <a:effectLst>
                    <a:outerShdw dist="38100" dir="2700000" algn="tl" rotWithShape="0">
                      <a:srgbClr val="679C31"/>
                    </a:outerShdw>
                  </a:effectLst>
                  <a:latin typeface="Arial" panose="020B0604020202020204" pitchFamily="34" charset="0"/>
                  <a:cs typeface="Arial" panose="020B0604020202020204" pitchFamily="34" charset="0"/>
                  <a:sym typeface="+mn-lt"/>
                </a:rPr>
                <a:t>BÀI HỌC</a:t>
              </a:r>
              <a:endParaRPr lang="zh-CN" altLang="en-US" sz="2000" dirty="0">
                <a:pattFill prst="ltDnDiag">
                  <a:fgClr>
                    <a:srgbClr val="8CB823"/>
                  </a:fgClr>
                  <a:bgClr>
                    <a:srgbClr val="4CA420"/>
                  </a:bgClr>
                </a:pattFill>
                <a:effectLst>
                  <a:outerShdw dist="38100" dir="2700000" algn="tl" rotWithShape="0">
                    <a:srgbClr val="679C31"/>
                  </a:outerShdw>
                </a:effectLst>
                <a:latin typeface="Arial" panose="020B0604020202020204" pitchFamily="34" charset="0"/>
                <a:cs typeface="Arial" panose="020B0604020202020204" pitchFamily="34" charset="0"/>
                <a:sym typeface="+mn-lt"/>
              </a:endParaRPr>
            </a:p>
          </p:txBody>
        </p:sp>
        <p:sp>
          <p:nvSpPr>
            <p:cNvPr id="73" name="文本框 72"/>
            <p:cNvSpPr txBox="1"/>
            <p:nvPr/>
          </p:nvSpPr>
          <p:spPr>
            <a:xfrm>
              <a:off x="3377415" y="2777181"/>
              <a:ext cx="557444" cy="40011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000" dirty="0" smtClean="0">
                  <a:pattFill prst="ltDnDiag">
                    <a:fgClr>
                      <a:srgbClr val="8CB823"/>
                    </a:fgClr>
                    <a:bgClr>
                      <a:srgbClr val="4CA420"/>
                    </a:bgClr>
                  </a:pattFill>
                  <a:effectLst>
                    <a:outerShdw dist="38100" dir="2700000" algn="tl" rotWithShape="0">
                      <a:srgbClr val="679C31"/>
                    </a:outerShdw>
                  </a:effectLst>
                  <a:latin typeface="Arial" panose="020B0604020202020204" pitchFamily="34" charset="0"/>
                  <a:cs typeface="Arial" panose="020B0604020202020204" pitchFamily="34" charset="0"/>
                  <a:sym typeface="+mn-lt"/>
                </a:rPr>
                <a:t>02</a:t>
              </a:r>
              <a:endParaRPr lang="zh-CN" altLang="en-US" sz="2000" dirty="0">
                <a:pattFill prst="ltDnDiag">
                  <a:fgClr>
                    <a:srgbClr val="8CB823"/>
                  </a:fgClr>
                  <a:bgClr>
                    <a:srgbClr val="4CA420"/>
                  </a:bgClr>
                </a:pattFill>
                <a:effectLst>
                  <a:outerShdw dist="38100" dir="2700000" algn="tl" rotWithShape="0">
                    <a:srgbClr val="679C31"/>
                  </a:outerShdw>
                </a:effectLst>
                <a:latin typeface="Arial" panose="020B0604020202020204" pitchFamily="34" charset="0"/>
                <a:cs typeface="Arial" panose="020B0604020202020204" pitchFamily="34" charset="0"/>
                <a:sym typeface="+mn-lt"/>
              </a:endParaRPr>
            </a:p>
          </p:txBody>
        </p:sp>
      </p:grpSp>
      <p:grpSp>
        <p:nvGrpSpPr>
          <p:cNvPr id="6" name="组合 5"/>
          <p:cNvGrpSpPr/>
          <p:nvPr/>
        </p:nvGrpSpPr>
        <p:grpSpPr>
          <a:xfrm>
            <a:off x="4515781" y="1840740"/>
            <a:ext cx="2440036" cy="2139608"/>
            <a:chOff x="4473414" y="2589861"/>
            <a:chExt cx="1951219" cy="1692000"/>
          </a:xfrm>
        </p:grpSpPr>
        <p:grpSp>
          <p:nvGrpSpPr>
            <p:cNvPr id="20" name="组合 19"/>
            <p:cNvGrpSpPr>
              <a:grpSpLocks noChangeAspect="1"/>
            </p:cNvGrpSpPr>
            <p:nvPr/>
          </p:nvGrpSpPr>
          <p:grpSpPr>
            <a:xfrm>
              <a:off x="4473414" y="2589861"/>
              <a:ext cx="1951219" cy="1692000"/>
              <a:chOff x="785114" y="-370703"/>
              <a:chExt cx="7225085" cy="6265224"/>
            </a:xfrm>
          </p:grpSpPr>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22" name="椭圆 21"/>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cs typeface="Arial" panose="020B0604020202020204" pitchFamily="34" charset="0"/>
                  <a:sym typeface="+mn-lt"/>
                </a:endParaRPr>
              </a:p>
            </p:txBody>
          </p:sp>
        </p:grpSp>
        <p:sp>
          <p:nvSpPr>
            <p:cNvPr id="38" name="文本框 37"/>
            <p:cNvSpPr txBox="1"/>
            <p:nvPr/>
          </p:nvSpPr>
          <p:spPr>
            <a:xfrm>
              <a:off x="4824693" y="3321526"/>
              <a:ext cx="1239691" cy="40011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000" dirty="0" smtClean="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BÀI TẬP</a:t>
              </a:r>
              <a:endParaRPr lang="zh-CN" altLang="en-US" sz="20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endParaRPr>
            </a:p>
          </p:txBody>
        </p:sp>
        <p:sp>
          <p:nvSpPr>
            <p:cNvPr id="74" name="文本框 73"/>
            <p:cNvSpPr txBox="1"/>
            <p:nvPr/>
          </p:nvSpPr>
          <p:spPr>
            <a:xfrm>
              <a:off x="5131975" y="2906113"/>
              <a:ext cx="557444" cy="40011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000" dirty="0" smtClean="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rPr>
                <a:t>03</a:t>
              </a:r>
              <a:endParaRPr lang="zh-CN" altLang="en-US" sz="2000" dirty="0">
                <a:pattFill prst="ltDnDiag">
                  <a:fgClr>
                    <a:srgbClr val="FFC000"/>
                  </a:fgClr>
                  <a:bgClr>
                    <a:srgbClr val="FF6600"/>
                  </a:bgClr>
                </a:pattFill>
                <a:effectLst>
                  <a:outerShdw dist="38100" dir="2700000" algn="tl" rotWithShape="0">
                    <a:srgbClr val="A9250B"/>
                  </a:outerShdw>
                </a:effectLst>
                <a:latin typeface="Arial" panose="020B0604020202020204" pitchFamily="34" charset="0"/>
                <a:cs typeface="Arial" panose="020B0604020202020204" pitchFamily="34" charset="0"/>
                <a:sym typeface="+mn-lt"/>
              </a:endParaRPr>
            </a:p>
          </p:txBody>
        </p:sp>
      </p:grpSp>
      <p:grpSp>
        <p:nvGrpSpPr>
          <p:cNvPr id="7" name="组合 6"/>
          <p:cNvGrpSpPr/>
          <p:nvPr/>
        </p:nvGrpSpPr>
        <p:grpSpPr>
          <a:xfrm>
            <a:off x="6837126" y="1840740"/>
            <a:ext cx="2348195" cy="1993513"/>
            <a:chOff x="6677632" y="2142253"/>
            <a:chExt cx="1951220" cy="1692000"/>
          </a:xfrm>
        </p:grpSpPr>
        <p:grpSp>
          <p:nvGrpSpPr>
            <p:cNvPr id="23" name="组合 22"/>
            <p:cNvGrpSpPr>
              <a:grpSpLocks noChangeAspect="1"/>
            </p:cNvGrpSpPr>
            <p:nvPr/>
          </p:nvGrpSpPr>
          <p:grpSpPr>
            <a:xfrm>
              <a:off x="6677632" y="2142253"/>
              <a:ext cx="1951220" cy="1692000"/>
              <a:chOff x="785114" y="-370703"/>
              <a:chExt cx="7225085" cy="6265224"/>
            </a:xfrm>
          </p:grpSpPr>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25" name="椭圆 24"/>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cs typeface="Arial" panose="020B0604020202020204" pitchFamily="34" charset="0"/>
                  <a:sym typeface="+mn-lt"/>
                </a:endParaRPr>
              </a:p>
            </p:txBody>
          </p:sp>
        </p:grpSp>
        <p:sp>
          <p:nvSpPr>
            <p:cNvPr id="39" name="文本框 38"/>
            <p:cNvSpPr txBox="1"/>
            <p:nvPr/>
          </p:nvSpPr>
          <p:spPr>
            <a:xfrm>
              <a:off x="7090216" y="2839160"/>
              <a:ext cx="1197473" cy="40011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sz="2000" dirty="0" smtClean="0">
                  <a:pattFill prst="ltDnDiag">
                    <a:fgClr>
                      <a:srgbClr val="F56636"/>
                    </a:fgClr>
                    <a:bgClr>
                      <a:srgbClr val="EF2A19"/>
                    </a:bgClr>
                  </a:pattFill>
                  <a:effectLst>
                    <a:outerShdw dist="38100" dir="2700000" algn="tl" rotWithShape="0">
                      <a:srgbClr val="920000"/>
                    </a:outerShdw>
                  </a:effectLst>
                  <a:latin typeface="Arial" panose="020B0604020202020204" pitchFamily="34" charset="0"/>
                  <a:cs typeface="Arial" panose="020B0604020202020204" pitchFamily="34" charset="0"/>
                  <a:sym typeface="+mn-lt"/>
                </a:rPr>
                <a:t>DẶN DÒ</a:t>
              </a:r>
              <a:endParaRPr lang="zh-CN" altLang="en-US" sz="2000" dirty="0">
                <a:pattFill prst="ltDnDiag">
                  <a:fgClr>
                    <a:srgbClr val="F56636"/>
                  </a:fgClr>
                  <a:bgClr>
                    <a:srgbClr val="EF2A19"/>
                  </a:bgClr>
                </a:pattFill>
                <a:effectLst>
                  <a:outerShdw dist="38100" dir="2700000" algn="tl" rotWithShape="0">
                    <a:srgbClr val="920000"/>
                  </a:outerShdw>
                </a:effectLst>
                <a:latin typeface="Arial" panose="020B0604020202020204" pitchFamily="34" charset="0"/>
                <a:cs typeface="Arial" panose="020B0604020202020204" pitchFamily="34" charset="0"/>
                <a:sym typeface="+mn-lt"/>
              </a:endParaRPr>
            </a:p>
          </p:txBody>
        </p:sp>
        <p:sp>
          <p:nvSpPr>
            <p:cNvPr id="75" name="文本框 74"/>
            <p:cNvSpPr txBox="1"/>
            <p:nvPr/>
          </p:nvSpPr>
          <p:spPr>
            <a:xfrm>
              <a:off x="7341469" y="2457749"/>
              <a:ext cx="557444" cy="40011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000" dirty="0" smtClean="0">
                  <a:pattFill prst="ltDnDiag">
                    <a:fgClr>
                      <a:srgbClr val="F56636"/>
                    </a:fgClr>
                    <a:bgClr>
                      <a:srgbClr val="EF2A19"/>
                    </a:bgClr>
                  </a:pattFill>
                  <a:effectLst>
                    <a:outerShdw dist="38100" dir="2700000" algn="tl" rotWithShape="0">
                      <a:srgbClr val="920000"/>
                    </a:outerShdw>
                  </a:effectLst>
                  <a:latin typeface="Arial" panose="020B0604020202020204" pitchFamily="34" charset="0"/>
                  <a:cs typeface="Arial" panose="020B0604020202020204" pitchFamily="34" charset="0"/>
                  <a:sym typeface="+mn-lt"/>
                </a:rPr>
                <a:t>04</a:t>
              </a:r>
              <a:endParaRPr lang="zh-CN" altLang="en-US" sz="2000" dirty="0">
                <a:pattFill prst="ltDnDiag">
                  <a:fgClr>
                    <a:srgbClr val="F56636"/>
                  </a:fgClr>
                  <a:bgClr>
                    <a:srgbClr val="EF2A19"/>
                  </a:bgClr>
                </a:pattFill>
                <a:effectLst>
                  <a:outerShdw dist="38100" dir="2700000" algn="tl" rotWithShape="0">
                    <a:srgbClr val="920000"/>
                  </a:outerShdw>
                </a:effectLst>
                <a:latin typeface="Arial" panose="020B0604020202020204" pitchFamily="34" charset="0"/>
                <a:cs typeface="Arial" panose="020B0604020202020204" pitchFamily="34" charset="0"/>
                <a:sym typeface="+mn-lt"/>
              </a:endParaRPr>
            </a:p>
          </p:txBody>
        </p:sp>
      </p:grpSp>
      <p:grpSp>
        <p:nvGrpSpPr>
          <p:cNvPr id="2" name="组合 1"/>
          <p:cNvGrpSpPr/>
          <p:nvPr/>
        </p:nvGrpSpPr>
        <p:grpSpPr>
          <a:xfrm>
            <a:off x="20194" y="1872523"/>
            <a:ext cx="2411745" cy="2076042"/>
            <a:chOff x="549842" y="2124409"/>
            <a:chExt cx="1951220" cy="1692000"/>
          </a:xfrm>
        </p:grpSpPr>
        <p:grpSp>
          <p:nvGrpSpPr>
            <p:cNvPr id="8" name="组合 7"/>
            <p:cNvGrpSpPr>
              <a:grpSpLocks noChangeAspect="1"/>
            </p:cNvGrpSpPr>
            <p:nvPr/>
          </p:nvGrpSpPr>
          <p:grpSpPr>
            <a:xfrm>
              <a:off x="549842" y="2124409"/>
              <a:ext cx="1951220" cy="1692000"/>
              <a:chOff x="785114" y="-370703"/>
              <a:chExt cx="7225085" cy="626522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0" name="椭圆 9"/>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cs typeface="Arial" panose="020B0604020202020204" pitchFamily="34" charset="0"/>
                  <a:sym typeface="+mn-lt"/>
                </a:endParaRPr>
              </a:p>
            </p:txBody>
          </p:sp>
        </p:grpSp>
        <p:sp>
          <p:nvSpPr>
            <p:cNvPr id="36" name="文本框 35"/>
            <p:cNvSpPr txBox="1"/>
            <p:nvPr/>
          </p:nvSpPr>
          <p:spPr>
            <a:xfrm>
              <a:off x="811771" y="2712154"/>
              <a:ext cx="1421680" cy="576936"/>
            </a:xfrm>
            <a:prstGeom prst="rect">
              <a:avLst/>
            </a:prstGeom>
            <a:noFill/>
          </p:spPr>
          <p:txBody>
            <a:bodyPr wrap="square" rtlCol="0">
              <a:spAutoFit/>
            </a:bodyPr>
            <a:lstStyle>
              <a:defPPr>
                <a:defRPr lang="zh-CN"/>
              </a:defPPr>
              <a:lvl1pPr algn="ctr">
                <a:defRPr sz="3600" b="1">
                  <a:pattFill prst="ltDnDiag">
                    <a:fgClr>
                      <a:srgbClr val="00B0F0"/>
                    </a:fgClr>
                    <a:bgClr>
                      <a:srgbClr val="0070C0"/>
                    </a:bgClr>
                  </a:pattFill>
                  <a:effectLst>
                    <a:outerShdw dist="38100" dir="2700000" sx="101000" sy="101000" algn="tl" rotWithShape="0">
                      <a:srgbClr val="0070C0"/>
                    </a:outerShdw>
                  </a:effectLst>
                </a:defRPr>
              </a:lvl1pPr>
            </a:lstStyle>
            <a:p>
              <a:r>
                <a:rPr lang="en-US" altLang="zh-CN" sz="2000" dirty="0">
                  <a:effectLst>
                    <a:outerShdw dist="38100" dir="2700000" algn="tl" rotWithShape="0">
                      <a:srgbClr val="0070C0"/>
                    </a:outerShdw>
                  </a:effectLst>
                  <a:latin typeface="Arial" panose="020B0604020202020204" pitchFamily="34" charset="0"/>
                  <a:cs typeface="Arial" panose="020B0604020202020204" pitchFamily="34" charset="0"/>
                  <a:sym typeface="+mn-lt"/>
                </a:rPr>
                <a:t>ĐẶT </a:t>
              </a:r>
              <a:endParaRPr lang="en-US" altLang="zh-CN" sz="2000" dirty="0" smtClean="0">
                <a:effectLst>
                  <a:outerShdw dist="38100" dir="2700000" algn="tl" rotWithShape="0">
                    <a:srgbClr val="0070C0"/>
                  </a:outerShdw>
                </a:effectLst>
                <a:latin typeface="Arial" panose="020B0604020202020204" pitchFamily="34" charset="0"/>
                <a:cs typeface="Arial" panose="020B0604020202020204" pitchFamily="34" charset="0"/>
                <a:sym typeface="+mn-lt"/>
              </a:endParaRPr>
            </a:p>
            <a:p>
              <a:r>
                <a:rPr lang="en-US" altLang="zh-CN" sz="2000" dirty="0" smtClean="0">
                  <a:effectLst>
                    <a:outerShdw dist="38100" dir="2700000" algn="tl" rotWithShape="0">
                      <a:srgbClr val="0070C0"/>
                    </a:outerShdw>
                  </a:effectLst>
                  <a:latin typeface="Arial" panose="020B0604020202020204" pitchFamily="34" charset="0"/>
                  <a:cs typeface="Arial" panose="020B0604020202020204" pitchFamily="34" charset="0"/>
                  <a:sym typeface="+mn-lt"/>
                </a:rPr>
                <a:t>VẤN </a:t>
              </a:r>
              <a:r>
                <a:rPr lang="en-US" altLang="zh-CN" sz="2000" dirty="0">
                  <a:effectLst>
                    <a:outerShdw dist="38100" dir="2700000" algn="tl" rotWithShape="0">
                      <a:srgbClr val="0070C0"/>
                    </a:outerShdw>
                  </a:effectLst>
                  <a:latin typeface="Arial" panose="020B0604020202020204" pitchFamily="34" charset="0"/>
                  <a:cs typeface="Arial" panose="020B0604020202020204" pitchFamily="34" charset="0"/>
                  <a:sym typeface="+mn-lt"/>
                </a:rPr>
                <a:t>ĐỀ</a:t>
              </a:r>
            </a:p>
          </p:txBody>
        </p:sp>
        <p:sp>
          <p:nvSpPr>
            <p:cNvPr id="3" name="文本框 2"/>
            <p:cNvSpPr txBox="1"/>
            <p:nvPr/>
          </p:nvSpPr>
          <p:spPr>
            <a:xfrm>
              <a:off x="1243223" y="2456272"/>
              <a:ext cx="557444" cy="40011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2000" dirty="0">
                  <a:latin typeface="Arial" panose="020B0604020202020204" pitchFamily="34" charset="0"/>
                  <a:cs typeface="Arial" panose="020B0604020202020204" pitchFamily="34" charset="0"/>
                  <a:sym typeface="+mn-lt"/>
                </a:rPr>
                <a:t>01</a:t>
              </a:r>
              <a:endParaRPr lang="zh-CN" altLang="en-US" sz="2000" dirty="0">
                <a:latin typeface="Arial" panose="020B0604020202020204" pitchFamily="34" charset="0"/>
                <a:cs typeface="Arial" panose="020B0604020202020204" pitchFamily="34" charset="0"/>
                <a:sym typeface="+mn-lt"/>
              </a:endParaRPr>
            </a:p>
          </p:txBody>
        </p:sp>
      </p:grpSp>
      <p:pic>
        <p:nvPicPr>
          <p:cNvPr id="42" name="图片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016" y="554185"/>
            <a:ext cx="2248544" cy="753135"/>
          </a:xfrm>
          <a:prstGeom prst="rect">
            <a:avLst/>
          </a:prstGeom>
        </p:spPr>
      </p:pic>
    </p:spTree>
    <p:extLst>
      <p:ext uri="{BB962C8B-B14F-4D97-AF65-F5344CB8AC3E}">
        <p14:creationId xmlns:p14="http://schemas.microsoft.com/office/powerpoint/2010/main" val="2995471333"/>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4600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1+#ppt_w/2"/>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750" fill="hold"/>
                                        <p:tgtEl>
                                          <p:spTgt spid="26"/>
                                        </p:tgtEl>
                                        <p:attrNameLst>
                                          <p:attrName>ppt_x</p:attrName>
                                        </p:attrNameLst>
                                      </p:cBhvr>
                                      <p:tavLst>
                                        <p:tav tm="0">
                                          <p:val>
                                            <p:strVal val="#ppt_x"/>
                                          </p:val>
                                        </p:tav>
                                        <p:tav tm="100000">
                                          <p:val>
                                            <p:strVal val="#ppt_x"/>
                                          </p:val>
                                        </p:tav>
                                      </p:tavLst>
                                    </p:anim>
                                    <p:anim calcmode="lin" valueType="num">
                                      <p:cBhvr additive="base">
                                        <p:cTn id="13" dur="75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750"/>
                            </p:stCondLst>
                            <p:childTnLst>
                              <p:par>
                                <p:cTn id="15" presetID="16" presetClass="entr" presetSubtype="21"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arn(inVertical)">
                                      <p:cBhvr>
                                        <p:cTn id="17" dur="500"/>
                                        <p:tgtEl>
                                          <p:spTgt spid="62"/>
                                        </p:tgtEl>
                                      </p:cBhvr>
                                    </p:animEffect>
                                  </p:childTnLst>
                                </p:cTn>
                              </p:par>
                            </p:childTnLst>
                          </p:cTn>
                        </p:par>
                        <p:par>
                          <p:cTn id="18" fill="hold">
                            <p:stCondLst>
                              <p:cond delay="2250"/>
                            </p:stCondLst>
                            <p:childTnLst>
                              <p:par>
                                <p:cTn id="19" presetID="42"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50"/>
                                        <p:tgtEl>
                                          <p:spTgt spid="27"/>
                                        </p:tgtEl>
                                      </p:cBhvr>
                                    </p:animEffect>
                                    <p:anim calcmode="lin" valueType="num">
                                      <p:cBhvr>
                                        <p:cTn id="22" dur="750" fill="hold"/>
                                        <p:tgtEl>
                                          <p:spTgt spid="27"/>
                                        </p:tgtEl>
                                        <p:attrNameLst>
                                          <p:attrName>ppt_x</p:attrName>
                                        </p:attrNameLst>
                                      </p:cBhvr>
                                      <p:tavLst>
                                        <p:tav tm="0">
                                          <p:val>
                                            <p:strVal val="#ppt_x"/>
                                          </p:val>
                                        </p:tav>
                                        <p:tav tm="100000">
                                          <p:val>
                                            <p:strVal val="#ppt_x"/>
                                          </p:val>
                                        </p:tav>
                                      </p:tavLst>
                                    </p:anim>
                                    <p:anim calcmode="lin" valueType="num">
                                      <p:cBhvr>
                                        <p:cTn id="23" dur="75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750"/>
                                        <p:tgtEl>
                                          <p:spTgt spid="2"/>
                                        </p:tgtEl>
                                      </p:cBhvr>
                                    </p:animEffect>
                                    <p:anim calcmode="lin" valueType="num">
                                      <p:cBhvr>
                                        <p:cTn id="27" dur="750" fill="hold"/>
                                        <p:tgtEl>
                                          <p:spTgt spid="2"/>
                                        </p:tgtEl>
                                        <p:attrNameLst>
                                          <p:attrName>ppt_x</p:attrName>
                                        </p:attrNameLst>
                                      </p:cBhvr>
                                      <p:tavLst>
                                        <p:tav tm="0">
                                          <p:val>
                                            <p:strVal val="#ppt_x"/>
                                          </p:val>
                                        </p:tav>
                                        <p:tav tm="100000">
                                          <p:val>
                                            <p:strVal val="#ppt_x"/>
                                          </p:val>
                                        </p:tav>
                                      </p:tavLst>
                                    </p:anim>
                                    <p:anim calcmode="lin" valueType="num">
                                      <p:cBhvr>
                                        <p:cTn id="28" dur="75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2" presetClass="emph" presetSubtype="0" fill="hold" nodeType="after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par>
                                <p:cTn id="36" presetID="42" presetClass="entr" presetSubtype="0" fill="hold" nodeType="withEffect">
                                  <p:stCondLst>
                                    <p:cond delay="75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75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7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ppt_x</p:attrName>
                                        </p:attrNameLst>
                                      </p:cBhvr>
                                      <p:tavLst>
                                        <p:tav tm="0">
                                          <p:val>
                                            <p:strVal val="#ppt_x"/>
                                          </p:val>
                                        </p:tav>
                                        <p:tav tm="100000">
                                          <p:val>
                                            <p:strVal val="#ppt_x"/>
                                          </p:val>
                                        </p:tav>
                                      </p:tavLst>
                                    </p:anim>
                                    <p:anim calcmode="lin" valueType="num">
                                      <p:cBhvr>
                                        <p:cTn id="45" dur="75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32" presetClass="emph" presetSubtype="0" fill="hold" nodeType="afterEffect">
                                  <p:stCondLst>
                                    <p:cond delay="0"/>
                                  </p:stCondLst>
                                  <p:childTnLst>
                                    <p:animRot by="120000">
                                      <p:cBhvr>
                                        <p:cTn id="48" dur="100" fill="hold">
                                          <p:stCondLst>
                                            <p:cond delay="0"/>
                                          </p:stCondLst>
                                        </p:cTn>
                                        <p:tgtEl>
                                          <p:spTgt spid="5"/>
                                        </p:tgtEl>
                                        <p:attrNameLst>
                                          <p:attrName>r</p:attrName>
                                        </p:attrNameLst>
                                      </p:cBhvr>
                                    </p:animRot>
                                    <p:animRot by="-240000">
                                      <p:cBhvr>
                                        <p:cTn id="49" dur="200" fill="hold">
                                          <p:stCondLst>
                                            <p:cond delay="200"/>
                                          </p:stCondLst>
                                        </p:cTn>
                                        <p:tgtEl>
                                          <p:spTgt spid="5"/>
                                        </p:tgtEl>
                                        <p:attrNameLst>
                                          <p:attrName>r</p:attrName>
                                        </p:attrNameLst>
                                      </p:cBhvr>
                                    </p:animRot>
                                    <p:animRot by="240000">
                                      <p:cBhvr>
                                        <p:cTn id="50" dur="200" fill="hold">
                                          <p:stCondLst>
                                            <p:cond delay="400"/>
                                          </p:stCondLst>
                                        </p:cTn>
                                        <p:tgtEl>
                                          <p:spTgt spid="5"/>
                                        </p:tgtEl>
                                        <p:attrNameLst>
                                          <p:attrName>r</p:attrName>
                                        </p:attrNameLst>
                                      </p:cBhvr>
                                    </p:animRot>
                                    <p:animRot by="-240000">
                                      <p:cBhvr>
                                        <p:cTn id="51" dur="200" fill="hold">
                                          <p:stCondLst>
                                            <p:cond delay="600"/>
                                          </p:stCondLst>
                                        </p:cTn>
                                        <p:tgtEl>
                                          <p:spTgt spid="5"/>
                                        </p:tgtEl>
                                        <p:attrNameLst>
                                          <p:attrName>r</p:attrName>
                                        </p:attrNameLst>
                                      </p:cBhvr>
                                    </p:animRot>
                                    <p:animRot by="120000">
                                      <p:cBhvr>
                                        <p:cTn id="52" dur="200" fill="hold">
                                          <p:stCondLst>
                                            <p:cond delay="800"/>
                                          </p:stCondLst>
                                        </p:cTn>
                                        <p:tgtEl>
                                          <p:spTgt spid="5"/>
                                        </p:tgtEl>
                                        <p:attrNameLst>
                                          <p:attrName>r</p:attrName>
                                        </p:attrNameLst>
                                      </p:cBhvr>
                                    </p:animRot>
                                  </p:childTnLst>
                                </p:cTn>
                              </p:par>
                              <p:par>
                                <p:cTn id="53" presetID="42" presetClass="entr" presetSubtype="0" fill="hold" nodeType="withEffect">
                                  <p:stCondLst>
                                    <p:cond delay="75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750"/>
                                        <p:tgtEl>
                                          <p:spTgt spid="6"/>
                                        </p:tgtEl>
                                      </p:cBhvr>
                                    </p:animEffect>
                                    <p:anim calcmode="lin" valueType="num">
                                      <p:cBhvr>
                                        <p:cTn id="56" dur="750" fill="hold"/>
                                        <p:tgtEl>
                                          <p:spTgt spid="6"/>
                                        </p:tgtEl>
                                        <p:attrNameLst>
                                          <p:attrName>ppt_x</p:attrName>
                                        </p:attrNameLst>
                                      </p:cBhvr>
                                      <p:tavLst>
                                        <p:tav tm="0">
                                          <p:val>
                                            <p:strVal val="#ppt_x"/>
                                          </p:val>
                                        </p:tav>
                                        <p:tav tm="100000">
                                          <p:val>
                                            <p:strVal val="#ppt_x"/>
                                          </p:val>
                                        </p:tav>
                                      </p:tavLst>
                                    </p:anim>
                                    <p:anim calcmode="lin" valueType="num">
                                      <p:cBhvr>
                                        <p:cTn id="57" dur="75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75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750"/>
                                        <p:tgtEl>
                                          <p:spTgt spid="29"/>
                                        </p:tgtEl>
                                      </p:cBhvr>
                                    </p:animEffect>
                                    <p:anim calcmode="lin" valueType="num">
                                      <p:cBhvr>
                                        <p:cTn id="61" dur="750" fill="hold"/>
                                        <p:tgtEl>
                                          <p:spTgt spid="29"/>
                                        </p:tgtEl>
                                        <p:attrNameLst>
                                          <p:attrName>ppt_x</p:attrName>
                                        </p:attrNameLst>
                                      </p:cBhvr>
                                      <p:tavLst>
                                        <p:tav tm="0">
                                          <p:val>
                                            <p:strVal val="#ppt_x"/>
                                          </p:val>
                                        </p:tav>
                                        <p:tav tm="100000">
                                          <p:val>
                                            <p:strVal val="#ppt_x"/>
                                          </p:val>
                                        </p:tav>
                                      </p:tavLst>
                                    </p:anim>
                                    <p:anim calcmode="lin" valueType="num">
                                      <p:cBhvr>
                                        <p:cTn id="62" dur="750" fill="hold"/>
                                        <p:tgtEl>
                                          <p:spTgt spid="29"/>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32" presetClass="emph" presetSubtype="0" fill="hold" nodeType="afterEffect">
                                  <p:stCondLst>
                                    <p:cond delay="0"/>
                                  </p:stCondLst>
                                  <p:childTnLst>
                                    <p:animRot by="120000">
                                      <p:cBhvr>
                                        <p:cTn id="65" dur="100" fill="hold">
                                          <p:stCondLst>
                                            <p:cond delay="0"/>
                                          </p:stCondLst>
                                        </p:cTn>
                                        <p:tgtEl>
                                          <p:spTgt spid="6"/>
                                        </p:tgtEl>
                                        <p:attrNameLst>
                                          <p:attrName>r</p:attrName>
                                        </p:attrNameLst>
                                      </p:cBhvr>
                                    </p:animRot>
                                    <p:animRot by="-240000">
                                      <p:cBhvr>
                                        <p:cTn id="66" dur="200" fill="hold">
                                          <p:stCondLst>
                                            <p:cond delay="200"/>
                                          </p:stCondLst>
                                        </p:cTn>
                                        <p:tgtEl>
                                          <p:spTgt spid="6"/>
                                        </p:tgtEl>
                                        <p:attrNameLst>
                                          <p:attrName>r</p:attrName>
                                        </p:attrNameLst>
                                      </p:cBhvr>
                                    </p:animRot>
                                    <p:animRot by="240000">
                                      <p:cBhvr>
                                        <p:cTn id="67" dur="200" fill="hold">
                                          <p:stCondLst>
                                            <p:cond delay="400"/>
                                          </p:stCondLst>
                                        </p:cTn>
                                        <p:tgtEl>
                                          <p:spTgt spid="6"/>
                                        </p:tgtEl>
                                        <p:attrNameLst>
                                          <p:attrName>r</p:attrName>
                                        </p:attrNameLst>
                                      </p:cBhvr>
                                    </p:animRot>
                                    <p:animRot by="-240000">
                                      <p:cBhvr>
                                        <p:cTn id="68" dur="200" fill="hold">
                                          <p:stCondLst>
                                            <p:cond delay="600"/>
                                          </p:stCondLst>
                                        </p:cTn>
                                        <p:tgtEl>
                                          <p:spTgt spid="6"/>
                                        </p:tgtEl>
                                        <p:attrNameLst>
                                          <p:attrName>r</p:attrName>
                                        </p:attrNameLst>
                                      </p:cBhvr>
                                    </p:animRot>
                                    <p:animRot by="120000">
                                      <p:cBhvr>
                                        <p:cTn id="69" dur="200" fill="hold">
                                          <p:stCondLst>
                                            <p:cond delay="800"/>
                                          </p:stCondLst>
                                        </p:cTn>
                                        <p:tgtEl>
                                          <p:spTgt spid="6"/>
                                        </p:tgtEl>
                                        <p:attrNameLst>
                                          <p:attrName>r</p:attrName>
                                        </p:attrNameLst>
                                      </p:cBhvr>
                                    </p:animRot>
                                  </p:childTnLst>
                                </p:cTn>
                              </p:par>
                              <p:par>
                                <p:cTn id="70" presetID="42" presetClass="entr" presetSubtype="0" fill="hold" nodeType="withEffect">
                                  <p:stCondLst>
                                    <p:cond delay="75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750"/>
                                        <p:tgtEl>
                                          <p:spTgt spid="7"/>
                                        </p:tgtEl>
                                      </p:cBhvr>
                                    </p:animEffect>
                                    <p:anim calcmode="lin" valueType="num">
                                      <p:cBhvr>
                                        <p:cTn id="73" dur="750" fill="hold"/>
                                        <p:tgtEl>
                                          <p:spTgt spid="7"/>
                                        </p:tgtEl>
                                        <p:attrNameLst>
                                          <p:attrName>ppt_x</p:attrName>
                                        </p:attrNameLst>
                                      </p:cBhvr>
                                      <p:tavLst>
                                        <p:tav tm="0">
                                          <p:val>
                                            <p:strVal val="#ppt_x"/>
                                          </p:val>
                                        </p:tav>
                                        <p:tav tm="100000">
                                          <p:val>
                                            <p:strVal val="#ppt_x"/>
                                          </p:val>
                                        </p:tav>
                                      </p:tavLst>
                                    </p:anim>
                                    <p:anim calcmode="lin" valueType="num">
                                      <p:cBhvr>
                                        <p:cTn id="74" dur="750" fill="hold"/>
                                        <p:tgtEl>
                                          <p:spTgt spid="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75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750"/>
                                        <p:tgtEl>
                                          <p:spTgt spid="33"/>
                                        </p:tgtEl>
                                      </p:cBhvr>
                                    </p:animEffect>
                                    <p:anim calcmode="lin" valueType="num">
                                      <p:cBhvr>
                                        <p:cTn id="78" dur="750" fill="hold"/>
                                        <p:tgtEl>
                                          <p:spTgt spid="33"/>
                                        </p:tgtEl>
                                        <p:attrNameLst>
                                          <p:attrName>ppt_x</p:attrName>
                                        </p:attrNameLst>
                                      </p:cBhvr>
                                      <p:tavLst>
                                        <p:tav tm="0">
                                          <p:val>
                                            <p:strVal val="#ppt_x"/>
                                          </p:val>
                                        </p:tav>
                                        <p:tav tm="100000">
                                          <p:val>
                                            <p:strVal val="#ppt_x"/>
                                          </p:val>
                                        </p:tav>
                                      </p:tavLst>
                                    </p:anim>
                                    <p:anim calcmode="lin" valueType="num">
                                      <p:cBhvr>
                                        <p:cTn id="79" dur="75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32" presetClass="emph" presetSubtype="0" fill="hold" nodeType="after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cTn>
                              </p:par>
                            </p:childTnLst>
                          </p:cTn>
                        </p:par>
                        <p:par>
                          <p:cTn id="87" fill="hold">
                            <p:stCondLst>
                              <p:cond delay="8500"/>
                            </p:stCondLst>
                            <p:childTnLst>
                              <p:par>
                                <p:cTn id="88" presetID="2" presetClass="entr" presetSubtype="2" decel="38000"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3000" fill="hold"/>
                                        <p:tgtEl>
                                          <p:spTgt spid="42"/>
                                        </p:tgtEl>
                                        <p:attrNameLst>
                                          <p:attrName>ppt_x</p:attrName>
                                        </p:attrNameLst>
                                      </p:cBhvr>
                                      <p:tavLst>
                                        <p:tav tm="0">
                                          <p:val>
                                            <p:strVal val="1+#ppt_w/2"/>
                                          </p:val>
                                        </p:tav>
                                        <p:tav tm="100000">
                                          <p:val>
                                            <p:strVal val="#ppt_x"/>
                                          </p:val>
                                        </p:tav>
                                      </p:tavLst>
                                    </p:anim>
                                    <p:anim calcmode="lin" valueType="num">
                                      <p:cBhvr additive="base">
                                        <p:cTn id="91" dur="3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90668 w 4003028"/>
              <a:gd name="connsiteY90" fmla="*/ 3044425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111" fmla="*/ 1187875 w 4003028"/>
              <a:gd name="connsiteY111" fmla="*/ 818604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42089 w 4003028"/>
              <a:gd name="connsiteY86" fmla="*/ 3333099 h 3488687"/>
              <a:gd name="connsiteX87" fmla="*/ 2921933 w 4003028"/>
              <a:gd name="connsiteY87" fmla="*/ 3257476 h 3488687"/>
              <a:gd name="connsiteX88" fmla="*/ 3436520 w 4003028"/>
              <a:gd name="connsiteY88" fmla="*/ 3026269 h 3488687"/>
              <a:gd name="connsiteX89" fmla="*/ 3490668 w 4003028"/>
              <a:gd name="connsiteY89" fmla="*/ 3044425 h 3488687"/>
              <a:gd name="connsiteX90" fmla="*/ 3466564 w 4003028"/>
              <a:gd name="connsiteY90" fmla="*/ 3009477 h 3488687"/>
              <a:gd name="connsiteX91" fmla="*/ 3487849 w 4003028"/>
              <a:gd name="connsiteY91" fmla="*/ 3036935 h 3488687"/>
              <a:gd name="connsiteX92" fmla="*/ 3850394 w 4003028"/>
              <a:gd name="connsiteY92" fmla="*/ 3229480 h 3488687"/>
              <a:gd name="connsiteX93" fmla="*/ 4003028 w 4003028"/>
              <a:gd name="connsiteY93" fmla="*/ 3047507 h 3488687"/>
              <a:gd name="connsiteX94" fmla="*/ 3906403 w 4003028"/>
              <a:gd name="connsiteY94" fmla="*/ 3033869 h 3488687"/>
              <a:gd name="connsiteX95" fmla="*/ 3685069 w 4003028"/>
              <a:gd name="connsiteY95" fmla="*/ 2942485 h 3488687"/>
              <a:gd name="connsiteX96" fmla="*/ 3680287 w 4003028"/>
              <a:gd name="connsiteY96" fmla="*/ 2938317 h 3488687"/>
              <a:gd name="connsiteX97" fmla="*/ 3682685 w 4003028"/>
              <a:gd name="connsiteY97" fmla="*/ 2923853 h 3488687"/>
              <a:gd name="connsiteX98" fmla="*/ 3888092 w 4003028"/>
              <a:gd name="connsiteY98" fmla="*/ 2294241 h 3488687"/>
              <a:gd name="connsiteX99" fmla="*/ 3647315 w 4003028"/>
              <a:gd name="connsiteY99" fmla="*/ 2791101 h 3488687"/>
              <a:gd name="connsiteX100" fmla="*/ 3618912 w 4003028"/>
              <a:gd name="connsiteY100" fmla="*/ 2884803 h 3488687"/>
              <a:gd name="connsiteX101" fmla="*/ 3598514 w 4003028"/>
              <a:gd name="connsiteY101" fmla="*/ 2867018 h 3488687"/>
              <a:gd name="connsiteX102" fmla="*/ 3013134 w 4003028"/>
              <a:gd name="connsiteY102" fmla="*/ 1104274 h 3488687"/>
              <a:gd name="connsiteX103" fmla="*/ 2996120 w 4003028"/>
              <a:gd name="connsiteY103" fmla="*/ 1074045 h 3488687"/>
              <a:gd name="connsiteX104" fmla="*/ 2983995 w 4003028"/>
              <a:gd name="connsiteY104" fmla="*/ 999080 h 3488687"/>
              <a:gd name="connsiteX105" fmla="*/ 2974776 w 4003028"/>
              <a:gd name="connsiteY105" fmla="*/ 0 h 3488687"/>
              <a:gd name="connsiteX106" fmla="*/ 2869551 w 4003028"/>
              <a:gd name="connsiteY106" fmla="*/ 826280 h 3488687"/>
              <a:gd name="connsiteX107" fmla="*/ 2871430 w 4003028"/>
              <a:gd name="connsiteY107" fmla="*/ 888358 h 3488687"/>
              <a:gd name="connsiteX108" fmla="*/ 2810257 w 4003028"/>
              <a:gd name="connsiteY108" fmla="*/ 821365 h 3488687"/>
              <a:gd name="connsiteX109" fmla="*/ 1224809 w 4003028"/>
              <a:gd name="connsiteY109" fmla="*/ 795402 h 3488687"/>
              <a:gd name="connsiteX110" fmla="*/ 1187875 w 4003028"/>
              <a:gd name="connsiteY110" fmla="*/ 818604 h 348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160815" y="2214458"/>
            <a:ext cx="3588404" cy="1077218"/>
          </a:xfrm>
          <a:prstGeom prst="rect">
            <a:avLst/>
          </a:prstGeom>
          <a:noFill/>
        </p:spPr>
        <p:txBody>
          <a:bodyPr wrap="square" rtlCol="0">
            <a:spAutoFit/>
          </a:bodyPr>
          <a:lstStyle/>
          <a:p>
            <a:pPr algn="ctr"/>
            <a:r>
              <a:rPr lang="en-US" altLang="zh-CN" sz="32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cs typeface="Arial" panose="020B0604020202020204" pitchFamily="34" charset="0"/>
                <a:sym typeface="+mn-lt"/>
              </a:rPr>
              <a:t>ĐẶT </a:t>
            </a:r>
          </a:p>
          <a:p>
            <a:pPr algn="ctr"/>
            <a:r>
              <a:rPr lang="en-US" altLang="zh-CN" sz="32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cs typeface="Arial" panose="020B0604020202020204" pitchFamily="34" charset="0"/>
                <a:sym typeface="+mn-lt"/>
              </a:rPr>
              <a:t>VẤN ĐỀ</a:t>
            </a: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cs typeface="+mn-ea"/>
                <a:sym typeface="+mn-lt"/>
              </a:rPr>
              <a:t>01</a:t>
            </a:r>
            <a:endParaRPr lang="zh-CN" altLang="en-US" sz="5400" dirty="0">
              <a:cs typeface="+mn-ea"/>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758628643"/>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2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0.0 0.0 L 0.0 -0.07213" pathEditMode="relative" ptsTypes="">
                                      <p:cBhvr>
                                        <p:cTn id="85" dur="250" accel="50000" decel="50000" autoRev="1" fill="hold">
                                          <p:stCondLst>
                                            <p:cond delay="0"/>
                                          </p:stCondLst>
                                        </p:cTn>
                                        <p:tgtEl>
                                          <p:spTgt spid="110"/>
                                        </p:tgtEl>
                                        <p:attrNameLst>
                                          <p:attrName>ppt_x</p:attrName>
                                          <p:attrName>ppt_y</p:attrName>
                                        </p:attrNameLst>
                                      </p:cBhvr>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67"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1" cy="5156955"/>
          </a:xfrm>
          <a:prstGeom prst="rect">
            <a:avLst/>
          </a:prstGeom>
        </p:spPr>
      </p:pic>
      <p:sp>
        <p:nvSpPr>
          <p:cNvPr id="4" name="文本框 3"/>
          <p:cNvSpPr txBox="1"/>
          <p:nvPr/>
        </p:nvSpPr>
        <p:spPr>
          <a:xfrm>
            <a:off x="690880" y="371946"/>
            <a:ext cx="2967427" cy="461665"/>
          </a:xfrm>
          <a:prstGeom prst="rect">
            <a:avLst/>
          </a:prstGeom>
          <a:noFill/>
        </p:spPr>
        <p:txBody>
          <a:bodyPr wrap="square" rtlCol="0">
            <a:spAutoFit/>
          </a:bodyPr>
          <a:lstStyle/>
          <a:p>
            <a:pPr algn="just"/>
            <a:r>
              <a:rPr lang="en-US" altLang="zh-CN" sz="2400" b="1" dirty="0" smtClean="0">
                <a:solidFill>
                  <a:srgbClr val="FFFF00"/>
                </a:solidFill>
                <a:latin typeface="Arial" panose="020B0604020202020204" pitchFamily="34" charset="0"/>
                <a:cs typeface="Arial" panose="020B0604020202020204" pitchFamily="34" charset="0"/>
                <a:sym typeface="+mn-lt"/>
              </a:rPr>
              <a:t>01 ĐẶT VẤN </a:t>
            </a:r>
            <a:r>
              <a:rPr lang="en-US" altLang="zh-CN" sz="2400" b="1" dirty="0">
                <a:solidFill>
                  <a:srgbClr val="FFFF00"/>
                </a:solidFill>
                <a:latin typeface="Arial" panose="020B0604020202020204" pitchFamily="34" charset="0"/>
                <a:cs typeface="Arial" panose="020B0604020202020204" pitchFamily="34" charset="0"/>
                <a:sym typeface="+mn-lt"/>
              </a:rPr>
              <a:t>ĐỀ</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5333" b="100000" l="5778" r="99556">
                        <a14:foregroundMark x1="29778" y1="53778" x2="23111" y2="73778"/>
                      </a14:backgroundRemoval>
                    </a14:imgEffect>
                  </a14:imgLayer>
                </a14:imgProps>
              </a:ext>
            </a:extLst>
          </a:blip>
          <a:stretch>
            <a:fillRect/>
          </a:stretch>
        </p:blipFill>
        <p:spPr>
          <a:xfrm>
            <a:off x="-228283" y="2428240"/>
            <a:ext cx="2728715" cy="2728715"/>
          </a:xfrm>
          <a:prstGeom prst="rect">
            <a:avLst/>
          </a:prstGeom>
        </p:spPr>
      </p:pic>
      <p:sp>
        <p:nvSpPr>
          <p:cNvPr id="5" name="矩形 4"/>
          <p:cNvSpPr/>
          <p:nvPr/>
        </p:nvSpPr>
        <p:spPr>
          <a:xfrm>
            <a:off x="944880" y="562138"/>
            <a:ext cx="7548879" cy="4154984"/>
          </a:xfrm>
          <a:prstGeom prst="rect">
            <a:avLst/>
          </a:prstGeom>
        </p:spPr>
        <p:txBody>
          <a:bodyPr wrap="square">
            <a:spAutoFit/>
          </a:bodyPr>
          <a:lstStyle/>
          <a:p>
            <a:pPr algn="ctr"/>
            <a:r>
              <a:rPr lang="vi-VN" altLang="zh-CN" sz="2400" b="1" dirty="0" smtClean="0">
                <a:solidFill>
                  <a:srgbClr val="FFC000"/>
                </a:solidFill>
                <a:latin typeface="Arial" panose="020B0604020202020204" pitchFamily="34" charset="0"/>
                <a:cs typeface="Arial" panose="020B0604020202020204" pitchFamily="34" charset="0"/>
                <a:sym typeface="+mn-lt"/>
              </a:rPr>
              <a:t>1. Một </a:t>
            </a:r>
            <a:r>
              <a:rPr lang="vi-VN" altLang="zh-CN" sz="2400" b="1" dirty="0">
                <a:solidFill>
                  <a:srgbClr val="FFC000"/>
                </a:solidFill>
                <a:latin typeface="Arial" panose="020B0604020202020204" pitchFamily="34" charset="0"/>
                <a:cs typeface="Arial" panose="020B0604020202020204" pitchFamily="34" charset="0"/>
                <a:sym typeface="+mn-lt"/>
              </a:rPr>
              <a:t>người </a:t>
            </a:r>
            <a:r>
              <a:rPr lang="vi-VN" altLang="zh-CN" sz="2400" b="1" dirty="0" smtClean="0">
                <a:solidFill>
                  <a:srgbClr val="FFC000"/>
                </a:solidFill>
                <a:latin typeface="Arial" panose="020B0604020202020204" pitchFamily="34" charset="0"/>
                <a:cs typeface="Arial" panose="020B0604020202020204" pitchFamily="34" charset="0"/>
                <a:sym typeface="+mn-lt"/>
              </a:rPr>
              <a:t>mẹ</a:t>
            </a:r>
            <a:endParaRPr lang="en-US" altLang="zh-CN" sz="2400" b="1" dirty="0" smtClean="0">
              <a:solidFill>
                <a:srgbClr val="FFC000"/>
              </a:solidFill>
              <a:latin typeface="Arial" panose="020B0604020202020204" pitchFamily="34" charset="0"/>
              <a:cs typeface="Arial" panose="020B0604020202020204" pitchFamily="34" charset="0"/>
              <a:sym typeface="+mn-lt"/>
            </a:endParaRPr>
          </a:p>
          <a:p>
            <a:pPr algn="ctr"/>
            <a:r>
              <a:rPr lang="vi-VN" altLang="zh-CN" sz="2400" dirty="0">
                <a:solidFill>
                  <a:schemeClr val="bg1"/>
                </a:solidFill>
                <a:latin typeface="Arial" panose="020B0604020202020204" pitchFamily="34" charset="0"/>
                <a:cs typeface="Arial" panose="020B0604020202020204" pitchFamily="34" charset="0"/>
                <a:sym typeface="+mn-lt"/>
              </a:rPr>
              <a:t>Bà Tâm có một người con trai đã trưởng thành tên là là M. Anh là một người đi biển giỏi và là trụ cột trong gia đình. Khi bà Tâm nhận thấy con có những dấu hiệu không bình thường thì M đã nghiện ma tuý từ lâu, bị nhiễm HIV/ AIDS. Biết tin bà Tâm choáng váng, đau khổ đến mất ăn mất ngủ vì thương con. Mặc dù đau đớn, nhưng bà không khóc trước mặt con. Bà còn tích cực giúp đỡ những người có HIV/ ADIS khác và vận động gia đình những người này không xa lánh mà gần gủi, chăm sóc họ. </a:t>
            </a:r>
            <a:endParaRPr lang="en-US" altLang="zh-CN" sz="2400" dirty="0">
              <a:solidFill>
                <a:schemeClr val="bg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3626612086"/>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030" y="-290244"/>
            <a:ext cx="3849137" cy="5770311"/>
          </a:xfrm>
          <a:prstGeom prst="rect">
            <a:avLst/>
          </a:prstGeom>
        </p:spPr>
      </p:pic>
      <p:sp>
        <p:nvSpPr>
          <p:cNvPr id="7" name="矩形 6"/>
          <p:cNvSpPr/>
          <p:nvPr/>
        </p:nvSpPr>
        <p:spPr>
          <a:xfrm>
            <a:off x="116959" y="85307"/>
            <a:ext cx="8856921"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altLang="zh-CN" sz="2400" b="1" i="1" dirty="0" err="1" smtClean="0">
                <a:solidFill>
                  <a:schemeClr val="bg1"/>
                </a:solidFill>
                <a:latin typeface="Arial" panose="020B0604020202020204" pitchFamily="34" charset="0"/>
                <a:cs typeface="Arial" panose="020B0604020202020204" pitchFamily="34" charset="0"/>
                <a:sym typeface="+mn-lt"/>
              </a:rPr>
              <a:t>Câu</a:t>
            </a:r>
            <a:r>
              <a:rPr lang="en-US" altLang="zh-CN" sz="2400" b="1" i="1" dirty="0" smtClean="0">
                <a:solidFill>
                  <a:schemeClr val="bg1"/>
                </a:solidFill>
                <a:latin typeface="Arial" panose="020B0604020202020204" pitchFamily="34" charset="0"/>
                <a:cs typeface="Arial" panose="020B0604020202020204" pitchFamily="34" charset="0"/>
                <a:sym typeface="+mn-lt"/>
              </a:rPr>
              <a:t> </a:t>
            </a:r>
            <a:r>
              <a:rPr lang="en-US" altLang="zh-CN" sz="2400" b="1" i="1" dirty="0" err="1" smtClean="0">
                <a:solidFill>
                  <a:schemeClr val="bg1"/>
                </a:solidFill>
                <a:latin typeface="Arial" panose="020B0604020202020204" pitchFamily="34" charset="0"/>
                <a:cs typeface="Arial" panose="020B0604020202020204" pitchFamily="34" charset="0"/>
                <a:sym typeface="+mn-lt"/>
              </a:rPr>
              <a:t>hỏi</a:t>
            </a:r>
            <a:r>
              <a:rPr lang="en-US" altLang="zh-CN" sz="2400" b="1" i="1" dirty="0" smtClean="0">
                <a:solidFill>
                  <a:schemeClr val="bg1"/>
                </a:solidFill>
                <a:latin typeface="Arial" panose="020B0604020202020204" pitchFamily="34" charset="0"/>
                <a:cs typeface="Arial" panose="020B0604020202020204" pitchFamily="34" charset="0"/>
                <a:sym typeface="+mn-lt"/>
              </a:rPr>
              <a:t>: </a:t>
            </a:r>
            <a:r>
              <a:rPr lang="vi-VN" altLang="zh-CN" sz="2400" dirty="0">
                <a:solidFill>
                  <a:schemeClr val="bg1"/>
                </a:solidFill>
                <a:latin typeface="Arial" panose="020B0604020202020204" pitchFamily="34" charset="0"/>
                <a:cs typeface="Arial" panose="020B0604020202020204" pitchFamily="34" charset="0"/>
                <a:sym typeface="+mn-lt"/>
              </a:rPr>
              <a:t>Bà Tâm đã làm gì trước nỗi bất hạnh to lớn của gia đình?</a:t>
            </a:r>
          </a:p>
        </p:txBody>
      </p:sp>
      <p:sp>
        <p:nvSpPr>
          <p:cNvPr id="9" name="矩形 8"/>
          <p:cNvSpPr/>
          <p:nvPr/>
        </p:nvSpPr>
        <p:spPr>
          <a:xfrm>
            <a:off x="116959" y="3024378"/>
            <a:ext cx="885692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altLang="zh-CN" sz="2400" b="1" i="1" dirty="0" err="1" smtClean="0">
                <a:solidFill>
                  <a:schemeClr val="tx1"/>
                </a:solidFill>
                <a:latin typeface="Arial" panose="020B0604020202020204" pitchFamily="34" charset="0"/>
                <a:cs typeface="Arial" panose="020B0604020202020204" pitchFamily="34" charset="0"/>
                <a:sym typeface="+mn-lt"/>
              </a:rPr>
              <a:t>Câu</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hỏi</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vi-VN" altLang="zh-CN" sz="2400" dirty="0">
                <a:solidFill>
                  <a:schemeClr val="tx1"/>
                </a:solidFill>
                <a:latin typeface="Arial" panose="020B0604020202020204" pitchFamily="34" charset="0"/>
                <a:cs typeface="Arial" panose="020B0604020202020204" pitchFamily="34" charset="0"/>
                <a:sym typeface="+mn-lt"/>
              </a:rPr>
              <a:t>Theo em bà tâm là người như thế nào? </a:t>
            </a:r>
          </a:p>
        </p:txBody>
      </p:sp>
      <p:sp>
        <p:nvSpPr>
          <p:cNvPr id="10" name="矩形 6"/>
          <p:cNvSpPr/>
          <p:nvPr/>
        </p:nvSpPr>
        <p:spPr>
          <a:xfrm>
            <a:off x="116958" y="916304"/>
            <a:ext cx="8856921"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altLang="zh-CN" sz="2400" b="1" i="1" dirty="0" err="1" smtClean="0">
                <a:solidFill>
                  <a:schemeClr val="tx1"/>
                </a:solidFill>
                <a:latin typeface="Arial" panose="020B0604020202020204" pitchFamily="34" charset="0"/>
                <a:cs typeface="Arial" panose="020B0604020202020204" pitchFamily="34" charset="0"/>
                <a:sym typeface="+mn-lt"/>
              </a:rPr>
              <a:t>Câu</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trả</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lời</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vi-VN" altLang="zh-CN" sz="2400" dirty="0">
                <a:solidFill>
                  <a:schemeClr val="tx1"/>
                </a:solidFill>
                <a:latin typeface="Arial" panose="020B0604020202020204" pitchFamily="34" charset="0"/>
                <a:cs typeface="Arial" panose="020B0604020202020204" pitchFamily="34" charset="0"/>
                <a:sym typeface="+mn-lt"/>
              </a:rPr>
              <a:t>Bà Tâm choáng váng, đau khổ đến mất ăn mất ngủ vì thương con. Mặc dù đau đớn nhưng bà không khóc trước mặt con nén chặt nỗi đau để chăm sóc con. Bà tích cực giúp đỡ những người bị nhiễm </a:t>
            </a:r>
            <a:r>
              <a:rPr lang="vi-VN" altLang="zh-CN" sz="2400" dirty="0" smtClean="0">
                <a:solidFill>
                  <a:schemeClr val="tx1"/>
                </a:solidFill>
                <a:latin typeface="Arial" panose="020B0604020202020204" pitchFamily="34" charset="0"/>
                <a:cs typeface="Arial" panose="020B0604020202020204" pitchFamily="34" charset="0"/>
                <a:sym typeface="+mn-lt"/>
              </a:rPr>
              <a:t>HIV/ADIS </a:t>
            </a:r>
            <a:r>
              <a:rPr lang="vi-VN" altLang="zh-CN" sz="2400" dirty="0">
                <a:solidFill>
                  <a:schemeClr val="tx1"/>
                </a:solidFill>
                <a:latin typeface="Arial" panose="020B0604020202020204" pitchFamily="34" charset="0"/>
                <a:cs typeface="Arial" panose="020B0604020202020204" pitchFamily="34" charset="0"/>
                <a:sym typeface="+mn-lt"/>
              </a:rPr>
              <a:t>khác và vận động gia đình của những người này không xa lánh mà gần gũi, chăm sóc họ.</a:t>
            </a:r>
          </a:p>
        </p:txBody>
      </p:sp>
      <p:sp>
        <p:nvSpPr>
          <p:cNvPr id="11" name="矩形 8"/>
          <p:cNvSpPr/>
          <p:nvPr/>
        </p:nvSpPr>
        <p:spPr>
          <a:xfrm>
            <a:off x="116958" y="3486043"/>
            <a:ext cx="8856921"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altLang="zh-CN" sz="2400" b="1" i="1" dirty="0" err="1" smtClean="0">
                <a:solidFill>
                  <a:schemeClr val="tx1"/>
                </a:solidFill>
                <a:latin typeface="Arial" panose="020B0604020202020204" pitchFamily="34" charset="0"/>
                <a:cs typeface="Arial" panose="020B0604020202020204" pitchFamily="34" charset="0"/>
                <a:sym typeface="+mn-lt"/>
              </a:rPr>
              <a:t>Câu</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trả</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b="1" i="1" dirty="0" err="1" smtClean="0">
                <a:solidFill>
                  <a:schemeClr val="tx1"/>
                </a:solidFill>
                <a:latin typeface="Arial" panose="020B0604020202020204" pitchFamily="34" charset="0"/>
                <a:cs typeface="Arial" panose="020B0604020202020204" pitchFamily="34" charset="0"/>
                <a:sym typeface="+mn-lt"/>
              </a:rPr>
              <a:t>lời</a:t>
            </a:r>
            <a:r>
              <a:rPr lang="en-US" altLang="zh-CN" sz="2400" b="1" i="1" dirty="0" smtClean="0">
                <a:solidFill>
                  <a:schemeClr val="tx1"/>
                </a:solidFill>
                <a:latin typeface="Arial" panose="020B0604020202020204" pitchFamily="34" charset="0"/>
                <a:cs typeface="Arial" panose="020B0604020202020204" pitchFamily="34" charset="0"/>
                <a:sym typeface="+mn-lt"/>
              </a:rPr>
              <a:t>: </a:t>
            </a:r>
            <a:r>
              <a:rPr lang="en-US" altLang="zh-CN" sz="2400" dirty="0" smtClean="0">
                <a:solidFill>
                  <a:schemeClr val="tx1"/>
                </a:solidFill>
                <a:latin typeface="Arial" panose="020B0604020202020204" pitchFamily="34" charset="0"/>
                <a:cs typeface="Arial" panose="020B0604020202020204" pitchFamily="34" charset="0"/>
                <a:sym typeface="+mn-lt"/>
              </a:rPr>
              <a:t>B</a:t>
            </a:r>
            <a:r>
              <a:rPr lang="vi-VN" altLang="zh-CN" sz="2400" dirty="0" smtClean="0">
                <a:solidFill>
                  <a:schemeClr val="tx1"/>
                </a:solidFill>
                <a:latin typeface="Arial" panose="020B0604020202020204" pitchFamily="34" charset="0"/>
                <a:cs typeface="Arial" panose="020B0604020202020204" pitchFamily="34" charset="0"/>
                <a:sym typeface="+mn-lt"/>
              </a:rPr>
              <a:t>à </a:t>
            </a:r>
            <a:r>
              <a:rPr lang="vi-VN" altLang="zh-CN" sz="2400" dirty="0">
                <a:solidFill>
                  <a:schemeClr val="tx1"/>
                </a:solidFill>
                <a:latin typeface="Arial" panose="020B0604020202020204" pitchFamily="34" charset="0"/>
                <a:cs typeface="Arial" panose="020B0604020202020204" pitchFamily="34" charset="0"/>
                <a:sym typeface="+mn-lt"/>
              </a:rPr>
              <a:t>Tâm là một người biết làm chủ bản thân mình  điều khiển được những suy </a:t>
            </a:r>
            <a:r>
              <a:rPr lang="vi-VN" altLang="zh-CN" sz="2400" dirty="0" smtClean="0">
                <a:solidFill>
                  <a:schemeClr val="tx1"/>
                </a:solidFill>
                <a:latin typeface="Arial" panose="020B0604020202020204" pitchFamily="34" charset="0"/>
                <a:cs typeface="Arial" panose="020B0604020202020204" pitchFamily="34" charset="0"/>
                <a:sym typeface="+mn-lt"/>
              </a:rPr>
              <a:t>nghĩ, </a:t>
            </a:r>
            <a:r>
              <a:rPr lang="vi-VN" altLang="zh-CN" sz="2400" dirty="0">
                <a:solidFill>
                  <a:schemeClr val="tx1"/>
                </a:solidFill>
                <a:latin typeface="Arial" panose="020B0604020202020204" pitchFamily="34" charset="0"/>
                <a:cs typeface="Arial" panose="020B0604020202020204" pitchFamily="34" charset="0"/>
                <a:sym typeface="+mn-lt"/>
              </a:rPr>
              <a:t>tình cảm và hành vi của minh trong mọi hoàn cảnh, tình huống, luôn có thái độ bình tĩnh, tự tin và biết điều chỉnh hành vi của mình.</a:t>
            </a:r>
          </a:p>
        </p:txBody>
      </p:sp>
    </p:spTree>
    <p:extLst>
      <p:ext uri="{BB962C8B-B14F-4D97-AF65-F5344CB8AC3E}">
        <p14:creationId xmlns:p14="http://schemas.microsoft.com/office/powerpoint/2010/main" val="1882971475"/>
      </p:ext>
    </p:extLst>
  </p:cSld>
  <p:clrMapOvr>
    <a:masterClrMapping/>
  </p:clrMapOvr>
  <mc:AlternateContent xmlns:mc="http://schemas.openxmlformats.org/markup-compatibility/2006" xmlns:p14="http://schemas.microsoft.com/office/powerpoint/2010/main">
    <mc:Choice Requires="p14">
      <p:transition p14:dur="25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1948</TotalTime>
  <Words>1241</Words>
  <Application>Microsoft Office PowerPoint</Application>
  <PresentationFormat>On-screen Show (16:9)</PresentationFormat>
  <Paragraphs>143</Paragraphs>
  <Slides>23</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DFPOP1-W9</vt:lpstr>
      <vt:lpstr>宋体</vt:lpstr>
      <vt:lpstr>Times New Roman</vt:lpstr>
      <vt:lpstr>Calibri</vt:lpstr>
      <vt:lpstr>华康少女文字W5</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pc</cp:lastModifiedBy>
  <cp:revision>112</cp:revision>
  <dcterms:created xsi:type="dcterms:W3CDTF">2016-08-08T05:55:17Z</dcterms:created>
  <dcterms:modified xsi:type="dcterms:W3CDTF">2021-09-23T03:36:33Z</dcterms:modified>
</cp:coreProperties>
</file>