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Lst>
  <p:notesMasterIdLst>
    <p:notesMasterId r:id="rId34"/>
  </p:notesMasterIdLst>
  <p:sldIdLst>
    <p:sldId id="256" r:id="rId14"/>
    <p:sldId id="257" r:id="rId15"/>
    <p:sldId id="258" r:id="rId16"/>
    <p:sldId id="259" r:id="rId17"/>
    <p:sldId id="260" r:id="rId18"/>
    <p:sldId id="262" r:id="rId19"/>
    <p:sldId id="265" r:id="rId20"/>
    <p:sldId id="266" r:id="rId21"/>
    <p:sldId id="274" r:id="rId22"/>
    <p:sldId id="275" r:id="rId23"/>
    <p:sldId id="276" r:id="rId24"/>
    <p:sldId id="277" r:id="rId25"/>
    <p:sldId id="278" r:id="rId26"/>
    <p:sldId id="279" r:id="rId27"/>
    <p:sldId id="280" r:id="rId28"/>
    <p:sldId id="281" r:id="rId29"/>
    <p:sldId id="282" r:id="rId30"/>
    <p:sldId id="283" r:id="rId31"/>
    <p:sldId id="284" r:id="rId32"/>
    <p:sldId id="273" r:id="rId3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39.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12" Type="http://schemas.openxmlformats.org/officeDocument/2006/relationships/image" Target="../media/image87.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80.w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17" Type="http://schemas.openxmlformats.org/officeDocument/2006/relationships/image" Target="../media/image54.wmf"/><Relationship Id="rId2" Type="http://schemas.openxmlformats.org/officeDocument/2006/relationships/image" Target="../media/image39.wmf"/><Relationship Id="rId16" Type="http://schemas.openxmlformats.org/officeDocument/2006/relationships/image" Target="../media/image53.wmf"/><Relationship Id="rId1" Type="http://schemas.openxmlformats.org/officeDocument/2006/relationships/image" Target="../media/image35.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5" Type="http://schemas.openxmlformats.org/officeDocument/2006/relationships/image" Target="../media/image5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 Id="rId1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BFBFE-238F-4474-9556-5C377062F301}" type="datetimeFigureOut">
              <a:rPr lang="vi-VN" smtClean="0"/>
              <a:pPr/>
              <a:t>25/09/2021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B4C7-D394-4376-A8CA-8DBCB1385347}" type="slidenum">
              <a:rPr lang="vi-VN" smtClean="0"/>
              <a:pPr/>
              <a:t>‹#›</a:t>
            </a:fld>
            <a:endParaRPr lang="vi-VN"/>
          </a:p>
        </p:txBody>
      </p:sp>
    </p:spTree>
    <p:extLst>
      <p:ext uri="{BB962C8B-B14F-4D97-AF65-F5344CB8AC3E}">
        <p14:creationId xmlns:p14="http://schemas.microsoft.com/office/powerpoint/2010/main" val="34575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7D2953C1-2764-404A-A78C-C10DB9CD317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AE07A3-9531-4FFF-960D-4E0381EC86C9}" type="slidenum">
              <a:rPr lang="en-US" altLang="en-US"/>
              <a:pPr eaLnBrk="1" hangingPunct="1"/>
              <a:t>6</a:t>
            </a:fld>
            <a:endParaRPr lang="en-US" altLang="en-US"/>
          </a:p>
        </p:txBody>
      </p:sp>
      <p:sp>
        <p:nvSpPr>
          <p:cNvPr id="17411" name="Rectangle 2">
            <a:extLst>
              <a:ext uri="{FF2B5EF4-FFF2-40B4-BE49-F238E27FC236}">
                <a16:creationId xmlns="" xmlns:a16="http://schemas.microsoft.com/office/drawing/2014/main" id="{F1B97E2E-166C-44B2-8168-79CDECE0D54E}"/>
              </a:ext>
            </a:extLst>
          </p:cNvPr>
          <p:cNvSpPr>
            <a:spLocks noGrp="1" noRot="1" noChangeAspect="1" noChangeArrowheads="1" noTextEdit="1"/>
          </p:cNvSpPr>
          <p:nvPr>
            <p:ph type="sldImg"/>
          </p:nvPr>
        </p:nvSpPr>
        <p:spPr>
          <a:ln/>
        </p:spPr>
      </p:sp>
      <p:sp>
        <p:nvSpPr>
          <p:cNvPr id="17412" name="Rectangle 3">
            <a:extLst>
              <a:ext uri="{FF2B5EF4-FFF2-40B4-BE49-F238E27FC236}">
                <a16:creationId xmlns="" xmlns:a16="http://schemas.microsoft.com/office/drawing/2014/main" id="{B3C6E03C-80E0-402A-AC6F-B3A8CE130E8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 xmlns:a16="http://schemas.microsoft.com/office/drawing/2014/main" id="{C62445CF-31C5-4022-BCC2-3CD8472D609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CC8E79-9B7A-44AA-9ABA-6139CAB4997B}" type="slidenum">
              <a:rPr lang="en-US" altLang="en-US"/>
              <a:pPr eaLnBrk="1" hangingPunct="1"/>
              <a:t>7</a:t>
            </a:fld>
            <a:endParaRPr lang="en-US" altLang="en-US"/>
          </a:p>
        </p:txBody>
      </p:sp>
      <p:sp>
        <p:nvSpPr>
          <p:cNvPr id="18435" name="Rectangle 2">
            <a:extLst>
              <a:ext uri="{FF2B5EF4-FFF2-40B4-BE49-F238E27FC236}">
                <a16:creationId xmlns="" xmlns:a16="http://schemas.microsoft.com/office/drawing/2014/main" id="{126D3C03-592C-42B1-8994-8C2540C1D3C0}"/>
              </a:ext>
            </a:extLst>
          </p:cNvPr>
          <p:cNvSpPr>
            <a:spLocks noGrp="1" noRot="1" noChangeAspect="1" noChangeArrowheads="1" noTextEdit="1"/>
          </p:cNvSpPr>
          <p:nvPr>
            <p:ph type="sldImg"/>
          </p:nvPr>
        </p:nvSpPr>
        <p:spPr>
          <a:ln/>
        </p:spPr>
      </p:sp>
      <p:sp>
        <p:nvSpPr>
          <p:cNvPr id="18436" name="Rectangle 3">
            <a:extLst>
              <a:ext uri="{FF2B5EF4-FFF2-40B4-BE49-F238E27FC236}">
                <a16:creationId xmlns="" xmlns:a16="http://schemas.microsoft.com/office/drawing/2014/main" id="{1E34ECB9-0978-46AE-92C3-06200A70A13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 xmlns:a16="http://schemas.microsoft.com/office/drawing/2014/main" id="{4B32CF76-A9EC-4360-80B4-5F2D1D6AA46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E0A636-571A-428F-95D2-2ACD4EA17984}" type="slidenum">
              <a:rPr lang="en-US" altLang="en-US"/>
              <a:pPr eaLnBrk="1" hangingPunct="1"/>
              <a:t>8</a:t>
            </a:fld>
            <a:endParaRPr lang="en-US" altLang="en-US"/>
          </a:p>
        </p:txBody>
      </p:sp>
      <p:sp>
        <p:nvSpPr>
          <p:cNvPr id="19459" name="Rectangle 2">
            <a:extLst>
              <a:ext uri="{FF2B5EF4-FFF2-40B4-BE49-F238E27FC236}">
                <a16:creationId xmlns="" xmlns:a16="http://schemas.microsoft.com/office/drawing/2014/main" id="{B5F0D13B-907C-4580-9992-C2F0CE230CE0}"/>
              </a:ext>
            </a:extLst>
          </p:cNvPr>
          <p:cNvSpPr>
            <a:spLocks noGrp="1" noRot="1" noChangeAspect="1" noChangeArrowheads="1" noTextEdit="1"/>
          </p:cNvSpPr>
          <p:nvPr>
            <p:ph type="sldImg"/>
          </p:nvPr>
        </p:nvSpPr>
        <p:spPr>
          <a:ln/>
        </p:spPr>
      </p:sp>
      <p:sp>
        <p:nvSpPr>
          <p:cNvPr id="19460" name="Rectangle 3">
            <a:extLst>
              <a:ext uri="{FF2B5EF4-FFF2-40B4-BE49-F238E27FC236}">
                <a16:creationId xmlns="" xmlns:a16="http://schemas.microsoft.com/office/drawing/2014/main" id="{A5D18C47-0E2E-4764-97C5-A1B112470F9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55BBD6FA-E4BA-44DB-B777-993A90720094}" type="slidenum">
              <a:rPr lang="en-US" altLang="en-US">
                <a:solidFill>
                  <a:prstClr val="black"/>
                </a:solidFill>
              </a:rPr>
              <a:pPr/>
              <a:t>9</a:t>
            </a:fld>
            <a:endParaRPr lang="en-US" altLang="en-US">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99CA1412-95B2-4A34-9769-87758639601A}" type="slidenum">
              <a:rPr lang="en-US" altLang="en-US">
                <a:solidFill>
                  <a:prstClr val="black"/>
                </a:solidFill>
              </a:rPr>
              <a:pPr/>
              <a:t>11</a:t>
            </a:fld>
            <a:endParaRPr lang="en-US" alt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B173E1D5-8133-46D4-8124-5506B7659CDF}" type="slidenum">
              <a:rPr lang="en-US" altLang="en-US">
                <a:solidFill>
                  <a:srgbClr val="000000"/>
                </a:solidFill>
              </a:rPr>
              <a:pPr/>
              <a:t>12</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A5CF9B3A-4986-41D5-96AA-819FF3EC1E75}" type="slidenum">
              <a:rPr lang="en-US" altLang="en-US">
                <a:solidFill>
                  <a:prstClr val="black"/>
                </a:solidFill>
              </a:rPr>
              <a:pPr/>
              <a:t>13</a:t>
            </a:fld>
            <a:endParaRPr lang="en-US" altLang="en-US">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921C74D9-167D-423D-B752-2B15DCE1E50A}" type="slidenum">
              <a:rPr lang="en-US" altLang="en-US">
                <a:solidFill>
                  <a:prstClr val="black"/>
                </a:solidFill>
              </a:rPr>
              <a:pPr/>
              <a:t>14</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fld id="{921C74D9-167D-423D-B752-2B15DCE1E50A}" type="slidenum">
              <a:rPr lang="en-US" altLang="en-US">
                <a:solidFill>
                  <a:prstClr val="black"/>
                </a:solidFill>
              </a:rPr>
              <a:pPr/>
              <a:t>15</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39969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153111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977274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164184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700875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811752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85120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306398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57471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1612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078221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77384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B4CA70-1C5F-4890-8899-829996E381A6}" type="slidenum">
              <a:rPr lang="vi-VN" altLang="en-US"/>
              <a:pPr>
                <a:defRPr/>
              </a:pPr>
              <a:t>‹#›</a:t>
            </a:fld>
            <a:endParaRPr lang="vi-VN" altLang="en-US"/>
          </a:p>
        </p:txBody>
      </p:sp>
    </p:spTree>
    <p:extLst>
      <p:ext uri="{BB962C8B-B14F-4D97-AF65-F5344CB8AC3E}">
        <p14:creationId xmlns:p14="http://schemas.microsoft.com/office/powerpoint/2010/main" val="6829616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252A02-1769-4AA1-BCAD-F277AD189DC9}" type="slidenum">
              <a:rPr lang="vi-VN" altLang="en-US"/>
              <a:pPr>
                <a:defRPr/>
              </a:pPr>
              <a:t>‹#›</a:t>
            </a:fld>
            <a:endParaRPr lang="vi-VN" altLang="en-US"/>
          </a:p>
        </p:txBody>
      </p:sp>
    </p:spTree>
    <p:extLst>
      <p:ext uri="{BB962C8B-B14F-4D97-AF65-F5344CB8AC3E}">
        <p14:creationId xmlns:p14="http://schemas.microsoft.com/office/powerpoint/2010/main" val="40903412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DFBDBA-A766-4CFD-AD88-F85942C9CE0C}" type="slidenum">
              <a:rPr lang="vi-VN" altLang="en-US"/>
              <a:pPr>
                <a:defRPr/>
              </a:pPr>
              <a:t>‹#›</a:t>
            </a:fld>
            <a:endParaRPr lang="vi-VN" altLang="en-US"/>
          </a:p>
        </p:txBody>
      </p:sp>
    </p:spTree>
    <p:extLst>
      <p:ext uri="{BB962C8B-B14F-4D97-AF65-F5344CB8AC3E}">
        <p14:creationId xmlns:p14="http://schemas.microsoft.com/office/powerpoint/2010/main" val="10765608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3B1AFD-5CE5-4A8D-8769-F8ABCAF1DBC5}" type="slidenum">
              <a:rPr lang="vi-VN" altLang="en-US"/>
              <a:pPr>
                <a:defRPr/>
              </a:pPr>
              <a:t>‹#›</a:t>
            </a:fld>
            <a:endParaRPr lang="vi-VN" altLang="en-US"/>
          </a:p>
        </p:txBody>
      </p:sp>
    </p:spTree>
    <p:extLst>
      <p:ext uri="{BB962C8B-B14F-4D97-AF65-F5344CB8AC3E}">
        <p14:creationId xmlns:p14="http://schemas.microsoft.com/office/powerpoint/2010/main" val="3289776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06EFD8-C5DC-4131-A787-C35BBA38292D}" type="slidenum">
              <a:rPr lang="vi-VN" altLang="en-US"/>
              <a:pPr>
                <a:defRPr/>
              </a:pPr>
              <a:t>‹#›</a:t>
            </a:fld>
            <a:endParaRPr lang="vi-VN" altLang="en-US"/>
          </a:p>
        </p:txBody>
      </p:sp>
    </p:spTree>
    <p:extLst>
      <p:ext uri="{BB962C8B-B14F-4D97-AF65-F5344CB8AC3E}">
        <p14:creationId xmlns:p14="http://schemas.microsoft.com/office/powerpoint/2010/main" val="14365712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5" name="Rectangle 6"/>
          <p:cNvSpPr>
            <a:spLocks noGrp="1" noChangeArrowheads="1"/>
          </p:cNvSpPr>
          <p:nvPr>
            <p:ph type="sldNum" sz="quarter" idx="12"/>
          </p:nvPr>
        </p:nvSpPr>
        <p:spPr>
          <a:ln/>
        </p:spPr>
        <p:txBody>
          <a:bodyPr/>
          <a:lstStyle>
            <a:lvl1pPr>
              <a:defRPr/>
            </a:lvl1pPr>
          </a:lstStyle>
          <a:p>
            <a:pPr>
              <a:defRPr/>
            </a:pPr>
            <a:fld id="{96AC13DC-1DEC-415F-AA07-D4CA7AA16B60}" type="slidenum">
              <a:rPr lang="vi-VN" altLang="en-US"/>
              <a:pPr>
                <a:defRPr/>
              </a:pPr>
              <a:t>‹#›</a:t>
            </a:fld>
            <a:endParaRPr lang="vi-VN" altLang="en-US"/>
          </a:p>
        </p:txBody>
      </p:sp>
    </p:spTree>
    <p:extLst>
      <p:ext uri="{BB962C8B-B14F-4D97-AF65-F5344CB8AC3E}">
        <p14:creationId xmlns:p14="http://schemas.microsoft.com/office/powerpoint/2010/main" val="17497846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CF779F-AF7A-4282-B9BB-6A9D4DA8A40E}" type="slidenum">
              <a:rPr lang="vi-VN" altLang="en-US"/>
              <a:pPr>
                <a:defRPr/>
              </a:pPr>
              <a:t>‹#›</a:t>
            </a:fld>
            <a:endParaRPr lang="vi-VN" altLang="en-US"/>
          </a:p>
        </p:txBody>
      </p:sp>
    </p:spTree>
    <p:extLst>
      <p:ext uri="{BB962C8B-B14F-4D97-AF65-F5344CB8AC3E}">
        <p14:creationId xmlns:p14="http://schemas.microsoft.com/office/powerpoint/2010/main" val="20974679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E38646-3751-4C50-84E5-576EDAE46259}" type="slidenum">
              <a:rPr lang="vi-VN" altLang="en-US"/>
              <a:pPr>
                <a:defRPr/>
              </a:pPr>
              <a:t>‹#›</a:t>
            </a:fld>
            <a:endParaRPr lang="vi-VN" altLang="en-US"/>
          </a:p>
        </p:txBody>
      </p:sp>
    </p:spTree>
    <p:extLst>
      <p:ext uri="{BB962C8B-B14F-4D97-AF65-F5344CB8AC3E}">
        <p14:creationId xmlns:p14="http://schemas.microsoft.com/office/powerpoint/2010/main" val="64783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B889B57B-8954-4358-854C-E60E2A22A4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 xmlns:a16="http://schemas.microsoft.com/office/drawing/2014/main" id="{D71522E5-C27C-4FF0-AFE0-7953D708F5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 xmlns:a16="http://schemas.microsoft.com/office/drawing/2014/main" id="{A5C20E0C-8CB1-4291-9C0C-BAF01F843330}"/>
              </a:ext>
            </a:extLst>
          </p:cNvPr>
          <p:cNvSpPr>
            <a:spLocks noGrp="1" noChangeArrowheads="1"/>
          </p:cNvSpPr>
          <p:nvPr>
            <p:ph type="sldNum" sz="quarter" idx="12"/>
          </p:nvPr>
        </p:nvSpPr>
        <p:spPr>
          <a:ln/>
        </p:spPr>
        <p:txBody>
          <a:bodyPr/>
          <a:lstStyle>
            <a:lvl1pPr>
              <a:defRPr/>
            </a:lvl1pPr>
          </a:lstStyle>
          <a:p>
            <a:fld id="{4852A996-7013-4B54-8248-513810541865}" type="slidenum">
              <a:rPr lang="en-US" altLang="en-US"/>
              <a:pPr/>
              <a:t>‹#›</a:t>
            </a:fld>
            <a:endParaRPr lang="en-US" altLang="en-US"/>
          </a:p>
        </p:txBody>
      </p:sp>
    </p:spTree>
    <p:extLst>
      <p:ext uri="{BB962C8B-B14F-4D97-AF65-F5344CB8AC3E}">
        <p14:creationId xmlns:p14="http://schemas.microsoft.com/office/powerpoint/2010/main" val="108646413"/>
      </p:ext>
    </p:extLst>
  </p:cSld>
  <p:clrMapOvr>
    <a:masterClrMapping/>
  </p:clrMapOvr>
  <p:transition>
    <p:random/>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515C46-DD59-4C5B-82DD-652187AC39FA}" type="slidenum">
              <a:rPr lang="vi-VN" altLang="en-US"/>
              <a:pPr>
                <a:defRPr/>
              </a:pPr>
              <a:t>‹#›</a:t>
            </a:fld>
            <a:endParaRPr lang="vi-VN" altLang="en-US"/>
          </a:p>
        </p:txBody>
      </p:sp>
    </p:spTree>
    <p:extLst>
      <p:ext uri="{BB962C8B-B14F-4D97-AF65-F5344CB8AC3E}">
        <p14:creationId xmlns:p14="http://schemas.microsoft.com/office/powerpoint/2010/main" val="6794870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7993A5-F71F-433F-956A-EF5C5785CFCC}" type="slidenum">
              <a:rPr lang="vi-VN" altLang="en-US"/>
              <a:pPr>
                <a:defRPr/>
              </a:pPr>
              <a:t>‹#›</a:t>
            </a:fld>
            <a:endParaRPr lang="vi-VN" altLang="en-US"/>
          </a:p>
        </p:txBody>
      </p:sp>
    </p:spTree>
    <p:extLst>
      <p:ext uri="{BB962C8B-B14F-4D97-AF65-F5344CB8AC3E}">
        <p14:creationId xmlns:p14="http://schemas.microsoft.com/office/powerpoint/2010/main" val="1868655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FDCDD6-8D6D-4BA4-A06E-2A27F9497279}" type="slidenum">
              <a:rPr lang="vi-VN" altLang="en-US"/>
              <a:pPr>
                <a:defRPr/>
              </a:pPr>
              <a:t>‹#›</a:t>
            </a:fld>
            <a:endParaRPr lang="vi-VN" altLang="en-US"/>
          </a:p>
        </p:txBody>
      </p:sp>
    </p:spTree>
    <p:extLst>
      <p:ext uri="{BB962C8B-B14F-4D97-AF65-F5344CB8AC3E}">
        <p14:creationId xmlns:p14="http://schemas.microsoft.com/office/powerpoint/2010/main" val="32786102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B4CA70-1C5F-4890-8899-829996E381A6}" type="slidenum">
              <a:rPr lang="vi-VN" altLang="en-US"/>
              <a:pPr>
                <a:defRPr/>
              </a:pPr>
              <a:t>‹#›</a:t>
            </a:fld>
            <a:endParaRPr lang="vi-VN" altLang="en-US"/>
          </a:p>
        </p:txBody>
      </p:sp>
    </p:spTree>
    <p:extLst>
      <p:ext uri="{BB962C8B-B14F-4D97-AF65-F5344CB8AC3E}">
        <p14:creationId xmlns:p14="http://schemas.microsoft.com/office/powerpoint/2010/main" val="18221752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252A02-1769-4AA1-BCAD-F277AD189DC9}" type="slidenum">
              <a:rPr lang="vi-VN" altLang="en-US"/>
              <a:pPr>
                <a:defRPr/>
              </a:pPr>
              <a:t>‹#›</a:t>
            </a:fld>
            <a:endParaRPr lang="vi-VN" altLang="en-US"/>
          </a:p>
        </p:txBody>
      </p:sp>
    </p:spTree>
    <p:extLst>
      <p:ext uri="{BB962C8B-B14F-4D97-AF65-F5344CB8AC3E}">
        <p14:creationId xmlns:p14="http://schemas.microsoft.com/office/powerpoint/2010/main" val="14173835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DFBDBA-A766-4CFD-AD88-F85942C9CE0C}" type="slidenum">
              <a:rPr lang="vi-VN" altLang="en-US"/>
              <a:pPr>
                <a:defRPr/>
              </a:pPr>
              <a:t>‹#›</a:t>
            </a:fld>
            <a:endParaRPr lang="vi-VN" altLang="en-US"/>
          </a:p>
        </p:txBody>
      </p:sp>
    </p:spTree>
    <p:extLst>
      <p:ext uri="{BB962C8B-B14F-4D97-AF65-F5344CB8AC3E}">
        <p14:creationId xmlns:p14="http://schemas.microsoft.com/office/powerpoint/2010/main" val="21130581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3B1AFD-5CE5-4A8D-8769-F8ABCAF1DBC5}" type="slidenum">
              <a:rPr lang="vi-VN" altLang="en-US"/>
              <a:pPr>
                <a:defRPr/>
              </a:pPr>
              <a:t>‹#›</a:t>
            </a:fld>
            <a:endParaRPr lang="vi-VN" altLang="en-US"/>
          </a:p>
        </p:txBody>
      </p:sp>
    </p:spTree>
    <p:extLst>
      <p:ext uri="{BB962C8B-B14F-4D97-AF65-F5344CB8AC3E}">
        <p14:creationId xmlns:p14="http://schemas.microsoft.com/office/powerpoint/2010/main" val="28787975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06EFD8-C5DC-4131-A787-C35BBA38292D}" type="slidenum">
              <a:rPr lang="vi-VN" altLang="en-US"/>
              <a:pPr>
                <a:defRPr/>
              </a:pPr>
              <a:t>‹#›</a:t>
            </a:fld>
            <a:endParaRPr lang="vi-VN" altLang="en-US"/>
          </a:p>
        </p:txBody>
      </p:sp>
    </p:spTree>
    <p:extLst>
      <p:ext uri="{BB962C8B-B14F-4D97-AF65-F5344CB8AC3E}">
        <p14:creationId xmlns:p14="http://schemas.microsoft.com/office/powerpoint/2010/main" val="3359331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5" name="Rectangle 6"/>
          <p:cNvSpPr>
            <a:spLocks noGrp="1" noChangeArrowheads="1"/>
          </p:cNvSpPr>
          <p:nvPr>
            <p:ph type="sldNum" sz="quarter" idx="12"/>
          </p:nvPr>
        </p:nvSpPr>
        <p:spPr>
          <a:ln/>
        </p:spPr>
        <p:txBody>
          <a:bodyPr/>
          <a:lstStyle>
            <a:lvl1pPr>
              <a:defRPr/>
            </a:lvl1pPr>
          </a:lstStyle>
          <a:p>
            <a:pPr>
              <a:defRPr/>
            </a:pPr>
            <a:fld id="{96AC13DC-1DEC-415F-AA07-D4CA7AA16B60}" type="slidenum">
              <a:rPr lang="vi-VN" altLang="en-US"/>
              <a:pPr>
                <a:defRPr/>
              </a:pPr>
              <a:t>‹#›</a:t>
            </a:fld>
            <a:endParaRPr lang="vi-VN" altLang="en-US"/>
          </a:p>
        </p:txBody>
      </p:sp>
    </p:spTree>
    <p:extLst>
      <p:ext uri="{BB962C8B-B14F-4D97-AF65-F5344CB8AC3E}">
        <p14:creationId xmlns:p14="http://schemas.microsoft.com/office/powerpoint/2010/main" val="2824827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CF779F-AF7A-4282-B9BB-6A9D4DA8A40E}" type="slidenum">
              <a:rPr lang="vi-VN" altLang="en-US"/>
              <a:pPr>
                <a:defRPr/>
              </a:pPr>
              <a:t>‹#›</a:t>
            </a:fld>
            <a:endParaRPr lang="vi-VN" altLang="en-US"/>
          </a:p>
        </p:txBody>
      </p:sp>
    </p:spTree>
    <p:extLst>
      <p:ext uri="{BB962C8B-B14F-4D97-AF65-F5344CB8AC3E}">
        <p14:creationId xmlns:p14="http://schemas.microsoft.com/office/powerpoint/2010/main" val="287212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10EFE2-66DE-4C31-B788-47CBFCBBEB2F}" type="slidenum">
              <a:rPr lang="en-US"/>
              <a:pPr>
                <a:defRPr/>
              </a:pPr>
              <a:t>‹#›</a:t>
            </a:fld>
            <a:endParaRPr lang="en-US"/>
          </a:p>
        </p:txBody>
      </p:sp>
    </p:spTree>
    <p:extLst>
      <p:ext uri="{BB962C8B-B14F-4D97-AF65-F5344CB8AC3E}">
        <p14:creationId xmlns:p14="http://schemas.microsoft.com/office/powerpoint/2010/main" val="839009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E38646-3751-4C50-84E5-576EDAE46259}" type="slidenum">
              <a:rPr lang="vi-VN" altLang="en-US"/>
              <a:pPr>
                <a:defRPr/>
              </a:pPr>
              <a:t>‹#›</a:t>
            </a:fld>
            <a:endParaRPr lang="vi-VN" altLang="en-US"/>
          </a:p>
        </p:txBody>
      </p:sp>
    </p:spTree>
    <p:extLst>
      <p:ext uri="{BB962C8B-B14F-4D97-AF65-F5344CB8AC3E}">
        <p14:creationId xmlns:p14="http://schemas.microsoft.com/office/powerpoint/2010/main" val="10830577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515C46-DD59-4C5B-82DD-652187AC39FA}" type="slidenum">
              <a:rPr lang="vi-VN" altLang="en-US"/>
              <a:pPr>
                <a:defRPr/>
              </a:pPr>
              <a:t>‹#›</a:t>
            </a:fld>
            <a:endParaRPr lang="vi-VN" altLang="en-US"/>
          </a:p>
        </p:txBody>
      </p:sp>
    </p:spTree>
    <p:extLst>
      <p:ext uri="{BB962C8B-B14F-4D97-AF65-F5344CB8AC3E}">
        <p14:creationId xmlns:p14="http://schemas.microsoft.com/office/powerpoint/2010/main" val="17976746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7993A5-F71F-433F-956A-EF5C5785CFCC}" type="slidenum">
              <a:rPr lang="vi-VN" altLang="en-US"/>
              <a:pPr>
                <a:defRPr/>
              </a:pPr>
              <a:t>‹#›</a:t>
            </a:fld>
            <a:endParaRPr lang="vi-VN" altLang="en-US"/>
          </a:p>
        </p:txBody>
      </p:sp>
    </p:spTree>
    <p:extLst>
      <p:ext uri="{BB962C8B-B14F-4D97-AF65-F5344CB8AC3E}">
        <p14:creationId xmlns:p14="http://schemas.microsoft.com/office/powerpoint/2010/main" val="14653157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FDCDD6-8D6D-4BA4-A06E-2A27F9497279}" type="slidenum">
              <a:rPr lang="vi-VN" altLang="en-US"/>
              <a:pPr>
                <a:defRPr/>
              </a:pPr>
              <a:t>‹#›</a:t>
            </a:fld>
            <a:endParaRPr lang="vi-VN" altLang="en-US"/>
          </a:p>
        </p:txBody>
      </p:sp>
    </p:spTree>
    <p:extLst>
      <p:ext uri="{BB962C8B-B14F-4D97-AF65-F5344CB8AC3E}">
        <p14:creationId xmlns:p14="http://schemas.microsoft.com/office/powerpoint/2010/main" val="23919230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B4CA70-1C5F-4890-8899-829996E381A6}" type="slidenum">
              <a:rPr lang="vi-VN" altLang="en-US"/>
              <a:pPr>
                <a:defRPr/>
              </a:pPr>
              <a:t>‹#›</a:t>
            </a:fld>
            <a:endParaRPr lang="vi-VN" altLang="en-US"/>
          </a:p>
        </p:txBody>
      </p:sp>
    </p:spTree>
    <p:extLst>
      <p:ext uri="{BB962C8B-B14F-4D97-AF65-F5344CB8AC3E}">
        <p14:creationId xmlns:p14="http://schemas.microsoft.com/office/powerpoint/2010/main" val="837310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252A02-1769-4AA1-BCAD-F277AD189DC9}" type="slidenum">
              <a:rPr lang="vi-VN" altLang="en-US"/>
              <a:pPr>
                <a:defRPr/>
              </a:pPr>
              <a:t>‹#›</a:t>
            </a:fld>
            <a:endParaRPr lang="vi-VN" altLang="en-US"/>
          </a:p>
        </p:txBody>
      </p:sp>
    </p:spTree>
    <p:extLst>
      <p:ext uri="{BB962C8B-B14F-4D97-AF65-F5344CB8AC3E}">
        <p14:creationId xmlns:p14="http://schemas.microsoft.com/office/powerpoint/2010/main" val="1127886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DFBDBA-A766-4CFD-AD88-F85942C9CE0C}" type="slidenum">
              <a:rPr lang="vi-VN" altLang="en-US"/>
              <a:pPr>
                <a:defRPr/>
              </a:pPr>
              <a:t>‹#›</a:t>
            </a:fld>
            <a:endParaRPr lang="vi-VN" altLang="en-US"/>
          </a:p>
        </p:txBody>
      </p:sp>
    </p:spTree>
    <p:extLst>
      <p:ext uri="{BB962C8B-B14F-4D97-AF65-F5344CB8AC3E}">
        <p14:creationId xmlns:p14="http://schemas.microsoft.com/office/powerpoint/2010/main" val="30705746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3B1AFD-5CE5-4A8D-8769-F8ABCAF1DBC5}" type="slidenum">
              <a:rPr lang="vi-VN" altLang="en-US"/>
              <a:pPr>
                <a:defRPr/>
              </a:pPr>
              <a:t>‹#›</a:t>
            </a:fld>
            <a:endParaRPr lang="vi-VN" altLang="en-US"/>
          </a:p>
        </p:txBody>
      </p:sp>
    </p:spTree>
    <p:extLst>
      <p:ext uri="{BB962C8B-B14F-4D97-AF65-F5344CB8AC3E}">
        <p14:creationId xmlns:p14="http://schemas.microsoft.com/office/powerpoint/2010/main" val="32387909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06EFD8-C5DC-4131-A787-C35BBA38292D}" type="slidenum">
              <a:rPr lang="vi-VN" altLang="en-US"/>
              <a:pPr>
                <a:defRPr/>
              </a:pPr>
              <a:t>‹#›</a:t>
            </a:fld>
            <a:endParaRPr lang="vi-VN" altLang="en-US"/>
          </a:p>
        </p:txBody>
      </p:sp>
    </p:spTree>
    <p:extLst>
      <p:ext uri="{BB962C8B-B14F-4D97-AF65-F5344CB8AC3E}">
        <p14:creationId xmlns:p14="http://schemas.microsoft.com/office/powerpoint/2010/main" val="543621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5" name="Rectangle 6"/>
          <p:cNvSpPr>
            <a:spLocks noGrp="1" noChangeArrowheads="1"/>
          </p:cNvSpPr>
          <p:nvPr>
            <p:ph type="sldNum" sz="quarter" idx="12"/>
          </p:nvPr>
        </p:nvSpPr>
        <p:spPr>
          <a:ln/>
        </p:spPr>
        <p:txBody>
          <a:bodyPr/>
          <a:lstStyle>
            <a:lvl1pPr>
              <a:defRPr/>
            </a:lvl1pPr>
          </a:lstStyle>
          <a:p>
            <a:pPr>
              <a:defRPr/>
            </a:pPr>
            <a:fld id="{96AC13DC-1DEC-415F-AA07-D4CA7AA16B60}" type="slidenum">
              <a:rPr lang="vi-VN" altLang="en-US"/>
              <a:pPr>
                <a:defRPr/>
              </a:pPr>
              <a:t>‹#›</a:t>
            </a:fld>
            <a:endParaRPr lang="vi-VN" altLang="en-US"/>
          </a:p>
        </p:txBody>
      </p:sp>
    </p:spTree>
    <p:extLst>
      <p:ext uri="{BB962C8B-B14F-4D97-AF65-F5344CB8AC3E}">
        <p14:creationId xmlns:p14="http://schemas.microsoft.com/office/powerpoint/2010/main" val="103875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03C3C-DE87-4971-8E76-A107680D2EE0}" type="slidenum">
              <a:rPr lang="en-US"/>
              <a:pPr>
                <a:defRPr/>
              </a:pPr>
              <a:t>‹#›</a:t>
            </a:fld>
            <a:endParaRPr lang="en-US"/>
          </a:p>
        </p:txBody>
      </p:sp>
    </p:spTree>
    <p:extLst>
      <p:ext uri="{BB962C8B-B14F-4D97-AF65-F5344CB8AC3E}">
        <p14:creationId xmlns:p14="http://schemas.microsoft.com/office/powerpoint/2010/main" val="347924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CF779F-AF7A-4282-B9BB-6A9D4DA8A40E}" type="slidenum">
              <a:rPr lang="vi-VN" altLang="en-US"/>
              <a:pPr>
                <a:defRPr/>
              </a:pPr>
              <a:t>‹#›</a:t>
            </a:fld>
            <a:endParaRPr lang="vi-VN" altLang="en-US"/>
          </a:p>
        </p:txBody>
      </p:sp>
    </p:spTree>
    <p:extLst>
      <p:ext uri="{BB962C8B-B14F-4D97-AF65-F5344CB8AC3E}">
        <p14:creationId xmlns:p14="http://schemas.microsoft.com/office/powerpoint/2010/main" val="3287755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E38646-3751-4C50-84E5-576EDAE46259}" type="slidenum">
              <a:rPr lang="vi-VN" altLang="en-US"/>
              <a:pPr>
                <a:defRPr/>
              </a:pPr>
              <a:t>‹#›</a:t>
            </a:fld>
            <a:endParaRPr lang="vi-VN" altLang="en-US"/>
          </a:p>
        </p:txBody>
      </p:sp>
    </p:spTree>
    <p:extLst>
      <p:ext uri="{BB962C8B-B14F-4D97-AF65-F5344CB8AC3E}">
        <p14:creationId xmlns:p14="http://schemas.microsoft.com/office/powerpoint/2010/main" val="10123099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515C46-DD59-4C5B-82DD-652187AC39FA}" type="slidenum">
              <a:rPr lang="vi-VN" altLang="en-US"/>
              <a:pPr>
                <a:defRPr/>
              </a:pPr>
              <a:t>‹#›</a:t>
            </a:fld>
            <a:endParaRPr lang="vi-VN" altLang="en-US"/>
          </a:p>
        </p:txBody>
      </p:sp>
    </p:spTree>
    <p:extLst>
      <p:ext uri="{BB962C8B-B14F-4D97-AF65-F5344CB8AC3E}">
        <p14:creationId xmlns:p14="http://schemas.microsoft.com/office/powerpoint/2010/main" val="33108408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7993A5-F71F-433F-956A-EF5C5785CFCC}" type="slidenum">
              <a:rPr lang="vi-VN" altLang="en-US"/>
              <a:pPr>
                <a:defRPr/>
              </a:pPr>
              <a:t>‹#›</a:t>
            </a:fld>
            <a:endParaRPr lang="vi-VN" altLang="en-US"/>
          </a:p>
        </p:txBody>
      </p:sp>
    </p:spTree>
    <p:extLst>
      <p:ext uri="{BB962C8B-B14F-4D97-AF65-F5344CB8AC3E}">
        <p14:creationId xmlns:p14="http://schemas.microsoft.com/office/powerpoint/2010/main" val="7025773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FDCDD6-8D6D-4BA4-A06E-2A27F9497279}" type="slidenum">
              <a:rPr lang="vi-VN" altLang="en-US"/>
              <a:pPr>
                <a:defRPr/>
              </a:pPr>
              <a:t>‹#›</a:t>
            </a:fld>
            <a:endParaRPr lang="vi-VN" altLang="en-US"/>
          </a:p>
        </p:txBody>
      </p:sp>
    </p:spTree>
    <p:extLst>
      <p:ext uri="{BB962C8B-B14F-4D97-AF65-F5344CB8AC3E}">
        <p14:creationId xmlns:p14="http://schemas.microsoft.com/office/powerpoint/2010/main" val="330444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6377A9-AD5D-4B1D-AA4A-FB3EB85A98F6}" type="slidenum">
              <a:rPr lang="en-US"/>
              <a:pPr>
                <a:defRPr/>
              </a:pPr>
              <a:t>‹#›</a:t>
            </a:fld>
            <a:endParaRPr lang="en-US"/>
          </a:p>
        </p:txBody>
      </p:sp>
    </p:spTree>
    <p:extLst>
      <p:ext uri="{BB962C8B-B14F-4D97-AF65-F5344CB8AC3E}">
        <p14:creationId xmlns:p14="http://schemas.microsoft.com/office/powerpoint/2010/main" val="45198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65A70-FA7F-4183-A5A3-9DBCDB4B6309}" type="slidenum">
              <a:rPr lang="en-US"/>
              <a:pPr>
                <a:defRPr/>
              </a:pPr>
              <a:t>‹#›</a:t>
            </a:fld>
            <a:endParaRPr lang="en-US"/>
          </a:p>
        </p:txBody>
      </p:sp>
    </p:spTree>
    <p:extLst>
      <p:ext uri="{BB962C8B-B14F-4D97-AF65-F5344CB8AC3E}">
        <p14:creationId xmlns:p14="http://schemas.microsoft.com/office/powerpoint/2010/main" val="377117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117F26-7D63-4F34-80FF-03BDE2688198}" type="slidenum">
              <a:rPr lang="en-US"/>
              <a:pPr>
                <a:defRPr/>
              </a:pPr>
              <a:t>‹#›</a:t>
            </a:fld>
            <a:endParaRPr lang="en-US"/>
          </a:p>
        </p:txBody>
      </p:sp>
    </p:spTree>
    <p:extLst>
      <p:ext uri="{BB962C8B-B14F-4D97-AF65-F5344CB8AC3E}">
        <p14:creationId xmlns:p14="http://schemas.microsoft.com/office/powerpoint/2010/main" val="2557969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4AF701-7BED-4810-8DCB-CF19F01F80C3}" type="slidenum">
              <a:rPr lang="en-US"/>
              <a:pPr>
                <a:defRPr/>
              </a:pPr>
              <a:t>‹#›</a:t>
            </a:fld>
            <a:endParaRPr lang="en-US"/>
          </a:p>
        </p:txBody>
      </p:sp>
    </p:spTree>
    <p:extLst>
      <p:ext uri="{BB962C8B-B14F-4D97-AF65-F5344CB8AC3E}">
        <p14:creationId xmlns:p14="http://schemas.microsoft.com/office/powerpoint/2010/main" val="2196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4CE194-F216-47ED-A92E-0EED88E9F668}" type="slidenum">
              <a:rPr lang="en-US"/>
              <a:pPr>
                <a:defRPr/>
              </a:pPr>
              <a:t>‹#›</a:t>
            </a:fld>
            <a:endParaRPr lang="en-US"/>
          </a:p>
        </p:txBody>
      </p:sp>
    </p:spTree>
    <p:extLst>
      <p:ext uri="{BB962C8B-B14F-4D97-AF65-F5344CB8AC3E}">
        <p14:creationId xmlns:p14="http://schemas.microsoft.com/office/powerpoint/2010/main" val="208931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175841-49D4-4FAD-A376-6E80B78A9483}" type="slidenum">
              <a:rPr lang="en-US"/>
              <a:pPr>
                <a:defRPr/>
              </a:pPr>
              <a:t>‹#›</a:t>
            </a:fld>
            <a:endParaRPr lang="en-US"/>
          </a:p>
        </p:txBody>
      </p:sp>
    </p:spTree>
    <p:extLst>
      <p:ext uri="{BB962C8B-B14F-4D97-AF65-F5344CB8AC3E}">
        <p14:creationId xmlns:p14="http://schemas.microsoft.com/office/powerpoint/2010/main" val="1527863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9B0D7-7BB1-4471-81B3-709C9BF6B0F1}" type="slidenum">
              <a:rPr lang="en-US"/>
              <a:pPr>
                <a:defRPr/>
              </a:pPr>
              <a:t>‹#›</a:t>
            </a:fld>
            <a:endParaRPr lang="en-US"/>
          </a:p>
        </p:txBody>
      </p:sp>
    </p:spTree>
    <p:extLst>
      <p:ext uri="{BB962C8B-B14F-4D97-AF65-F5344CB8AC3E}">
        <p14:creationId xmlns:p14="http://schemas.microsoft.com/office/powerpoint/2010/main" val="143896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2D211-A120-4AF2-A303-7692A75578AA}" type="slidenum">
              <a:rPr lang="en-US"/>
              <a:pPr>
                <a:defRPr/>
              </a:pPr>
              <a:t>‹#›</a:t>
            </a:fld>
            <a:endParaRPr lang="en-US"/>
          </a:p>
        </p:txBody>
      </p:sp>
    </p:spTree>
    <p:extLst>
      <p:ext uri="{BB962C8B-B14F-4D97-AF65-F5344CB8AC3E}">
        <p14:creationId xmlns:p14="http://schemas.microsoft.com/office/powerpoint/2010/main" val="54893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99F0A-5487-4FF3-842E-6318B622359E}" type="slidenum">
              <a:rPr lang="en-US"/>
              <a:pPr>
                <a:defRPr/>
              </a:pPr>
              <a:t>‹#›</a:t>
            </a:fld>
            <a:endParaRPr lang="en-US"/>
          </a:p>
        </p:txBody>
      </p:sp>
    </p:spTree>
    <p:extLst>
      <p:ext uri="{BB962C8B-B14F-4D97-AF65-F5344CB8AC3E}">
        <p14:creationId xmlns:p14="http://schemas.microsoft.com/office/powerpoint/2010/main" val="374674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4925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07984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26894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12720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95387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7020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6162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20219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33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904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1840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509518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7673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97490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3406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998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70961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42968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5317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86429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32266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21141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44318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08289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95664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1956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8380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51412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8881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73495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39731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87511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10545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11532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48039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50220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02028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05950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69898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59671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64447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96100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46967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51734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07964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364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19945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645906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703484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3565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13956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50642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041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32568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493830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2179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11312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013275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08330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6352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46287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91272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510082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10250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10559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1B666-41AD-4E0F-A450-AB6D061F777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3996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13ABB-D237-4734-82CF-4CA9552710A7}" type="datetimeFigureOut">
              <a:rPr lang="vi-VN" smtClean="0"/>
              <a:pPr/>
              <a:t>25/09/2021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C98C4E-70EE-401F-AE04-735FFE5B64CE}" type="slidenum">
              <a:rPr lang="vi-VN" smtClean="0"/>
              <a:pPr/>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BAA30-07F1-4CBB-93CA-83A972F4775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21792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AF51D-F00B-4D66-BFCF-660A8BE5FE9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11312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AC68-FB84-4DF7-9328-EBEC50D89FD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013275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8437D0-2919-4D23-AF08-7EC4AD5B094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08330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27ADDF-B079-418B-ABC2-809EEDFA7180}"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6352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FF4404-5590-47C8-96F1-D4C77B9932DA}"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46287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C2A6D-85E5-4DE7-8FE9-D3502A837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91272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85436-47FB-4C85-AFA9-28941AED25C4}"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510082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29B002-ABC7-4D90-97A9-8168EAA83815}"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10250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681D8-04C9-4C5D-9509-A55F854376D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105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13ABB-D237-4734-82CF-4CA9552710A7}" type="datetimeFigureOut">
              <a:rPr lang="vi-VN" smtClean="0"/>
              <a:pPr/>
              <a:t>25/09/2021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98C4E-70EE-401F-AE04-735FFE5B64CE}"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99860605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A972CF6F-4242-4D32-AADB-88FCCF217FC6}" type="slidenum">
              <a:rPr lang="vi-VN" altLang="en-US"/>
              <a:pPr fontAlgn="base">
                <a:spcBef>
                  <a:spcPct val="0"/>
                </a:spcBef>
                <a:spcAft>
                  <a:spcPct val="0"/>
                </a:spcAft>
                <a:defRPr/>
              </a:pPr>
              <a:t>‹#›</a:t>
            </a:fld>
            <a:endParaRPr lang="vi-VN" altLang="en-US"/>
          </a:p>
        </p:txBody>
      </p:sp>
    </p:spTree>
    <p:extLst>
      <p:ext uri="{BB962C8B-B14F-4D97-AF65-F5344CB8AC3E}">
        <p14:creationId xmlns:p14="http://schemas.microsoft.com/office/powerpoint/2010/main" val="421683746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A972CF6F-4242-4D32-AADB-88FCCF217FC6}" type="slidenum">
              <a:rPr lang="vi-VN" altLang="en-US"/>
              <a:pPr fontAlgn="base">
                <a:spcBef>
                  <a:spcPct val="0"/>
                </a:spcBef>
                <a:spcAft>
                  <a:spcPct val="0"/>
                </a:spcAft>
                <a:defRPr/>
              </a:pPr>
              <a:t>‹#›</a:t>
            </a:fld>
            <a:endParaRPr lang="vi-VN" altLang="en-US"/>
          </a:p>
        </p:txBody>
      </p:sp>
    </p:spTree>
    <p:extLst>
      <p:ext uri="{BB962C8B-B14F-4D97-AF65-F5344CB8AC3E}">
        <p14:creationId xmlns:p14="http://schemas.microsoft.com/office/powerpoint/2010/main" val="18881563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panose="020B0604020202020204" pitchFamily="34" charset="0"/>
              </a:defRPr>
            </a:lvl1pPr>
          </a:lstStyle>
          <a:p>
            <a:pPr fontAlgn="base">
              <a:spcBef>
                <a:spcPct val="0"/>
              </a:spcBef>
              <a:spcAft>
                <a:spcPct val="0"/>
              </a:spcAft>
              <a:defRPr/>
            </a:pPr>
            <a:endParaRPr lang="vi-V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A972CF6F-4242-4D32-AADB-88FCCF217FC6}" type="slidenum">
              <a:rPr lang="vi-VN" altLang="en-US"/>
              <a:pPr fontAlgn="base">
                <a:spcBef>
                  <a:spcPct val="0"/>
                </a:spcBef>
                <a:spcAft>
                  <a:spcPct val="0"/>
                </a:spcAft>
                <a:defRPr/>
              </a:pPr>
              <a:t>‹#›</a:t>
            </a:fld>
            <a:endParaRPr lang="vi-VN" altLang="en-US"/>
          </a:p>
        </p:txBody>
      </p:sp>
    </p:spTree>
    <p:extLst>
      <p:ext uri="{BB962C8B-B14F-4D97-AF65-F5344CB8AC3E}">
        <p14:creationId xmlns:p14="http://schemas.microsoft.com/office/powerpoint/2010/main" val="32943508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3638"/>
            <a:ext cx="21336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defTabSz="912813">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3638"/>
            <a:ext cx="28956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algn="ctr" defTabSz="912813">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3638"/>
            <a:ext cx="21336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algn="r" defTabSz="912813">
              <a:defRPr sz="1400">
                <a:solidFill>
                  <a:srgbClr val="000000"/>
                </a:solidFill>
              </a:defRPr>
            </a:lvl1pPr>
          </a:lstStyle>
          <a:p>
            <a:pPr fontAlgn="base">
              <a:spcBef>
                <a:spcPct val="0"/>
              </a:spcBef>
              <a:spcAft>
                <a:spcPct val="0"/>
              </a:spcAft>
              <a:defRPr/>
            </a:pPr>
            <a:fld id="{34A1906B-89C7-4F7D-9532-E7E944240F39}"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10521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Arial" charset="0"/>
          <a:cs typeface="Arial" charset="0"/>
        </a:defRPr>
      </a:lvl2pPr>
      <a:lvl3pPr algn="ctr" defTabSz="912813" rtl="0" eaLnBrk="0" fontAlgn="base" hangingPunct="0">
        <a:spcBef>
          <a:spcPct val="0"/>
        </a:spcBef>
        <a:spcAft>
          <a:spcPct val="0"/>
        </a:spcAft>
        <a:defRPr sz="4500">
          <a:solidFill>
            <a:schemeClr val="tx2"/>
          </a:solidFill>
          <a:latin typeface="Arial" charset="0"/>
          <a:cs typeface="Arial" charset="0"/>
        </a:defRPr>
      </a:lvl3pPr>
      <a:lvl4pPr algn="ctr" defTabSz="912813" rtl="0" eaLnBrk="0" fontAlgn="base" hangingPunct="0">
        <a:spcBef>
          <a:spcPct val="0"/>
        </a:spcBef>
        <a:spcAft>
          <a:spcPct val="0"/>
        </a:spcAft>
        <a:defRPr sz="4500">
          <a:solidFill>
            <a:schemeClr val="tx2"/>
          </a:solidFill>
          <a:latin typeface="Arial" charset="0"/>
          <a:cs typeface="Arial" charset="0"/>
        </a:defRPr>
      </a:lvl4pPr>
      <a:lvl5pPr algn="ctr" defTabSz="912813" rtl="0" eaLnBrk="0" fontAlgn="base" hangingPunct="0">
        <a:spcBef>
          <a:spcPct val="0"/>
        </a:spcBef>
        <a:spcAft>
          <a:spcPct val="0"/>
        </a:spcAft>
        <a:defRPr sz="4500">
          <a:solidFill>
            <a:schemeClr val="tx2"/>
          </a:solidFill>
          <a:latin typeface="Arial" charset="0"/>
          <a:cs typeface="Arial" charset="0"/>
        </a:defRPr>
      </a:lvl5pPr>
      <a:lvl6pPr marL="457200" algn="ctr" defTabSz="912813" rtl="0" fontAlgn="base">
        <a:spcBef>
          <a:spcPct val="0"/>
        </a:spcBef>
        <a:spcAft>
          <a:spcPct val="0"/>
        </a:spcAft>
        <a:defRPr sz="4500">
          <a:solidFill>
            <a:schemeClr val="tx2"/>
          </a:solidFill>
          <a:latin typeface="Arial" charset="0"/>
          <a:cs typeface="Arial" charset="0"/>
        </a:defRPr>
      </a:lvl6pPr>
      <a:lvl7pPr marL="914400" algn="ctr" defTabSz="912813" rtl="0" fontAlgn="base">
        <a:spcBef>
          <a:spcPct val="0"/>
        </a:spcBef>
        <a:spcAft>
          <a:spcPct val="0"/>
        </a:spcAft>
        <a:defRPr sz="4500">
          <a:solidFill>
            <a:schemeClr val="tx2"/>
          </a:solidFill>
          <a:latin typeface="Arial" charset="0"/>
          <a:cs typeface="Arial" charset="0"/>
        </a:defRPr>
      </a:lvl7pPr>
      <a:lvl8pPr marL="1371600" algn="ctr" defTabSz="912813" rtl="0" fontAlgn="base">
        <a:spcBef>
          <a:spcPct val="0"/>
        </a:spcBef>
        <a:spcAft>
          <a:spcPct val="0"/>
        </a:spcAft>
        <a:defRPr sz="4500">
          <a:solidFill>
            <a:schemeClr val="tx2"/>
          </a:solidFill>
          <a:latin typeface="Arial" charset="0"/>
          <a:cs typeface="Arial" charset="0"/>
        </a:defRPr>
      </a:lvl8pPr>
      <a:lvl9pPr marL="1828800" algn="ctr" defTabSz="912813" rtl="0" fontAlgn="base">
        <a:spcBef>
          <a:spcPct val="0"/>
        </a:spcBef>
        <a:spcAft>
          <a:spcPct val="0"/>
        </a:spcAft>
        <a:defRPr sz="4500">
          <a:solidFill>
            <a:schemeClr val="tx2"/>
          </a:solidFill>
          <a:latin typeface="Arial" charset="0"/>
          <a:cs typeface="Arial" charset="0"/>
        </a:defRPr>
      </a:lvl9pPr>
    </p:titleStyle>
    <p:bodyStyle>
      <a:lvl1pPr marL="344488" indent="-344488"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4163" algn="l" defTabSz="912813" rtl="0" eaLnBrk="0" fontAlgn="base" hangingPunct="0">
        <a:spcBef>
          <a:spcPct val="20000"/>
        </a:spcBef>
        <a:spcAft>
          <a:spcPct val="0"/>
        </a:spcAft>
        <a:buChar char="–"/>
        <a:defRPr sz="2900">
          <a:solidFill>
            <a:schemeClr val="tx1"/>
          </a:solidFill>
          <a:latin typeface="+mn-lt"/>
          <a:cs typeface="+mn-cs"/>
        </a:defRPr>
      </a:lvl2pPr>
      <a:lvl3pPr marL="1143000" indent="-230188" algn="l" defTabSz="912813" rtl="0" eaLnBrk="0" fontAlgn="base" hangingPunct="0">
        <a:spcBef>
          <a:spcPct val="20000"/>
        </a:spcBef>
        <a:spcAft>
          <a:spcPct val="0"/>
        </a:spcAft>
        <a:buChar char="•"/>
        <a:defRPr sz="2300">
          <a:solidFill>
            <a:schemeClr val="tx1"/>
          </a:solidFill>
          <a:latin typeface="+mn-lt"/>
          <a:cs typeface="+mn-cs"/>
        </a:defRPr>
      </a:lvl3pPr>
      <a:lvl4pPr marL="1598613" indent="-227013" algn="l" defTabSz="912813" rtl="0" eaLnBrk="0" fontAlgn="base" hangingPunct="0">
        <a:spcBef>
          <a:spcPct val="20000"/>
        </a:spcBef>
        <a:spcAft>
          <a:spcPct val="0"/>
        </a:spcAft>
        <a:buChar char="–"/>
        <a:defRPr sz="2000">
          <a:solidFill>
            <a:schemeClr val="tx1"/>
          </a:solidFill>
          <a:latin typeface="+mn-lt"/>
          <a:cs typeface="+mn-cs"/>
        </a:defRPr>
      </a:lvl4pPr>
      <a:lvl5pPr marL="2057400" indent="-228600" algn="l" defTabSz="912813" rtl="0" eaLnBrk="0" fontAlgn="base" hangingPunct="0">
        <a:spcBef>
          <a:spcPct val="20000"/>
        </a:spcBef>
        <a:spcAft>
          <a:spcPct val="0"/>
        </a:spcAft>
        <a:buChar char="»"/>
        <a:defRPr sz="2000">
          <a:solidFill>
            <a:schemeClr val="tx1"/>
          </a:solidFill>
          <a:latin typeface="+mn-lt"/>
          <a:cs typeface="+mn-cs"/>
        </a:defRPr>
      </a:lvl5pPr>
      <a:lvl6pPr marL="2514600" indent="-228600" algn="l" defTabSz="912813" rtl="0" fontAlgn="base">
        <a:spcBef>
          <a:spcPct val="20000"/>
        </a:spcBef>
        <a:spcAft>
          <a:spcPct val="0"/>
        </a:spcAft>
        <a:buChar char="»"/>
        <a:defRPr sz="2000">
          <a:solidFill>
            <a:schemeClr val="tx1"/>
          </a:solidFill>
          <a:latin typeface="+mn-lt"/>
          <a:cs typeface="+mn-cs"/>
        </a:defRPr>
      </a:lvl6pPr>
      <a:lvl7pPr marL="2971800" indent="-228600" algn="l" defTabSz="912813" rtl="0" fontAlgn="base">
        <a:spcBef>
          <a:spcPct val="20000"/>
        </a:spcBef>
        <a:spcAft>
          <a:spcPct val="0"/>
        </a:spcAft>
        <a:buChar char="»"/>
        <a:defRPr sz="2000">
          <a:solidFill>
            <a:schemeClr val="tx1"/>
          </a:solidFill>
          <a:latin typeface="+mn-lt"/>
          <a:cs typeface="+mn-cs"/>
        </a:defRPr>
      </a:lvl7pPr>
      <a:lvl8pPr marL="3429000" indent="-228600" algn="l" defTabSz="912813" rtl="0" fontAlgn="base">
        <a:spcBef>
          <a:spcPct val="20000"/>
        </a:spcBef>
        <a:spcAft>
          <a:spcPct val="0"/>
        </a:spcAft>
        <a:buChar char="»"/>
        <a:defRPr sz="2000">
          <a:solidFill>
            <a:schemeClr val="tx1"/>
          </a:solidFill>
          <a:latin typeface="+mn-lt"/>
          <a:cs typeface="+mn-cs"/>
        </a:defRPr>
      </a:lvl8pPr>
      <a:lvl9pPr marL="3886200" indent="-228600" algn="l" defTabSz="912813"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5366089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9181816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5050716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41354944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8642309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71905138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anose="020B0604020202020204" pitchFamily="34" charset="0"/>
              </a:defRPr>
            </a:lvl1pPr>
          </a:lstStyle>
          <a:p>
            <a:pPr fontAlgn="base">
              <a:spcBef>
                <a:spcPct val="0"/>
              </a:spcBef>
              <a:spcAft>
                <a:spcPct val="0"/>
              </a:spcAft>
              <a:defRPr/>
            </a:pPr>
            <a:endParaRPr lang="vi-V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D60A6F-EF2C-4469-9315-9BE280875C4B}"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7190513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VnTime" panose="020B7200000000000000"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9.wmf"/><Relationship Id="rId2" Type="http://schemas.openxmlformats.org/officeDocument/2006/relationships/slideLayout" Target="../slideLayouts/slideLayout47.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image" Target="../media/image35.wmf"/><Relationship Id="rId4" Type="http://schemas.openxmlformats.org/officeDocument/2006/relationships/oleObject" Target="../embeddings/oleObject3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2.wmf"/><Relationship Id="rId18" Type="http://schemas.openxmlformats.org/officeDocument/2006/relationships/oleObject" Target="../embeddings/oleObject47.bin"/><Relationship Id="rId26" Type="http://schemas.openxmlformats.org/officeDocument/2006/relationships/oleObject" Target="../embeddings/oleObject51.bin"/><Relationship Id="rId39" Type="http://schemas.openxmlformats.org/officeDocument/2006/relationships/image" Target="../media/image56.png"/><Relationship Id="rId3" Type="http://schemas.openxmlformats.org/officeDocument/2006/relationships/notesSlide" Target="../notesSlides/notesSlide6.xml"/><Relationship Id="rId21" Type="http://schemas.openxmlformats.org/officeDocument/2006/relationships/image" Target="../media/image46.wmf"/><Relationship Id="rId34" Type="http://schemas.openxmlformats.org/officeDocument/2006/relationships/oleObject" Target="../embeddings/oleObject55.bin"/><Relationship Id="rId7" Type="http://schemas.openxmlformats.org/officeDocument/2006/relationships/image" Target="../media/image39.wmf"/><Relationship Id="rId12" Type="http://schemas.openxmlformats.org/officeDocument/2006/relationships/oleObject" Target="../embeddings/oleObject44.bin"/><Relationship Id="rId17" Type="http://schemas.openxmlformats.org/officeDocument/2006/relationships/image" Target="../media/image44.wmf"/><Relationship Id="rId25" Type="http://schemas.openxmlformats.org/officeDocument/2006/relationships/image" Target="../media/image48.wmf"/><Relationship Id="rId33" Type="http://schemas.openxmlformats.org/officeDocument/2006/relationships/image" Target="../media/image52.wmf"/><Relationship Id="rId38" Type="http://schemas.openxmlformats.org/officeDocument/2006/relationships/image" Target="../media/image55.png"/><Relationship Id="rId2" Type="http://schemas.openxmlformats.org/officeDocument/2006/relationships/slideLayout" Target="../slideLayouts/slideLayout58.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50.wmf"/><Relationship Id="rId41" Type="http://schemas.openxmlformats.org/officeDocument/2006/relationships/image" Target="../media/image58.png"/><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image" Target="../media/image41.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54.wmf"/><Relationship Id="rId40" Type="http://schemas.openxmlformats.org/officeDocument/2006/relationships/image" Target="../media/image57.png"/><Relationship Id="rId5" Type="http://schemas.openxmlformats.org/officeDocument/2006/relationships/image" Target="../media/image35.wmf"/><Relationship Id="rId15" Type="http://schemas.openxmlformats.org/officeDocument/2006/relationships/image" Target="../media/image43.wmf"/><Relationship Id="rId23" Type="http://schemas.openxmlformats.org/officeDocument/2006/relationships/image" Target="../media/image47.wmf"/><Relationship Id="rId28" Type="http://schemas.openxmlformats.org/officeDocument/2006/relationships/oleObject" Target="../embeddings/oleObject52.bin"/><Relationship Id="rId36"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image" Target="../media/image45.wmf"/><Relationship Id="rId31" Type="http://schemas.openxmlformats.org/officeDocument/2006/relationships/image" Target="../media/image51.wmf"/><Relationship Id="rId4" Type="http://schemas.openxmlformats.org/officeDocument/2006/relationships/oleObject" Target="../embeddings/oleObject40.bin"/><Relationship Id="rId9" Type="http://schemas.openxmlformats.org/officeDocument/2006/relationships/image" Target="../media/image40.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49.wmf"/><Relationship Id="rId30" Type="http://schemas.openxmlformats.org/officeDocument/2006/relationships/oleObject" Target="../embeddings/oleObject53.bin"/><Relationship Id="rId35" Type="http://schemas.openxmlformats.org/officeDocument/2006/relationships/image" Target="../media/image5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7.xml"/><Relationship Id="rId7" Type="http://schemas.openxmlformats.org/officeDocument/2006/relationships/image" Target="../media/image39.wmf"/><Relationship Id="rId2" Type="http://schemas.openxmlformats.org/officeDocument/2006/relationships/slideLayout" Target="../slideLayouts/slideLayout69.xml"/><Relationship Id="rId1" Type="http://schemas.openxmlformats.org/officeDocument/2006/relationships/vmlDrawing" Target="../drawings/vmlDrawing10.vml"/><Relationship Id="rId6" Type="http://schemas.openxmlformats.org/officeDocument/2006/relationships/oleObject" Target="../embeddings/oleObject58.bin"/><Relationship Id="rId5" Type="http://schemas.openxmlformats.org/officeDocument/2006/relationships/image" Target="../media/image35.wmf"/><Relationship Id="rId4" Type="http://schemas.openxmlformats.org/officeDocument/2006/relationships/oleObject" Target="../embeddings/oleObject57.bin"/><Relationship Id="rId9" Type="http://schemas.openxmlformats.org/officeDocument/2006/relationships/image" Target="../media/image5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8.xml"/><Relationship Id="rId7" Type="http://schemas.openxmlformats.org/officeDocument/2006/relationships/image" Target="../media/image61.wmf"/><Relationship Id="rId2" Type="http://schemas.openxmlformats.org/officeDocument/2006/relationships/slideLayout" Target="../slideLayouts/slideLayout80.xml"/><Relationship Id="rId1" Type="http://schemas.openxmlformats.org/officeDocument/2006/relationships/vmlDrawing" Target="../drawings/vmlDrawing11.vml"/><Relationship Id="rId6" Type="http://schemas.openxmlformats.org/officeDocument/2006/relationships/oleObject" Target="../embeddings/oleObject61.bin"/><Relationship Id="rId5" Type="http://schemas.openxmlformats.org/officeDocument/2006/relationships/image" Target="../media/image60.wmf"/><Relationship Id="rId4" Type="http://schemas.openxmlformats.org/officeDocument/2006/relationships/oleObject" Target="../embeddings/oleObject60.bin"/><Relationship Id="rId9" Type="http://schemas.openxmlformats.org/officeDocument/2006/relationships/image" Target="../media/image6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9.xml"/><Relationship Id="rId7" Type="http://schemas.openxmlformats.org/officeDocument/2006/relationships/image" Target="../media/image61.wmf"/><Relationship Id="rId2" Type="http://schemas.openxmlformats.org/officeDocument/2006/relationships/slideLayout" Target="../slideLayouts/slideLayout91.xml"/><Relationship Id="rId1" Type="http://schemas.openxmlformats.org/officeDocument/2006/relationships/vmlDrawing" Target="../drawings/vmlDrawing12.vml"/><Relationship Id="rId6" Type="http://schemas.openxmlformats.org/officeDocument/2006/relationships/oleObject" Target="../embeddings/oleObject64.bin"/><Relationship Id="rId5" Type="http://schemas.openxmlformats.org/officeDocument/2006/relationships/image" Target="../media/image60.wmf"/><Relationship Id="rId4" Type="http://schemas.openxmlformats.org/officeDocument/2006/relationships/oleObject" Target="../embeddings/oleObject63.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07.xml"/><Relationship Id="rId1" Type="http://schemas.openxmlformats.org/officeDocument/2006/relationships/vmlDrawing" Target="../drawings/vmlDrawing13.vml"/><Relationship Id="rId6" Type="http://schemas.openxmlformats.org/officeDocument/2006/relationships/image" Target="../media/image64.wmf"/><Relationship Id="rId5" Type="http://schemas.openxmlformats.org/officeDocument/2006/relationships/oleObject" Target="../embeddings/oleObject67.bin"/><Relationship Id="rId4" Type="http://schemas.openxmlformats.org/officeDocument/2006/relationships/image" Target="../media/image63.wmf"/></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13.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71.bin"/><Relationship Id="rId18" Type="http://schemas.openxmlformats.org/officeDocument/2006/relationships/image" Target="../media/image73.wmf"/><Relationship Id="rId3" Type="http://schemas.openxmlformats.org/officeDocument/2006/relationships/image" Target="../media/image65.jpeg"/><Relationship Id="rId7" Type="http://schemas.openxmlformats.org/officeDocument/2006/relationships/oleObject" Target="../embeddings/oleObject69.bin"/><Relationship Id="rId12" Type="http://schemas.openxmlformats.org/officeDocument/2006/relationships/image" Target="../media/image75.png"/><Relationship Id="rId17" Type="http://schemas.openxmlformats.org/officeDocument/2006/relationships/oleObject" Target="../embeddings/oleObject73.bin"/><Relationship Id="rId2" Type="http://schemas.openxmlformats.org/officeDocument/2006/relationships/slideLayout" Target="../slideLayouts/slideLayout124.xml"/><Relationship Id="rId16" Type="http://schemas.openxmlformats.org/officeDocument/2006/relationships/image" Target="../media/image72.wmf"/><Relationship Id="rId1" Type="http://schemas.openxmlformats.org/officeDocument/2006/relationships/vmlDrawing" Target="../drawings/vmlDrawing14.vml"/><Relationship Id="rId6" Type="http://schemas.openxmlformats.org/officeDocument/2006/relationships/image" Target="../media/image68.wmf"/><Relationship Id="rId11" Type="http://schemas.openxmlformats.org/officeDocument/2006/relationships/image" Target="../media/image74.png"/><Relationship Id="rId5" Type="http://schemas.openxmlformats.org/officeDocument/2006/relationships/oleObject" Target="../embeddings/oleObject68.bin"/><Relationship Id="rId15" Type="http://schemas.openxmlformats.org/officeDocument/2006/relationships/oleObject" Target="../embeddings/oleObject72.bin"/><Relationship Id="rId10" Type="http://schemas.openxmlformats.org/officeDocument/2006/relationships/image" Target="../media/image70.wmf"/><Relationship Id="rId4" Type="http://schemas.openxmlformats.org/officeDocument/2006/relationships/image" Target="../media/image66.png"/><Relationship Id="rId9" Type="http://schemas.openxmlformats.org/officeDocument/2006/relationships/oleObject" Target="../embeddings/oleObject70.bin"/><Relationship Id="rId14" Type="http://schemas.openxmlformats.org/officeDocument/2006/relationships/image" Target="../media/image71.wmf"/></Relationships>
</file>

<file path=ppt/slides/_rels/slide19.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78.bin"/><Relationship Id="rId18" Type="http://schemas.openxmlformats.org/officeDocument/2006/relationships/image" Target="../media/image82.wmf"/><Relationship Id="rId26" Type="http://schemas.openxmlformats.org/officeDocument/2006/relationships/image" Target="../media/image86.wmf"/><Relationship Id="rId3" Type="http://schemas.openxmlformats.org/officeDocument/2006/relationships/image" Target="../media/image65.jpeg"/><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79.w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135.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oleObject" Target="../embeddings/oleObject77.bin"/><Relationship Id="rId24" Type="http://schemas.openxmlformats.org/officeDocument/2006/relationships/image" Target="../media/image85.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87.wmf"/><Relationship Id="rId10" Type="http://schemas.openxmlformats.org/officeDocument/2006/relationships/image" Target="../media/image78.wmf"/><Relationship Id="rId19" Type="http://schemas.openxmlformats.org/officeDocument/2006/relationships/oleObject" Target="../embeddings/oleObject81.bin"/><Relationship Id="rId4" Type="http://schemas.openxmlformats.org/officeDocument/2006/relationships/image" Target="../media/image66.png"/><Relationship Id="rId9" Type="http://schemas.openxmlformats.org/officeDocument/2006/relationships/oleObject" Target="../embeddings/oleObject76.bin"/><Relationship Id="rId14" Type="http://schemas.openxmlformats.org/officeDocument/2006/relationships/image" Target="../media/image80.wmf"/><Relationship Id="rId22" Type="http://schemas.openxmlformats.org/officeDocument/2006/relationships/image" Target="../media/image84.wmf"/><Relationship Id="rId27"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s>
</file>

<file path=ppt/slides/_rels/slide20.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13.xml"/><Relationship Id="rId4" Type="http://schemas.openxmlformats.org/officeDocument/2006/relationships/image" Target="../media/image90.gi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17.bin"/><Relationship Id="rId18" Type="http://schemas.openxmlformats.org/officeDocument/2006/relationships/image" Target="../media/image14.png"/><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6.wmf"/><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5.wmf"/><Relationship Id="rId19" Type="http://schemas.openxmlformats.org/officeDocument/2006/relationships/image" Target="../media/image15.png"/><Relationship Id="rId4" Type="http://schemas.openxmlformats.org/officeDocument/2006/relationships/image" Target="../media/image2.wmf"/><Relationship Id="rId9" Type="http://schemas.openxmlformats.org/officeDocument/2006/relationships/oleObject" Target="../embeddings/oleObject15.bin"/><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20.bin"/><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22.bin"/><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4.wmf"/><Relationship Id="rId18" Type="http://schemas.openxmlformats.org/officeDocument/2006/relationships/oleObject" Target="../embeddings/oleObject29.bin"/><Relationship Id="rId26" Type="http://schemas.openxmlformats.org/officeDocument/2006/relationships/image" Target="../media/image29.wmf"/><Relationship Id="rId3" Type="http://schemas.openxmlformats.org/officeDocument/2006/relationships/notesSlide" Target="../notesSlides/notesSlide1.xml"/><Relationship Id="rId21" Type="http://schemas.openxmlformats.org/officeDocument/2006/relationships/image" Target="../media/image27.wmf"/><Relationship Id="rId7" Type="http://schemas.openxmlformats.org/officeDocument/2006/relationships/image" Target="../media/image21.wmf"/><Relationship Id="rId12" Type="http://schemas.openxmlformats.org/officeDocument/2006/relationships/oleObject" Target="../embeddings/oleObject27.bin"/><Relationship Id="rId17" Type="http://schemas.openxmlformats.org/officeDocument/2006/relationships/image" Target="../media/image31.png"/><Relationship Id="rId25" Type="http://schemas.openxmlformats.org/officeDocument/2006/relationships/oleObject" Target="../embeddings/oleObject32.bin"/><Relationship Id="rId2" Type="http://schemas.openxmlformats.org/officeDocument/2006/relationships/slideLayout" Target="../slideLayouts/slideLayout12.xml"/><Relationship Id="rId16" Type="http://schemas.openxmlformats.org/officeDocument/2006/relationships/image" Target="../media/image25.wmf"/><Relationship Id="rId20" Type="http://schemas.openxmlformats.org/officeDocument/2006/relationships/oleObject" Target="../embeddings/oleObject30.bin"/><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23.wmf"/><Relationship Id="rId24" Type="http://schemas.openxmlformats.org/officeDocument/2006/relationships/image" Target="../media/image32.png"/><Relationship Id="rId5" Type="http://schemas.openxmlformats.org/officeDocument/2006/relationships/image" Target="../media/image20.wmf"/><Relationship Id="rId15" Type="http://schemas.openxmlformats.org/officeDocument/2006/relationships/oleObject" Target="../embeddings/oleObject28.bin"/><Relationship Id="rId23" Type="http://schemas.openxmlformats.org/officeDocument/2006/relationships/image" Target="../media/image28.wmf"/><Relationship Id="rId10" Type="http://schemas.openxmlformats.org/officeDocument/2006/relationships/oleObject" Target="../embeddings/oleObject26.bin"/><Relationship Id="rId19" Type="http://schemas.openxmlformats.org/officeDocument/2006/relationships/image" Target="../media/image26.wmf"/><Relationship Id="rId4" Type="http://schemas.openxmlformats.org/officeDocument/2006/relationships/oleObject" Target="../embeddings/oleObject23.bin"/><Relationship Id="rId9" Type="http://schemas.openxmlformats.org/officeDocument/2006/relationships/image" Target="../media/image22.wmf"/><Relationship Id="rId14" Type="http://schemas.openxmlformats.org/officeDocument/2006/relationships/image" Target="../media/image30.png"/><Relationship Id="rId22"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34.bin"/><Relationship Id="rId5" Type="http://schemas.openxmlformats.org/officeDocument/2006/relationships/image" Target="../media/image33.wmf"/><Relationship Id="rId4"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4.xml"/><Relationship Id="rId7" Type="http://schemas.openxmlformats.org/officeDocument/2006/relationships/image" Target="../media/image36.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5.bin"/><Relationship Id="rId9"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85800"/>
            <a:ext cx="7572428" cy="2123658"/>
          </a:xfrm>
          <a:prstGeom prst="rect">
            <a:avLst/>
          </a:prstGeom>
          <a:solidFill>
            <a:schemeClr val="bg1"/>
          </a:solidFill>
        </p:spPr>
        <p:txBody>
          <a:bodyPr wrap="square" rtlCol="0">
            <a:spAutoFit/>
          </a:bodyPr>
          <a:lstStyle/>
          <a:p>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Chương</a:t>
            </a:r>
            <a:r>
              <a:rPr lang="en-US" sz="4400" b="1" dirty="0" smtClean="0">
                <a:solidFill>
                  <a:srgbClr val="002060"/>
                </a:solidFill>
                <a:latin typeface="Times New Roman" panose="02020603050405020304" pitchFamily="18" charset="0"/>
                <a:cs typeface="Times New Roman" panose="02020603050405020304" pitchFamily="18" charset="0"/>
              </a:rPr>
              <a:t> I </a:t>
            </a:r>
          </a:p>
          <a:p>
            <a:pPr algn="ctr"/>
            <a:r>
              <a:rPr lang="en-US" sz="4400" b="1" dirty="0" smtClean="0">
                <a:solidFill>
                  <a:srgbClr val="FF0000"/>
                </a:solidFill>
                <a:latin typeface="Times New Roman" panose="02020603050405020304" pitchFamily="18" charset="0"/>
                <a:cs typeface="Times New Roman" panose="02020603050405020304" pitchFamily="18" charset="0"/>
              </a:rPr>
              <a:t>PHÉP NHÂN VÀ PHÉP CHIA CÁC ĐA THỨC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7158" y="3929066"/>
            <a:ext cx="2000264" cy="1384995"/>
          </a:xfrm>
          <a:prstGeom prst="rect">
            <a:avLst/>
          </a:prstGeom>
          <a:solidFill>
            <a:srgbClr val="FFFF00"/>
          </a:solid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Phép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nhân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phép</a:t>
            </a:r>
            <a:r>
              <a:rPr lang="en-US" sz="2800" b="1" dirty="0" smtClean="0">
                <a:solidFill>
                  <a:srgbClr val="002060"/>
                </a:solidFill>
                <a:latin typeface="Times New Roman" panose="02020603050405020304" pitchFamily="18" charset="0"/>
                <a:cs typeface="Times New Roman" panose="02020603050405020304" pitchFamily="18" charset="0"/>
              </a:rPr>
              <a:t> chia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2928926" y="4117967"/>
            <a:ext cx="2428892" cy="954107"/>
          </a:xfrm>
          <a:prstGeom prst="rect">
            <a:avLst/>
          </a:prstGeom>
          <a:solidFill>
            <a:srgbClr val="FFFF00"/>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7 </a:t>
            </a:r>
            <a:r>
              <a:rPr lang="en-US" sz="2800" b="1" dirty="0" err="1" smtClean="0">
                <a:solidFill>
                  <a:srgbClr val="002060"/>
                </a:solidFill>
                <a:latin typeface="Times New Roman" panose="02020603050405020304" pitchFamily="18" charset="0"/>
                <a:cs typeface="Times New Roman" panose="02020603050405020304" pitchFamily="18" charset="0"/>
              </a:rPr>
              <a:t>Hằng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đẳng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nhớ</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86446" y="4013474"/>
            <a:ext cx="3106034" cy="1384995"/>
          </a:xfrm>
          <a:prstGeom prst="rect">
            <a:avLst/>
          </a:prstGeom>
          <a:solidFill>
            <a:srgbClr val="FFFF00"/>
          </a:solid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Phân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tích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nhân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tử</a:t>
            </a:r>
            <a:r>
              <a:rPr lang="en-US" sz="2800" b="1" dirty="0" smtClean="0">
                <a:solidFill>
                  <a:srgbClr val="002060"/>
                </a:solidFill>
                <a:latin typeface="Times New Roman" panose="02020603050405020304" pitchFamily="18" charset="0"/>
                <a:cs typeface="Times New Roman" panose="02020603050405020304" pitchFamily="18" charset="0"/>
              </a:rPr>
              <a:t> (4 </a:t>
            </a:r>
            <a:r>
              <a:rPr lang="en-US" sz="2800" b="1" dirty="0" err="1" smtClean="0">
                <a:solidFill>
                  <a:srgbClr val="002060"/>
                </a:solidFill>
                <a:latin typeface="Times New Roman" panose="02020603050405020304" pitchFamily="18" charset="0"/>
                <a:cs typeface="Times New Roman" panose="02020603050405020304" pitchFamily="18" charset="0"/>
              </a:rPr>
              <a:t>phương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pháp</a:t>
            </a:r>
            <a:r>
              <a:rPr lang="en-US" sz="2800" b="1" dirty="0" smtClean="0">
                <a:solidFill>
                  <a:srgbClr val="002060"/>
                </a:solidFill>
                <a:latin typeface="Times New Roman" panose="02020603050405020304" pitchFamily="18" charset="0"/>
                <a:cs typeface="Times New Roman" panose="02020603050405020304" pitchFamily="18" charset="0"/>
              </a:rPr>
              <a:t>)</a:t>
            </a:r>
          </a:p>
        </p:txBody>
      </p:sp>
      <p:cxnSp>
        <p:nvCxnSpPr>
          <p:cNvPr id="10" name="Straight Connector 9"/>
          <p:cNvCxnSpPr/>
          <p:nvPr/>
        </p:nvCxnSpPr>
        <p:spPr>
          <a:xfrm flipV="1">
            <a:off x="1643042" y="2786058"/>
            <a:ext cx="2143140" cy="10001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rot="5400000">
            <a:off x="3143637" y="3428603"/>
            <a:ext cx="1285884" cy="14367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929058" y="2786058"/>
            <a:ext cx="2428892" cy="11430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0350"/>
            <a:ext cx="31337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3"/>
          <p:cNvSpPr txBox="1">
            <a:spLocks noChangeArrowheads="1"/>
          </p:cNvSpPr>
          <p:nvPr/>
        </p:nvSpPr>
        <p:spPr bwMode="auto">
          <a:xfrm>
            <a:off x="468313" y="836613"/>
            <a:ext cx="83518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algn="just" eaLnBrk="0" fontAlgn="base" hangingPunct="0">
              <a:spcBef>
                <a:spcPct val="0"/>
              </a:spcBef>
              <a:spcAft>
                <a:spcPct val="0"/>
              </a:spcAft>
            </a:pPr>
            <a:r>
              <a:rPr lang="en-US" sz="2800" smtClean="0">
                <a:solidFill>
                  <a:srgbClr val="000000"/>
                </a:solidFill>
                <a:latin typeface="Times New Roman" pitchFamily="18" charset="0"/>
                <a:cs typeface="Times New Roman" pitchFamily="18" charset="0"/>
              </a:rPr>
              <a:t>Muốn nhân một đa thức với một đa thức, ta nhân mỗi hạng tử của đa thức này với từng hạng tử của đa thức kia rồi cộng các tích với nhau.</a:t>
            </a:r>
          </a:p>
        </p:txBody>
      </p:sp>
      <p:sp>
        <p:nvSpPr>
          <p:cNvPr id="7172" name="TextBox 4"/>
          <p:cNvSpPr txBox="1">
            <a:spLocks noChangeArrowheads="1"/>
          </p:cNvSpPr>
          <p:nvPr/>
        </p:nvSpPr>
        <p:spPr bwMode="auto">
          <a:xfrm>
            <a:off x="827088" y="2276475"/>
            <a:ext cx="6840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u="sng" smtClean="0">
                <a:solidFill>
                  <a:srgbClr val="FF0000"/>
                </a:solidFill>
                <a:latin typeface="Times New Roman" pitchFamily="18" charset="0"/>
                <a:cs typeface="Times New Roman" pitchFamily="18" charset="0"/>
              </a:rPr>
              <a:t>Nhận xét: </a:t>
            </a:r>
            <a:r>
              <a:rPr lang="en-US" sz="2800" smtClean="0">
                <a:solidFill>
                  <a:srgbClr val="000000"/>
                </a:solidFill>
                <a:latin typeface="Times New Roman" pitchFamily="18" charset="0"/>
                <a:cs typeface="Times New Roman" pitchFamily="18" charset="0"/>
              </a:rPr>
              <a:t>Tích của hai đa thức là một đa thức.</a:t>
            </a:r>
          </a:p>
        </p:txBody>
      </p:sp>
    </p:spTree>
    <p:extLst>
      <p:ext uri="{BB962C8B-B14F-4D97-AF65-F5344CB8AC3E}">
        <p14:creationId xmlns:p14="http://schemas.microsoft.com/office/powerpoint/2010/main" val="343572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0"/>
          <p:cNvSpPr txBox="1">
            <a:spLocks noChangeArrowheads="1"/>
          </p:cNvSpPr>
          <p:nvPr/>
        </p:nvSpPr>
        <p:spPr bwMode="auto">
          <a:xfrm>
            <a:off x="836613" y="2681288"/>
            <a:ext cx="30956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(A+B)(C+D) </a:t>
            </a:r>
            <a:endParaRPr lang="vi-VN" altLang="en-US" sz="4000" b="1" smtClean="0">
              <a:solidFill>
                <a:srgbClr val="000000"/>
              </a:solidFill>
            </a:endParaRPr>
          </a:p>
        </p:txBody>
      </p:sp>
      <p:graphicFrame>
        <p:nvGraphicFramePr>
          <p:cNvPr id="8195"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02"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16"/>
          <p:cNvSpPr txBox="1">
            <a:spLocks noChangeArrowheads="1"/>
          </p:cNvSpPr>
          <p:nvPr/>
        </p:nvSpPr>
        <p:spPr bwMode="auto">
          <a:xfrm>
            <a:off x="225425" y="1498600"/>
            <a:ext cx="19653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i="1" smtClean="0">
                <a:solidFill>
                  <a:srgbClr val="0000FF"/>
                </a:solidFill>
                <a:latin typeface="Times New Roman" pitchFamily="18" charset="0"/>
                <a:cs typeface="Times New Roman" pitchFamily="18" charset="0"/>
              </a:rPr>
              <a:t>Tổng quát:</a:t>
            </a:r>
            <a:endParaRPr lang="vi-VN" altLang="en-US" sz="2800" b="1" i="1" smtClean="0">
              <a:solidFill>
                <a:srgbClr val="0000FF"/>
              </a:solidFill>
              <a:latin typeface="Times New Roman" pitchFamily="18" charset="0"/>
              <a:cs typeface="Times New Roman" pitchFamily="18" charset="0"/>
            </a:endParaRPr>
          </a:p>
        </p:txBody>
      </p:sp>
      <p:sp>
        <p:nvSpPr>
          <p:cNvPr id="9245" name="AutoShape 29"/>
          <p:cNvSpPr>
            <a:spLocks noChangeArrowheads="1"/>
          </p:cNvSpPr>
          <p:nvPr/>
        </p:nvSpPr>
        <p:spPr bwMode="auto">
          <a:xfrm>
            <a:off x="1208088" y="2370138"/>
            <a:ext cx="1368425" cy="757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9246" name="AutoShape 30"/>
          <p:cNvSpPr>
            <a:spLocks noChangeArrowheads="1"/>
          </p:cNvSpPr>
          <p:nvPr/>
        </p:nvSpPr>
        <p:spPr bwMode="auto">
          <a:xfrm>
            <a:off x="1187450" y="2349500"/>
            <a:ext cx="1944688" cy="757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9249" name="Text Box 33"/>
          <p:cNvSpPr txBox="1">
            <a:spLocks noChangeArrowheads="1"/>
          </p:cNvSpPr>
          <p:nvPr/>
        </p:nvSpPr>
        <p:spPr bwMode="auto">
          <a:xfrm>
            <a:off x="3471863" y="2698750"/>
            <a:ext cx="5472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FF5050"/>
                </a:solidFill>
              </a:rPr>
              <a:t>    A</a:t>
            </a:r>
            <a:r>
              <a:rPr lang="en-US" altLang="en-US" sz="4000" b="1" smtClean="0">
                <a:solidFill>
                  <a:srgbClr val="000000"/>
                </a:solidFill>
              </a:rPr>
              <a:t>.C   </a:t>
            </a:r>
            <a:r>
              <a:rPr lang="en-US" altLang="en-US" sz="4000" b="1" smtClean="0">
                <a:solidFill>
                  <a:srgbClr val="FF5050"/>
                </a:solidFill>
              </a:rPr>
              <a:t>A</a:t>
            </a:r>
            <a:r>
              <a:rPr lang="en-US" altLang="en-US" sz="4000" b="1" smtClean="0">
                <a:solidFill>
                  <a:srgbClr val="000000"/>
                </a:solidFill>
              </a:rPr>
              <a:t>.D</a:t>
            </a:r>
            <a:endParaRPr lang="vi-VN" altLang="en-US" sz="4000" b="1" smtClean="0">
              <a:solidFill>
                <a:srgbClr val="000000"/>
              </a:solidFill>
            </a:endParaRPr>
          </a:p>
        </p:txBody>
      </p:sp>
      <p:sp>
        <p:nvSpPr>
          <p:cNvPr id="9250" name="AutoShape 34"/>
          <p:cNvSpPr>
            <a:spLocks noChangeArrowheads="1"/>
          </p:cNvSpPr>
          <p:nvPr/>
        </p:nvSpPr>
        <p:spPr bwMode="auto">
          <a:xfrm>
            <a:off x="1763713" y="3236913"/>
            <a:ext cx="863600" cy="463550"/>
          </a:xfrm>
          <a:prstGeom prst="curvedUpArrow">
            <a:avLst>
              <a:gd name="adj1" fmla="val 9565"/>
              <a:gd name="adj2" fmla="val 44134"/>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9251" name="AutoShape 35"/>
          <p:cNvSpPr>
            <a:spLocks noChangeArrowheads="1"/>
          </p:cNvSpPr>
          <p:nvPr/>
        </p:nvSpPr>
        <p:spPr bwMode="auto">
          <a:xfrm>
            <a:off x="1743075" y="3246438"/>
            <a:ext cx="1604963" cy="517525"/>
          </a:xfrm>
          <a:prstGeom prst="curvedUpArrow">
            <a:avLst>
              <a:gd name="adj1" fmla="val 15923"/>
              <a:gd name="adj2" fmla="val 73468"/>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graphicFrame>
        <p:nvGraphicFramePr>
          <p:cNvPr id="8202" name="Object 5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3803"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5" name="Text Box 59"/>
          <p:cNvSpPr txBox="1">
            <a:spLocks noChangeArrowheads="1"/>
          </p:cNvSpPr>
          <p:nvPr/>
        </p:nvSpPr>
        <p:spPr bwMode="auto">
          <a:xfrm>
            <a:off x="3471863" y="2708275"/>
            <a:ext cx="573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FF"/>
                </a:solidFill>
              </a:rPr>
              <a:t>                         B</a:t>
            </a:r>
            <a:r>
              <a:rPr lang="en-US" altLang="en-US" sz="4000" b="1" smtClean="0">
                <a:solidFill>
                  <a:srgbClr val="000000"/>
                </a:solidFill>
              </a:rPr>
              <a:t>.C    </a:t>
            </a:r>
            <a:r>
              <a:rPr lang="en-US" altLang="en-US" sz="4000" b="1" smtClean="0">
                <a:solidFill>
                  <a:srgbClr val="0000FF"/>
                </a:solidFill>
              </a:rPr>
              <a:t>B</a:t>
            </a:r>
            <a:r>
              <a:rPr lang="en-US" altLang="en-US" sz="4000" b="1" smtClean="0">
                <a:solidFill>
                  <a:srgbClr val="000000"/>
                </a:solidFill>
              </a:rPr>
              <a:t>.D</a:t>
            </a:r>
            <a:endParaRPr lang="vi-VN" altLang="en-US" sz="4000" b="1" smtClean="0">
              <a:solidFill>
                <a:srgbClr val="000000"/>
              </a:solidFill>
            </a:endParaRPr>
          </a:p>
        </p:txBody>
      </p:sp>
      <p:sp>
        <p:nvSpPr>
          <p:cNvPr id="9279" name="Text Box 63"/>
          <p:cNvSpPr txBox="1">
            <a:spLocks noChangeArrowheads="1"/>
          </p:cNvSpPr>
          <p:nvPr/>
        </p:nvSpPr>
        <p:spPr bwMode="auto">
          <a:xfrm>
            <a:off x="3441700" y="2686050"/>
            <a:ext cx="54721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 = </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0000FF"/>
                </a:solidFill>
              </a:rPr>
              <a:t>        </a:t>
            </a:r>
            <a:r>
              <a:rPr lang="en-US" altLang="en-US" sz="4000" b="1" smtClean="0">
                <a:solidFill>
                  <a:srgbClr val="000000"/>
                </a:solidFill>
              </a:rPr>
              <a:t>+</a:t>
            </a:r>
            <a:endParaRPr lang="vi-VN" altLang="en-US" sz="4000" b="1" smtClean="0">
              <a:solidFill>
                <a:srgbClr val="000000"/>
              </a:solidFill>
            </a:endParaRPr>
          </a:p>
        </p:txBody>
      </p:sp>
      <p:sp>
        <p:nvSpPr>
          <p:cNvPr id="9281" name="Text Box 65"/>
          <p:cNvSpPr txBox="1">
            <a:spLocks noChangeArrowheads="1"/>
          </p:cNvSpPr>
          <p:nvPr/>
        </p:nvSpPr>
        <p:spPr bwMode="auto">
          <a:xfrm>
            <a:off x="1892300" y="1536700"/>
            <a:ext cx="611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mtClean="0">
                <a:solidFill>
                  <a:srgbClr val="000000"/>
                </a:solidFill>
              </a:rPr>
              <a:t>   </a:t>
            </a:r>
            <a:r>
              <a:rPr lang="en-US" altLang="en-US" sz="2400" smtClean="0">
                <a:solidFill>
                  <a:srgbClr val="000000"/>
                </a:solidFill>
                <a:latin typeface="Times New Roman" pitchFamily="18" charset="0"/>
                <a:cs typeface="Times New Roman" pitchFamily="18" charset="0"/>
              </a:rPr>
              <a:t>V</a:t>
            </a:r>
            <a:r>
              <a:rPr lang="vi-VN" altLang="en-US" sz="2400" smtClean="0">
                <a:solidFill>
                  <a:srgbClr val="000000"/>
                </a:solidFill>
                <a:latin typeface="Times New Roman" pitchFamily="18" charset="0"/>
                <a:cs typeface="Times New Roman" pitchFamily="18" charset="0"/>
              </a:rPr>
              <a:t>ới</a:t>
            </a:r>
            <a:r>
              <a:rPr lang="en-US" altLang="en-US" sz="2400" smtClean="0">
                <a:solidFill>
                  <a:srgbClr val="000000"/>
                </a:solidFill>
                <a:latin typeface="Times New Roman" pitchFamily="18" charset="0"/>
                <a:cs typeface="Times New Roman" pitchFamily="18" charset="0"/>
              </a:rPr>
              <a:t> A, B, C, D l</a:t>
            </a:r>
            <a:r>
              <a:rPr lang="vi-VN" altLang="en-US" sz="2400" smtClean="0">
                <a:solidFill>
                  <a:srgbClr val="000000"/>
                </a:solidFill>
                <a:latin typeface="Times New Roman" pitchFamily="18" charset="0"/>
                <a:cs typeface="Times New Roman" pitchFamily="18" charset="0"/>
              </a:rPr>
              <a:t>à</a:t>
            </a:r>
            <a:r>
              <a:rPr lang="en-US" altLang="en-US" sz="2400" smtClean="0">
                <a:solidFill>
                  <a:srgbClr val="000000"/>
                </a:solidFill>
                <a:latin typeface="Times New Roman" pitchFamily="18" charset="0"/>
                <a:cs typeface="Times New Roman" pitchFamily="18" charset="0"/>
              </a:rPr>
              <a:t> c</a:t>
            </a:r>
            <a:r>
              <a:rPr lang="vi-VN" altLang="en-US" sz="2400" smtClean="0">
                <a:solidFill>
                  <a:srgbClr val="000000"/>
                </a:solidFill>
                <a:latin typeface="Times New Roman" pitchFamily="18" charset="0"/>
                <a:cs typeface="Times New Roman" pitchFamily="18" charset="0"/>
              </a:rPr>
              <a:t>ác</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đơ</a:t>
            </a:r>
            <a:r>
              <a:rPr lang="en-US" altLang="en-US" sz="2400" smtClean="0">
                <a:solidFill>
                  <a:srgbClr val="000000"/>
                </a:solidFill>
                <a:latin typeface="Times New Roman" pitchFamily="18" charset="0"/>
                <a:cs typeface="Times New Roman" pitchFamily="18" charset="0"/>
              </a:rPr>
              <a:t>n th</a:t>
            </a:r>
            <a:r>
              <a:rPr lang="vi-VN" altLang="en-US" sz="2400" smtClean="0">
                <a:solidFill>
                  <a:srgbClr val="000000"/>
                </a:solidFill>
                <a:latin typeface="Times New Roman" pitchFamily="18" charset="0"/>
                <a:cs typeface="Times New Roman" pitchFamily="18" charset="0"/>
              </a:rPr>
              <a:t>ức</a:t>
            </a:r>
            <a:r>
              <a:rPr lang="en-US" altLang="en-US" sz="2400" smtClean="0">
                <a:solidFill>
                  <a:srgbClr val="000000"/>
                </a:solidFill>
                <a:latin typeface="Times New Roman" pitchFamily="18" charset="0"/>
                <a:cs typeface="Times New Roman" pitchFamily="18" charset="0"/>
              </a:rPr>
              <a:t>, ta c</a:t>
            </a:r>
            <a:r>
              <a:rPr lang="vi-VN" altLang="en-US" sz="2400" smtClean="0">
                <a:solidFill>
                  <a:srgbClr val="000000"/>
                </a:solidFill>
                <a:latin typeface="Times New Roman" pitchFamily="18" charset="0"/>
                <a:cs typeface="Times New Roman" pitchFamily="18" charset="0"/>
              </a:rPr>
              <a:t>ó</a:t>
            </a:r>
            <a:r>
              <a:rPr lang="en-US" altLang="en-US" sz="2400" smtClean="0">
                <a:solidFill>
                  <a:srgbClr val="000000"/>
                </a:solidFill>
                <a:latin typeface="Times New Roman" pitchFamily="18" charset="0"/>
                <a:cs typeface="Times New Roman" pitchFamily="18" charset="0"/>
              </a:rPr>
              <a:t>:</a:t>
            </a:r>
          </a:p>
        </p:txBody>
      </p:sp>
      <p:sp>
        <p:nvSpPr>
          <p:cNvPr id="10257" name="TextBox 1"/>
          <p:cNvSpPr txBox="1">
            <a:spLocks noChangeArrowheads="1"/>
          </p:cNvSpPr>
          <p:nvPr/>
        </p:nvSpPr>
        <p:spPr bwMode="auto">
          <a:xfrm>
            <a:off x="268288" y="4149725"/>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b="1" smtClean="0">
                <a:solidFill>
                  <a:srgbClr val="0000FF"/>
                </a:solidFill>
                <a:latin typeface="Times New Roman" pitchFamily="18" charset="0"/>
                <a:cs typeface="Times New Roman" pitchFamily="18" charset="0"/>
              </a:rPr>
              <a:t>Nhận xét: </a:t>
            </a:r>
            <a:r>
              <a:rPr lang="en-US" altLang="en-US" sz="2800" i="1" smtClean="0">
                <a:solidFill>
                  <a:srgbClr val="000000"/>
                </a:solidFill>
                <a:latin typeface="Times New Roman" pitchFamily="18" charset="0"/>
                <a:cs typeface="Times New Roman" pitchFamily="18" charset="0"/>
              </a:rPr>
              <a:t>Tích của hai đa thức là một đa thức.</a:t>
            </a:r>
          </a:p>
        </p:txBody>
      </p:sp>
    </p:spTree>
    <p:extLst>
      <p:ext uri="{BB962C8B-B14F-4D97-AF65-F5344CB8AC3E}">
        <p14:creationId xmlns:p14="http://schemas.microsoft.com/office/powerpoint/2010/main" val="268748969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81"/>
                                        </p:tgtEl>
                                        <p:attrNameLst>
                                          <p:attrName>style.visibility</p:attrName>
                                        </p:attrNameLst>
                                      </p:cBhvr>
                                      <p:to>
                                        <p:strVal val="visible"/>
                                      </p:to>
                                    </p:set>
                                    <p:animEffect transition="in" filter="fade">
                                      <p:cBhvr>
                                        <p:cTn id="12" dur="500"/>
                                        <p:tgtEl>
                                          <p:spTgt spid="9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45"/>
                                        </p:tgtEl>
                                        <p:attrNameLst>
                                          <p:attrName>style.visibility</p:attrName>
                                        </p:attrNameLst>
                                      </p:cBhvr>
                                      <p:to>
                                        <p:strVal val="visible"/>
                                      </p:to>
                                    </p:set>
                                    <p:animEffect transition="in" filter="fade">
                                      <p:cBhvr>
                                        <p:cTn id="22" dur="500"/>
                                        <p:tgtEl>
                                          <p:spTgt spid="9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46"/>
                                        </p:tgtEl>
                                        <p:attrNameLst>
                                          <p:attrName>style.visibility</p:attrName>
                                        </p:attrNameLst>
                                      </p:cBhvr>
                                      <p:to>
                                        <p:strVal val="visible"/>
                                      </p:to>
                                    </p:set>
                                    <p:animEffect transition="in" filter="fade">
                                      <p:cBhvr>
                                        <p:cTn id="27" dur="500"/>
                                        <p:tgtEl>
                                          <p:spTgt spid="92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50"/>
                                        </p:tgtEl>
                                        <p:attrNameLst>
                                          <p:attrName>style.visibility</p:attrName>
                                        </p:attrNameLst>
                                      </p:cBhvr>
                                      <p:to>
                                        <p:strVal val="visible"/>
                                      </p:to>
                                    </p:set>
                                    <p:animEffect transition="in" filter="fade">
                                      <p:cBhvr>
                                        <p:cTn id="32" dur="500"/>
                                        <p:tgtEl>
                                          <p:spTgt spid="92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51"/>
                                        </p:tgtEl>
                                        <p:attrNameLst>
                                          <p:attrName>style.visibility</p:attrName>
                                        </p:attrNameLst>
                                      </p:cBhvr>
                                      <p:to>
                                        <p:strVal val="visible"/>
                                      </p:to>
                                    </p:set>
                                    <p:animEffect transition="in" filter="fade">
                                      <p:cBhvr>
                                        <p:cTn id="37" dur="500"/>
                                        <p:tgtEl>
                                          <p:spTgt spid="92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79"/>
                                        </p:tgtEl>
                                        <p:attrNameLst>
                                          <p:attrName>style.visibility</p:attrName>
                                        </p:attrNameLst>
                                      </p:cBhvr>
                                      <p:to>
                                        <p:strVal val="visible"/>
                                      </p:to>
                                    </p:set>
                                    <p:animEffect transition="in" filter="fade">
                                      <p:cBhvr>
                                        <p:cTn id="42" dur="500"/>
                                        <p:tgtEl>
                                          <p:spTgt spid="92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249"/>
                                        </p:tgtEl>
                                        <p:attrNameLst>
                                          <p:attrName>style.visibility</p:attrName>
                                        </p:attrNameLst>
                                      </p:cBhvr>
                                      <p:to>
                                        <p:strVal val="visible"/>
                                      </p:to>
                                    </p:set>
                                    <p:animEffect transition="in" filter="fade">
                                      <p:cBhvr>
                                        <p:cTn id="47" dur="500"/>
                                        <p:tgtEl>
                                          <p:spTgt spid="92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275"/>
                                        </p:tgtEl>
                                        <p:attrNameLst>
                                          <p:attrName>style.visibility</p:attrName>
                                        </p:attrNameLst>
                                      </p:cBhvr>
                                      <p:to>
                                        <p:strVal val="visible"/>
                                      </p:to>
                                    </p:set>
                                    <p:animEffect transition="in" filter="fade">
                                      <p:cBhvr>
                                        <p:cTn id="52" dur="500"/>
                                        <p:tgtEl>
                                          <p:spTgt spid="92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57"/>
                                        </p:tgtEl>
                                        <p:attrNameLst>
                                          <p:attrName>style.visibility</p:attrName>
                                        </p:attrNameLst>
                                      </p:cBhvr>
                                      <p:to>
                                        <p:strVal val="visible"/>
                                      </p:to>
                                    </p:set>
                                    <p:animEffect transition="in" filter="fade">
                                      <p:cBhvr>
                                        <p:cTn id="57"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8196" grpId="0"/>
      <p:bldP spid="9245" grpId="0" animBg="1"/>
      <p:bldP spid="9246" grpId="0" animBg="1"/>
      <p:bldP spid="9249" grpId="0"/>
      <p:bldP spid="9250" grpId="0" animBg="1"/>
      <p:bldP spid="9251" grpId="0" animBg="1"/>
      <p:bldP spid="9275" grpId="0"/>
      <p:bldP spid="9279" grpId="0"/>
      <p:bldP spid="9281" grpId="0"/>
      <p:bldP spid="102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0"/>
          <p:cNvSpPr txBox="1">
            <a:spLocks noChangeArrowheads="1"/>
          </p:cNvSpPr>
          <p:nvPr/>
        </p:nvSpPr>
        <p:spPr bwMode="auto">
          <a:xfrm>
            <a:off x="836613" y="1312863"/>
            <a:ext cx="30956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(A+B)(C+D) </a:t>
            </a:r>
            <a:endParaRPr lang="vi-VN" altLang="en-US" sz="4000" b="1" smtClean="0">
              <a:solidFill>
                <a:srgbClr val="000000"/>
              </a:solidFill>
            </a:endParaRPr>
          </a:p>
        </p:txBody>
      </p:sp>
      <p:graphicFrame>
        <p:nvGraphicFramePr>
          <p:cNvPr id="9219"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86"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Text Box 16"/>
          <p:cNvSpPr txBox="1">
            <a:spLocks noChangeArrowheads="1"/>
          </p:cNvSpPr>
          <p:nvPr/>
        </p:nvSpPr>
        <p:spPr bwMode="auto">
          <a:xfrm>
            <a:off x="225425" y="404813"/>
            <a:ext cx="19653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i="1" smtClean="0">
                <a:solidFill>
                  <a:srgbClr val="0000FF"/>
                </a:solidFill>
                <a:latin typeface="Times New Roman" pitchFamily="18" charset="0"/>
                <a:cs typeface="Times New Roman" pitchFamily="18" charset="0"/>
              </a:rPr>
              <a:t>Tổng quát:</a:t>
            </a:r>
            <a:endParaRPr lang="vi-VN" altLang="en-US" sz="2800" b="1" i="1" smtClean="0">
              <a:solidFill>
                <a:srgbClr val="0000FF"/>
              </a:solidFill>
              <a:latin typeface="Times New Roman" pitchFamily="18" charset="0"/>
              <a:cs typeface="Times New Roman" pitchFamily="18" charset="0"/>
            </a:endParaRPr>
          </a:p>
        </p:txBody>
      </p:sp>
      <p:sp>
        <p:nvSpPr>
          <p:cNvPr id="9221" name="AutoShape 29"/>
          <p:cNvSpPr>
            <a:spLocks noChangeArrowheads="1"/>
          </p:cNvSpPr>
          <p:nvPr/>
        </p:nvSpPr>
        <p:spPr bwMode="auto">
          <a:xfrm>
            <a:off x="1208088" y="1001713"/>
            <a:ext cx="1368425" cy="757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9222" name="AutoShape 30"/>
          <p:cNvSpPr>
            <a:spLocks noChangeArrowheads="1"/>
          </p:cNvSpPr>
          <p:nvPr/>
        </p:nvSpPr>
        <p:spPr bwMode="auto">
          <a:xfrm>
            <a:off x="1187450" y="981075"/>
            <a:ext cx="1944688" cy="757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9223" name="Text Box 33"/>
          <p:cNvSpPr txBox="1">
            <a:spLocks noChangeArrowheads="1"/>
          </p:cNvSpPr>
          <p:nvPr/>
        </p:nvSpPr>
        <p:spPr bwMode="auto">
          <a:xfrm>
            <a:off x="3471863" y="1268413"/>
            <a:ext cx="5472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FF5050"/>
                </a:solidFill>
              </a:rPr>
              <a:t>    A</a:t>
            </a:r>
            <a:r>
              <a:rPr lang="en-US" altLang="en-US" sz="4000" b="1" smtClean="0">
                <a:solidFill>
                  <a:srgbClr val="000000"/>
                </a:solidFill>
              </a:rPr>
              <a:t>.C   </a:t>
            </a:r>
            <a:r>
              <a:rPr lang="en-US" altLang="en-US" sz="4000" b="1" smtClean="0">
                <a:solidFill>
                  <a:srgbClr val="FF5050"/>
                </a:solidFill>
              </a:rPr>
              <a:t>A</a:t>
            </a:r>
            <a:r>
              <a:rPr lang="en-US" altLang="en-US" sz="4000" b="1" smtClean="0">
                <a:solidFill>
                  <a:srgbClr val="000000"/>
                </a:solidFill>
              </a:rPr>
              <a:t>.D</a:t>
            </a:r>
            <a:endParaRPr lang="vi-VN" altLang="en-US" sz="4000" b="1" smtClean="0">
              <a:solidFill>
                <a:srgbClr val="000000"/>
              </a:solidFill>
            </a:endParaRPr>
          </a:p>
        </p:txBody>
      </p:sp>
      <p:sp>
        <p:nvSpPr>
          <p:cNvPr id="9224" name="AutoShape 34"/>
          <p:cNvSpPr>
            <a:spLocks noChangeArrowheads="1"/>
          </p:cNvSpPr>
          <p:nvPr/>
        </p:nvSpPr>
        <p:spPr bwMode="auto">
          <a:xfrm>
            <a:off x="1763713" y="1868488"/>
            <a:ext cx="863600" cy="463550"/>
          </a:xfrm>
          <a:prstGeom prst="curvedUpArrow">
            <a:avLst>
              <a:gd name="adj1" fmla="val 9565"/>
              <a:gd name="adj2" fmla="val 44134"/>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9225" name="AutoShape 35"/>
          <p:cNvSpPr>
            <a:spLocks noChangeArrowheads="1"/>
          </p:cNvSpPr>
          <p:nvPr/>
        </p:nvSpPr>
        <p:spPr bwMode="auto">
          <a:xfrm>
            <a:off x="1743075" y="1878013"/>
            <a:ext cx="1604963" cy="517525"/>
          </a:xfrm>
          <a:prstGeom prst="curvedUpArrow">
            <a:avLst>
              <a:gd name="adj1" fmla="val 15923"/>
              <a:gd name="adj2" fmla="val 73468"/>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graphicFrame>
        <p:nvGraphicFramePr>
          <p:cNvPr id="9226" name="Object 5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4887"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Text Box 59"/>
          <p:cNvSpPr txBox="1">
            <a:spLocks noChangeArrowheads="1"/>
          </p:cNvSpPr>
          <p:nvPr/>
        </p:nvSpPr>
        <p:spPr bwMode="auto">
          <a:xfrm>
            <a:off x="3409950" y="1268413"/>
            <a:ext cx="573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FF"/>
                </a:solidFill>
              </a:rPr>
              <a:t>                         B</a:t>
            </a:r>
            <a:r>
              <a:rPr lang="en-US" altLang="en-US" sz="4000" b="1" smtClean="0">
                <a:solidFill>
                  <a:srgbClr val="000000"/>
                </a:solidFill>
              </a:rPr>
              <a:t>.C    </a:t>
            </a:r>
            <a:r>
              <a:rPr lang="en-US" altLang="en-US" sz="4000" b="1" smtClean="0">
                <a:solidFill>
                  <a:srgbClr val="0000FF"/>
                </a:solidFill>
              </a:rPr>
              <a:t>B</a:t>
            </a:r>
            <a:r>
              <a:rPr lang="en-US" altLang="en-US" sz="4000" b="1" smtClean="0">
                <a:solidFill>
                  <a:srgbClr val="000000"/>
                </a:solidFill>
              </a:rPr>
              <a:t>.D</a:t>
            </a:r>
            <a:endParaRPr lang="vi-VN" altLang="en-US" sz="4000" b="1" smtClean="0">
              <a:solidFill>
                <a:srgbClr val="000000"/>
              </a:solidFill>
            </a:endParaRPr>
          </a:p>
        </p:txBody>
      </p:sp>
      <p:sp>
        <p:nvSpPr>
          <p:cNvPr id="9228" name="Text Box 63"/>
          <p:cNvSpPr txBox="1">
            <a:spLocks noChangeArrowheads="1"/>
          </p:cNvSpPr>
          <p:nvPr/>
        </p:nvSpPr>
        <p:spPr bwMode="auto">
          <a:xfrm>
            <a:off x="3460750" y="1303338"/>
            <a:ext cx="54721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 = </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0000FF"/>
                </a:solidFill>
              </a:rPr>
              <a:t>        </a:t>
            </a:r>
            <a:r>
              <a:rPr lang="en-US" altLang="en-US" sz="4000" b="1" smtClean="0">
                <a:solidFill>
                  <a:srgbClr val="000000"/>
                </a:solidFill>
              </a:rPr>
              <a:t>+</a:t>
            </a:r>
            <a:endParaRPr lang="vi-VN" altLang="en-US" sz="4000" b="1" smtClean="0">
              <a:solidFill>
                <a:srgbClr val="000000"/>
              </a:solidFill>
            </a:endParaRPr>
          </a:p>
        </p:txBody>
      </p:sp>
      <p:sp>
        <p:nvSpPr>
          <p:cNvPr id="9229" name="Text Box 65"/>
          <p:cNvSpPr txBox="1">
            <a:spLocks noChangeArrowheads="1"/>
          </p:cNvSpPr>
          <p:nvPr/>
        </p:nvSpPr>
        <p:spPr bwMode="auto">
          <a:xfrm>
            <a:off x="1892300" y="442913"/>
            <a:ext cx="611981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smtClean="0">
                <a:solidFill>
                  <a:srgbClr val="000000"/>
                </a:solidFill>
              </a:rPr>
              <a:t>   </a:t>
            </a:r>
            <a:r>
              <a:rPr lang="en-US" altLang="en-US" sz="2800" smtClean="0">
                <a:solidFill>
                  <a:srgbClr val="000000"/>
                </a:solidFill>
                <a:latin typeface="Times New Roman" pitchFamily="18" charset="0"/>
                <a:cs typeface="Times New Roman" pitchFamily="18" charset="0"/>
              </a:rPr>
              <a:t>V</a:t>
            </a:r>
            <a:r>
              <a:rPr lang="vi-VN" altLang="en-US" sz="2800" smtClean="0">
                <a:solidFill>
                  <a:srgbClr val="000000"/>
                </a:solidFill>
                <a:latin typeface="Times New Roman" pitchFamily="18" charset="0"/>
                <a:cs typeface="Times New Roman" pitchFamily="18" charset="0"/>
              </a:rPr>
              <a:t>ới</a:t>
            </a:r>
            <a:r>
              <a:rPr lang="en-US" altLang="en-US" sz="2800" smtClean="0">
                <a:solidFill>
                  <a:srgbClr val="000000"/>
                </a:solidFill>
                <a:latin typeface="Times New Roman" pitchFamily="18" charset="0"/>
                <a:cs typeface="Times New Roman" pitchFamily="18" charset="0"/>
              </a:rPr>
              <a:t> A, B, C, D l</a:t>
            </a:r>
            <a:r>
              <a:rPr lang="vi-VN" altLang="en-US" sz="2800" smtClean="0">
                <a:solidFill>
                  <a:srgbClr val="000000"/>
                </a:solidFill>
                <a:latin typeface="Times New Roman" pitchFamily="18" charset="0"/>
                <a:cs typeface="Times New Roman" pitchFamily="18" charset="0"/>
              </a:rPr>
              <a:t>à</a:t>
            </a:r>
            <a:r>
              <a:rPr lang="en-US" altLang="en-US" sz="2800" smtClean="0">
                <a:solidFill>
                  <a:srgbClr val="000000"/>
                </a:solidFill>
                <a:latin typeface="Times New Roman" pitchFamily="18" charset="0"/>
                <a:cs typeface="Times New Roman" pitchFamily="18" charset="0"/>
              </a:rPr>
              <a:t> c</a:t>
            </a:r>
            <a:r>
              <a:rPr lang="vi-VN" altLang="en-US" sz="2800" smtClean="0">
                <a:solidFill>
                  <a:srgbClr val="000000"/>
                </a:solidFill>
                <a:latin typeface="Times New Roman" pitchFamily="18" charset="0"/>
                <a:cs typeface="Times New Roman" pitchFamily="18" charset="0"/>
              </a:rPr>
              <a:t>ác</a:t>
            </a:r>
            <a:r>
              <a:rPr lang="en-US" altLang="en-US" sz="2800" smtClean="0">
                <a:solidFill>
                  <a:srgbClr val="000000"/>
                </a:solidFill>
                <a:latin typeface="Times New Roman" pitchFamily="18" charset="0"/>
                <a:cs typeface="Times New Roman" pitchFamily="18" charset="0"/>
              </a:rPr>
              <a:t> </a:t>
            </a:r>
            <a:r>
              <a:rPr lang="vi-VN" altLang="en-US" sz="2800" smtClean="0">
                <a:solidFill>
                  <a:srgbClr val="000000"/>
                </a:solidFill>
                <a:latin typeface="Times New Roman" pitchFamily="18" charset="0"/>
                <a:cs typeface="Times New Roman" pitchFamily="18" charset="0"/>
              </a:rPr>
              <a:t>đơ</a:t>
            </a:r>
            <a:r>
              <a:rPr lang="en-US" altLang="en-US" sz="2800" smtClean="0">
                <a:solidFill>
                  <a:srgbClr val="000000"/>
                </a:solidFill>
                <a:latin typeface="Times New Roman" pitchFamily="18" charset="0"/>
                <a:cs typeface="Times New Roman" pitchFamily="18" charset="0"/>
              </a:rPr>
              <a:t>n th</a:t>
            </a:r>
            <a:r>
              <a:rPr lang="vi-VN" altLang="en-US" sz="2800" smtClean="0">
                <a:solidFill>
                  <a:srgbClr val="000000"/>
                </a:solidFill>
                <a:latin typeface="Times New Roman" pitchFamily="18" charset="0"/>
                <a:cs typeface="Times New Roman" pitchFamily="18" charset="0"/>
              </a:rPr>
              <a:t>ức</a:t>
            </a:r>
            <a:r>
              <a:rPr lang="en-US" altLang="en-US" sz="2800" smtClean="0">
                <a:solidFill>
                  <a:srgbClr val="000000"/>
                </a:solidFill>
                <a:latin typeface="Times New Roman" pitchFamily="18" charset="0"/>
                <a:cs typeface="Times New Roman" pitchFamily="18" charset="0"/>
              </a:rPr>
              <a:t>, ta c</a:t>
            </a:r>
            <a:r>
              <a:rPr lang="vi-VN" altLang="en-US" sz="2800" smtClean="0">
                <a:solidFill>
                  <a:srgbClr val="000000"/>
                </a:solidFill>
                <a:latin typeface="Times New Roman" pitchFamily="18" charset="0"/>
                <a:cs typeface="Times New Roman" pitchFamily="18" charset="0"/>
              </a:rPr>
              <a:t>ó</a:t>
            </a:r>
            <a:r>
              <a:rPr lang="en-US" altLang="en-US" sz="2800" smtClean="0">
                <a:solidFill>
                  <a:srgbClr val="000000"/>
                </a:solidFill>
                <a:latin typeface="Times New Roman" pitchFamily="18" charset="0"/>
                <a:cs typeface="Times New Roman" pitchFamily="18" charset="0"/>
              </a:rPr>
              <a:t>:</a:t>
            </a:r>
          </a:p>
        </p:txBody>
      </p:sp>
      <p:sp>
        <p:nvSpPr>
          <p:cNvPr id="10257" name="TextBox 1"/>
          <p:cNvSpPr txBox="1">
            <a:spLocks noChangeArrowheads="1"/>
          </p:cNvSpPr>
          <p:nvPr/>
        </p:nvSpPr>
        <p:spPr bwMode="auto">
          <a:xfrm>
            <a:off x="268288" y="2349500"/>
            <a:ext cx="568325" cy="522288"/>
          </a:xfrm>
          <a:prstGeom prst="rect">
            <a:avLst/>
          </a:prstGeom>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defRPr/>
            </a:pPr>
            <a:r>
              <a:rPr lang="en-US" altLang="en-US" sz="2800" b="1" dirty="0" smtClean="0">
                <a:solidFill>
                  <a:srgbClr val="0000FF"/>
                </a:solidFill>
                <a:latin typeface="Times New Roman" pitchFamily="18" charset="0"/>
                <a:cs typeface="Times New Roman" pitchFamily="18" charset="0"/>
              </a:rPr>
              <a:t>?1</a:t>
            </a:r>
            <a:endParaRPr lang="en-US" altLang="en-US" sz="2800" i="1" dirty="0" smtClean="0">
              <a:solidFill>
                <a:srgbClr val="000000"/>
              </a:solidFill>
              <a:latin typeface="Times New Roman" pitchFamily="18" charset="0"/>
              <a:cs typeface="Times New Roman" pitchFamily="18" charset="0"/>
            </a:endParaRPr>
          </a:p>
        </p:txBody>
      </p:sp>
      <p:sp>
        <p:nvSpPr>
          <p:cNvPr id="9231" name="TextBox 2"/>
          <p:cNvSpPr txBox="1">
            <a:spLocks noChangeArrowheads="1"/>
          </p:cNvSpPr>
          <p:nvPr/>
        </p:nvSpPr>
        <p:spPr bwMode="auto">
          <a:xfrm>
            <a:off x="1116013" y="2473325"/>
            <a:ext cx="678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smtClean="0">
                <a:solidFill>
                  <a:srgbClr val="000000"/>
                </a:solidFill>
                <a:latin typeface="Times New Roman" pitchFamily="18" charset="0"/>
                <a:cs typeface="Times New Roman" pitchFamily="18" charset="0"/>
              </a:rPr>
              <a:t>Nhân đa thức                  với đa thức</a:t>
            </a:r>
          </a:p>
        </p:txBody>
      </p:sp>
      <p:graphicFrame>
        <p:nvGraphicFramePr>
          <p:cNvPr id="9232" name="Object 3"/>
          <p:cNvGraphicFramePr>
            <a:graphicFrameLocks noChangeAspect="1"/>
          </p:cNvGraphicFramePr>
          <p:nvPr/>
        </p:nvGraphicFramePr>
        <p:xfrm>
          <a:off x="3340100" y="2349500"/>
          <a:ext cx="1166813" cy="927100"/>
        </p:xfrm>
        <a:graphic>
          <a:graphicData uri="http://schemas.openxmlformats.org/presentationml/2006/ole">
            <mc:AlternateContent xmlns:mc="http://schemas.openxmlformats.org/markup-compatibility/2006">
              <mc:Choice xmlns:v="urn:schemas-microsoft-com:vml" Requires="v">
                <p:oleObj spid="_x0000_s34888" name="Equation" r:id="rId8" imgW="495085" imgH="393529" progId="Equation.DSMT4">
                  <p:embed/>
                </p:oleObj>
              </mc:Choice>
              <mc:Fallback>
                <p:oleObj name="Equation" r:id="rId8" imgW="495085"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0100" y="2349500"/>
                        <a:ext cx="11668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3" name="Object 4"/>
          <p:cNvGraphicFramePr>
            <a:graphicFrameLocks noChangeAspect="1"/>
          </p:cNvGraphicFramePr>
          <p:nvPr/>
        </p:nvGraphicFramePr>
        <p:xfrm>
          <a:off x="6537325" y="2447925"/>
          <a:ext cx="1779588" cy="527050"/>
        </p:xfrm>
        <a:graphic>
          <a:graphicData uri="http://schemas.openxmlformats.org/presentationml/2006/ole">
            <mc:AlternateContent xmlns:mc="http://schemas.openxmlformats.org/markup-compatibility/2006">
              <mc:Choice xmlns:v="urn:schemas-microsoft-com:vml" Requires="v">
                <p:oleObj spid="_x0000_s34889" name="Equation" r:id="rId10" imgW="685800" imgH="203200" progId="Equation.DSMT4">
                  <p:embed/>
                </p:oleObj>
              </mc:Choice>
              <mc:Fallback>
                <p:oleObj name="Equation" r:id="rId10" imgW="685800" imgH="203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7325" y="2447925"/>
                        <a:ext cx="17795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4" name="TextBox 5"/>
          <p:cNvSpPr txBox="1">
            <a:spLocks noChangeArrowheads="1"/>
          </p:cNvSpPr>
          <p:nvPr/>
        </p:nvSpPr>
        <p:spPr bwMode="auto">
          <a:xfrm>
            <a:off x="250825" y="2997200"/>
            <a:ext cx="170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u="sng" smtClean="0">
                <a:solidFill>
                  <a:srgbClr val="FF0000"/>
                </a:solidFill>
                <a:latin typeface="Times New Roman" pitchFamily="18" charset="0"/>
                <a:cs typeface="Times New Roman" pitchFamily="18" charset="0"/>
              </a:rPr>
              <a:t>Giải</a:t>
            </a:r>
          </a:p>
        </p:txBody>
      </p:sp>
      <p:graphicFrame>
        <p:nvGraphicFramePr>
          <p:cNvPr id="9235" name="Object 6"/>
          <p:cNvGraphicFramePr>
            <a:graphicFrameLocks noChangeAspect="1"/>
          </p:cNvGraphicFramePr>
          <p:nvPr/>
        </p:nvGraphicFramePr>
        <p:xfrm>
          <a:off x="1560513" y="3419475"/>
          <a:ext cx="3443287" cy="1017588"/>
        </p:xfrm>
        <a:graphic>
          <a:graphicData uri="http://schemas.openxmlformats.org/presentationml/2006/ole">
            <mc:AlternateContent xmlns:mc="http://schemas.openxmlformats.org/markup-compatibility/2006">
              <mc:Choice xmlns:v="urn:schemas-microsoft-com:vml" Requires="v">
                <p:oleObj spid="_x0000_s34890" name="Equation" r:id="rId12" imgW="1459866" imgH="431613" progId="Equation.DSMT4">
                  <p:embed/>
                </p:oleObj>
              </mc:Choice>
              <mc:Fallback>
                <p:oleObj name="Equation" r:id="rId12" imgW="1459866" imgH="43161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0513" y="3419475"/>
                        <a:ext cx="344328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6" name="TextBox 7"/>
          <p:cNvSpPr txBox="1">
            <a:spLocks noChangeArrowheads="1"/>
          </p:cNvSpPr>
          <p:nvPr/>
        </p:nvSpPr>
        <p:spPr bwMode="auto">
          <a:xfrm>
            <a:off x="1187450" y="4862513"/>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smtClean="0">
                <a:solidFill>
                  <a:srgbClr val="000000"/>
                </a:solidFill>
              </a:rPr>
              <a:t>=</a:t>
            </a:r>
          </a:p>
        </p:txBody>
      </p:sp>
      <p:graphicFrame>
        <p:nvGraphicFramePr>
          <p:cNvPr id="9237" name="Object 8"/>
          <p:cNvGraphicFramePr>
            <a:graphicFrameLocks noChangeAspect="1"/>
          </p:cNvGraphicFramePr>
          <p:nvPr/>
        </p:nvGraphicFramePr>
        <p:xfrm>
          <a:off x="1552575" y="4652963"/>
          <a:ext cx="1219200" cy="1020762"/>
        </p:xfrm>
        <a:graphic>
          <a:graphicData uri="http://schemas.openxmlformats.org/presentationml/2006/ole">
            <mc:AlternateContent xmlns:mc="http://schemas.openxmlformats.org/markup-compatibility/2006">
              <mc:Choice xmlns:v="urn:schemas-microsoft-com:vml" Requires="v">
                <p:oleObj spid="_x0000_s34891" name="Equation" r:id="rId14" imgW="469696" imgH="393529" progId="Equation.DSMT4">
                  <p:embed/>
                </p:oleObj>
              </mc:Choice>
              <mc:Fallback>
                <p:oleObj name="Equation" r:id="rId14" imgW="469696" imgH="39352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2575" y="4652963"/>
                        <a:ext cx="1219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8" name="Object 9"/>
          <p:cNvGraphicFramePr>
            <a:graphicFrameLocks noChangeAspect="1"/>
          </p:cNvGraphicFramePr>
          <p:nvPr/>
        </p:nvGraphicFramePr>
        <p:xfrm>
          <a:off x="2630488" y="4684713"/>
          <a:ext cx="1581150" cy="1022350"/>
        </p:xfrm>
        <a:graphic>
          <a:graphicData uri="http://schemas.openxmlformats.org/presentationml/2006/ole">
            <mc:AlternateContent xmlns:mc="http://schemas.openxmlformats.org/markup-compatibility/2006">
              <mc:Choice xmlns:v="urn:schemas-microsoft-com:vml" Requires="v">
                <p:oleObj spid="_x0000_s34892" name="Equation" r:id="rId16" imgW="609336" imgH="393529" progId="Equation.DSMT4">
                  <p:embed/>
                </p:oleObj>
              </mc:Choice>
              <mc:Fallback>
                <p:oleObj name="Equation" r:id="rId16" imgW="609336" imgH="393529"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30488" y="4684713"/>
                        <a:ext cx="15811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9" name="Object 10"/>
          <p:cNvGraphicFramePr>
            <a:graphicFrameLocks noChangeAspect="1"/>
          </p:cNvGraphicFramePr>
          <p:nvPr/>
        </p:nvGraphicFramePr>
        <p:xfrm>
          <a:off x="4124325" y="4684713"/>
          <a:ext cx="1384300" cy="1022350"/>
        </p:xfrm>
        <a:graphic>
          <a:graphicData uri="http://schemas.openxmlformats.org/presentationml/2006/ole">
            <mc:AlternateContent xmlns:mc="http://schemas.openxmlformats.org/markup-compatibility/2006">
              <mc:Choice xmlns:v="urn:schemas-microsoft-com:vml" Requires="v">
                <p:oleObj spid="_x0000_s34893" name="Equation" r:id="rId18" imgW="533169" imgH="393529" progId="Equation.DSMT4">
                  <p:embed/>
                </p:oleObj>
              </mc:Choice>
              <mc:Fallback>
                <p:oleObj name="Equation" r:id="rId18" imgW="533169" imgH="393529"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24325" y="4684713"/>
                        <a:ext cx="1384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0" name="Object 11"/>
          <p:cNvGraphicFramePr>
            <a:graphicFrameLocks noChangeAspect="1"/>
          </p:cNvGraphicFramePr>
          <p:nvPr/>
        </p:nvGraphicFramePr>
        <p:xfrm>
          <a:off x="5580063" y="4889500"/>
          <a:ext cx="955675" cy="527050"/>
        </p:xfrm>
        <a:graphic>
          <a:graphicData uri="http://schemas.openxmlformats.org/presentationml/2006/ole">
            <mc:AlternateContent xmlns:mc="http://schemas.openxmlformats.org/markup-compatibility/2006">
              <mc:Choice xmlns:v="urn:schemas-microsoft-com:vml" Requires="v">
                <p:oleObj spid="_x0000_s34894" name="Equation" r:id="rId20" imgW="368140" imgH="203112" progId="Equation.DSMT4">
                  <p:embed/>
                </p:oleObj>
              </mc:Choice>
              <mc:Fallback>
                <p:oleObj name="Equation" r:id="rId20" imgW="368140" imgH="203112"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80063" y="4889500"/>
                        <a:ext cx="9556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1" name="Object 12"/>
          <p:cNvGraphicFramePr>
            <a:graphicFrameLocks noChangeAspect="1"/>
          </p:cNvGraphicFramePr>
          <p:nvPr/>
        </p:nvGraphicFramePr>
        <p:xfrm>
          <a:off x="6640513" y="4984750"/>
          <a:ext cx="1054100" cy="460375"/>
        </p:xfrm>
        <a:graphic>
          <a:graphicData uri="http://schemas.openxmlformats.org/presentationml/2006/ole">
            <mc:AlternateContent xmlns:mc="http://schemas.openxmlformats.org/markup-compatibility/2006">
              <mc:Choice xmlns:v="urn:schemas-microsoft-com:vml" Requires="v">
                <p:oleObj spid="_x0000_s34895" name="Equation" r:id="rId22" imgW="405872" imgH="177569" progId="Equation.DSMT4">
                  <p:embed/>
                </p:oleObj>
              </mc:Choice>
              <mc:Fallback>
                <p:oleObj name="Equation" r:id="rId22" imgW="405872" imgH="177569"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40513" y="4984750"/>
                        <a:ext cx="105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2" name="Object 13"/>
          <p:cNvGraphicFramePr>
            <a:graphicFrameLocks noChangeAspect="1"/>
          </p:cNvGraphicFramePr>
          <p:nvPr/>
        </p:nvGraphicFramePr>
        <p:xfrm>
          <a:off x="7740650" y="5026025"/>
          <a:ext cx="747713" cy="419100"/>
        </p:xfrm>
        <a:graphic>
          <a:graphicData uri="http://schemas.openxmlformats.org/presentationml/2006/ole">
            <mc:AlternateContent xmlns:mc="http://schemas.openxmlformats.org/markup-compatibility/2006">
              <mc:Choice xmlns:v="urn:schemas-microsoft-com:vml" Requires="v">
                <p:oleObj spid="_x0000_s34896" name="Equation" r:id="rId24" imgW="317087" imgH="177569" progId="Equation.DSMT4">
                  <p:embed/>
                </p:oleObj>
              </mc:Choice>
              <mc:Fallback>
                <p:oleObj name="Equation" r:id="rId24" imgW="317087" imgH="177569"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0650" y="5026025"/>
                        <a:ext cx="747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3" name="Object 14"/>
          <p:cNvGraphicFramePr>
            <a:graphicFrameLocks noChangeAspect="1"/>
          </p:cNvGraphicFramePr>
          <p:nvPr/>
        </p:nvGraphicFramePr>
        <p:xfrm>
          <a:off x="1185863" y="5719763"/>
          <a:ext cx="1317625" cy="1022350"/>
        </p:xfrm>
        <a:graphic>
          <a:graphicData uri="http://schemas.openxmlformats.org/presentationml/2006/ole">
            <mc:AlternateContent xmlns:mc="http://schemas.openxmlformats.org/markup-compatibility/2006">
              <mc:Choice xmlns:v="urn:schemas-microsoft-com:vml" Requires="v">
                <p:oleObj spid="_x0000_s34897" name="Equation" r:id="rId26" imgW="507780" imgH="393529" progId="Equation.DSMT4">
                  <p:embed/>
                </p:oleObj>
              </mc:Choice>
              <mc:Fallback>
                <p:oleObj name="Equation" r:id="rId26" imgW="507780" imgH="393529"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5863" y="5719763"/>
                        <a:ext cx="13176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4" name="Object 15"/>
          <p:cNvGraphicFramePr>
            <a:graphicFrameLocks noChangeAspect="1"/>
          </p:cNvGraphicFramePr>
          <p:nvPr/>
        </p:nvGraphicFramePr>
        <p:xfrm>
          <a:off x="2403475" y="5938838"/>
          <a:ext cx="922338" cy="593725"/>
        </p:xfrm>
        <a:graphic>
          <a:graphicData uri="http://schemas.openxmlformats.org/presentationml/2006/ole">
            <mc:AlternateContent xmlns:mc="http://schemas.openxmlformats.org/markup-compatibility/2006">
              <mc:Choice xmlns:v="urn:schemas-microsoft-com:vml" Requires="v">
                <p:oleObj spid="_x0000_s34898" name="Equation" r:id="rId28" imgW="355446" imgH="228501" progId="Equation.DSMT4">
                  <p:embed/>
                </p:oleObj>
              </mc:Choice>
              <mc:Fallback>
                <p:oleObj name="Equation" r:id="rId28" imgW="355446" imgH="228501"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03475" y="5938838"/>
                        <a:ext cx="9223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6"/>
          <p:cNvGraphicFramePr>
            <a:graphicFrameLocks noChangeAspect="1"/>
          </p:cNvGraphicFramePr>
          <p:nvPr/>
        </p:nvGraphicFramePr>
        <p:xfrm>
          <a:off x="3267075" y="6064250"/>
          <a:ext cx="922338" cy="527050"/>
        </p:xfrm>
        <a:graphic>
          <a:graphicData uri="http://schemas.openxmlformats.org/presentationml/2006/ole">
            <mc:AlternateContent xmlns:mc="http://schemas.openxmlformats.org/markup-compatibility/2006">
              <mc:Choice xmlns:v="urn:schemas-microsoft-com:vml" Requires="v">
                <p:oleObj spid="_x0000_s34899" name="Equation" r:id="rId30" imgW="355292" imgH="203024" progId="Equation.DSMT4">
                  <p:embed/>
                </p:oleObj>
              </mc:Choice>
              <mc:Fallback>
                <p:oleObj name="Equation" r:id="rId30" imgW="355292" imgH="203024"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67075" y="6064250"/>
                        <a:ext cx="9223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17"/>
          <p:cNvGraphicFramePr>
            <a:graphicFrameLocks noChangeAspect="1"/>
          </p:cNvGraphicFramePr>
          <p:nvPr/>
        </p:nvGraphicFramePr>
        <p:xfrm>
          <a:off x="4106863" y="6011863"/>
          <a:ext cx="725487" cy="579437"/>
        </p:xfrm>
        <a:graphic>
          <a:graphicData uri="http://schemas.openxmlformats.org/presentationml/2006/ole">
            <mc:AlternateContent xmlns:mc="http://schemas.openxmlformats.org/markup-compatibility/2006">
              <mc:Choice xmlns:v="urn:schemas-microsoft-com:vml" Requires="v">
                <p:oleObj spid="_x0000_s34900" name="Equation" r:id="rId32" imgW="253780" imgH="203024" progId="Equation.DSMT4">
                  <p:embed/>
                </p:oleObj>
              </mc:Choice>
              <mc:Fallback>
                <p:oleObj name="Equation" r:id="rId32" imgW="253780" imgH="203024"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06863" y="6011863"/>
                        <a:ext cx="725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7" name="Object 18"/>
          <p:cNvGraphicFramePr>
            <a:graphicFrameLocks noChangeAspect="1"/>
          </p:cNvGraphicFramePr>
          <p:nvPr/>
        </p:nvGraphicFramePr>
        <p:xfrm>
          <a:off x="4752975" y="6102350"/>
          <a:ext cx="758825" cy="460375"/>
        </p:xfrm>
        <a:graphic>
          <a:graphicData uri="http://schemas.openxmlformats.org/presentationml/2006/ole">
            <mc:AlternateContent xmlns:mc="http://schemas.openxmlformats.org/markup-compatibility/2006">
              <mc:Choice xmlns:v="urn:schemas-microsoft-com:vml" Requires="v">
                <p:oleObj spid="_x0000_s34901" name="Equation" r:id="rId34" imgW="291847" imgH="177646" progId="Equation.DSMT4">
                  <p:embed/>
                </p:oleObj>
              </mc:Choice>
              <mc:Fallback>
                <p:oleObj name="Equation" r:id="rId34" imgW="291847" imgH="177646"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752975" y="6102350"/>
                        <a:ext cx="758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8" name="Object 19"/>
          <p:cNvGraphicFramePr>
            <a:graphicFrameLocks noChangeAspect="1"/>
          </p:cNvGraphicFramePr>
          <p:nvPr/>
        </p:nvGraphicFramePr>
        <p:xfrm>
          <a:off x="5465763" y="6145213"/>
          <a:ext cx="479425" cy="420687"/>
        </p:xfrm>
        <a:graphic>
          <a:graphicData uri="http://schemas.openxmlformats.org/presentationml/2006/ole">
            <mc:AlternateContent xmlns:mc="http://schemas.openxmlformats.org/markup-compatibility/2006">
              <mc:Choice xmlns:v="urn:schemas-microsoft-com:vml" Requires="v">
                <p:oleObj spid="_x0000_s34902" name="Equation" r:id="rId36" imgW="202936" imgH="177569" progId="Equation.DSMT4">
                  <p:embed/>
                </p:oleObj>
              </mc:Choice>
              <mc:Fallback>
                <p:oleObj name="Equation" r:id="rId36" imgW="202936" imgH="177569"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465763" y="6145213"/>
                        <a:ext cx="4794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1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51050" y="3397250"/>
            <a:ext cx="15541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51050" y="3284538"/>
            <a:ext cx="21971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51050" y="3328988"/>
            <a:ext cx="28162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2" name="Picture 1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73363" y="4076700"/>
            <a:ext cx="6985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3" name="Picture 1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3363" y="4162425"/>
            <a:ext cx="14382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4" name="Picture 1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3363" y="4257675"/>
            <a:ext cx="2178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44310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fade">
                                      <p:cBhvr>
                                        <p:cTn id="7" dur="500"/>
                                        <p:tgtEl>
                                          <p:spTgt spid="10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fade">
                                      <p:cBhvr>
                                        <p:cTn id="12" dur="500"/>
                                        <p:tgtEl>
                                          <p:spTgt spid="9232"/>
                                        </p:tgtEl>
                                      </p:cBhvr>
                                    </p:animEffect>
                                  </p:childTnLst>
                                </p:cTn>
                              </p:par>
                              <p:par>
                                <p:cTn id="13" presetID="10" presetClass="entr" presetSubtype="0" fill="hold" nodeType="withEffect">
                                  <p:stCondLst>
                                    <p:cond delay="0"/>
                                  </p:stCondLst>
                                  <p:childTnLst>
                                    <p:set>
                                      <p:cBhvr>
                                        <p:cTn id="14" dur="1" fill="hold">
                                          <p:stCondLst>
                                            <p:cond delay="0"/>
                                          </p:stCondLst>
                                        </p:cTn>
                                        <p:tgtEl>
                                          <p:spTgt spid="9233"/>
                                        </p:tgtEl>
                                        <p:attrNameLst>
                                          <p:attrName>style.visibility</p:attrName>
                                        </p:attrNameLst>
                                      </p:cBhvr>
                                      <p:to>
                                        <p:strVal val="visible"/>
                                      </p:to>
                                    </p:set>
                                    <p:animEffect transition="in" filter="fade">
                                      <p:cBhvr>
                                        <p:cTn id="15" dur="500"/>
                                        <p:tgtEl>
                                          <p:spTgt spid="9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31"/>
                                        </p:tgtEl>
                                        <p:attrNameLst>
                                          <p:attrName>style.visibility</p:attrName>
                                        </p:attrNameLst>
                                      </p:cBhvr>
                                      <p:to>
                                        <p:strVal val="visible"/>
                                      </p:to>
                                    </p:set>
                                    <p:animEffect transition="in" filter="fade">
                                      <p:cBhvr>
                                        <p:cTn id="18" dur="500"/>
                                        <p:tgtEl>
                                          <p:spTgt spid="92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34"/>
                                        </p:tgtEl>
                                        <p:attrNameLst>
                                          <p:attrName>style.visibility</p:attrName>
                                        </p:attrNameLst>
                                      </p:cBhvr>
                                      <p:to>
                                        <p:strVal val="visible"/>
                                      </p:to>
                                    </p:set>
                                    <p:animEffect transition="in" filter="fade">
                                      <p:cBhvr>
                                        <p:cTn id="23" dur="500"/>
                                        <p:tgtEl>
                                          <p:spTgt spid="92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235"/>
                                        </p:tgtEl>
                                        <p:attrNameLst>
                                          <p:attrName>style.visibility</p:attrName>
                                        </p:attrNameLst>
                                      </p:cBhvr>
                                      <p:to>
                                        <p:strVal val="visible"/>
                                      </p:to>
                                    </p:set>
                                    <p:animEffect transition="in" filter="fade">
                                      <p:cBhvr>
                                        <p:cTn id="28" dur="500"/>
                                        <p:tgtEl>
                                          <p:spTgt spid="92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9252"/>
                                        </p:tgtEl>
                                        <p:attrNameLst>
                                          <p:attrName>style.visibility</p:attrName>
                                        </p:attrNameLst>
                                      </p:cBhvr>
                                      <p:to>
                                        <p:strVal val="visible"/>
                                      </p:to>
                                    </p:set>
                                    <p:animEffect transition="in" filter="fade">
                                      <p:cBhvr>
                                        <p:cTn id="48" dur="500"/>
                                        <p:tgtEl>
                                          <p:spTgt spid="9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9253"/>
                                        </p:tgtEl>
                                        <p:attrNameLst>
                                          <p:attrName>style.visibility</p:attrName>
                                        </p:attrNameLst>
                                      </p:cBhvr>
                                      <p:to>
                                        <p:strVal val="visible"/>
                                      </p:to>
                                    </p:set>
                                    <p:animEffect transition="in" filter="fade">
                                      <p:cBhvr>
                                        <p:cTn id="53" dur="500"/>
                                        <p:tgtEl>
                                          <p:spTgt spid="9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9254"/>
                                        </p:tgtEl>
                                        <p:attrNameLst>
                                          <p:attrName>style.visibility</p:attrName>
                                        </p:attrNameLst>
                                      </p:cBhvr>
                                      <p:to>
                                        <p:strVal val="visible"/>
                                      </p:to>
                                    </p:set>
                                    <p:animEffect transition="in" filter="fade">
                                      <p:cBhvr>
                                        <p:cTn id="58" dur="500"/>
                                        <p:tgtEl>
                                          <p:spTgt spid="925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236"/>
                                        </p:tgtEl>
                                        <p:attrNameLst>
                                          <p:attrName>style.visibility</p:attrName>
                                        </p:attrNameLst>
                                      </p:cBhvr>
                                      <p:to>
                                        <p:strVal val="visible"/>
                                      </p:to>
                                    </p:set>
                                    <p:animEffect transition="in" filter="fade">
                                      <p:cBhvr>
                                        <p:cTn id="63" dur="500"/>
                                        <p:tgtEl>
                                          <p:spTgt spid="923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9237"/>
                                        </p:tgtEl>
                                        <p:attrNameLst>
                                          <p:attrName>style.visibility</p:attrName>
                                        </p:attrNameLst>
                                      </p:cBhvr>
                                      <p:to>
                                        <p:strVal val="visible"/>
                                      </p:to>
                                    </p:set>
                                    <p:animEffect transition="in" filter="fade">
                                      <p:cBhvr>
                                        <p:cTn id="68" dur="500"/>
                                        <p:tgtEl>
                                          <p:spTgt spid="92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9238"/>
                                        </p:tgtEl>
                                        <p:attrNameLst>
                                          <p:attrName>style.visibility</p:attrName>
                                        </p:attrNameLst>
                                      </p:cBhvr>
                                      <p:to>
                                        <p:strVal val="visible"/>
                                      </p:to>
                                    </p:set>
                                    <p:animEffect transition="in" filter="fade">
                                      <p:cBhvr>
                                        <p:cTn id="73" dur="500"/>
                                        <p:tgtEl>
                                          <p:spTgt spid="92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9239"/>
                                        </p:tgtEl>
                                        <p:attrNameLst>
                                          <p:attrName>style.visibility</p:attrName>
                                        </p:attrNameLst>
                                      </p:cBhvr>
                                      <p:to>
                                        <p:strVal val="visible"/>
                                      </p:to>
                                    </p:set>
                                    <p:animEffect transition="in" filter="fade">
                                      <p:cBhvr>
                                        <p:cTn id="78" dur="500"/>
                                        <p:tgtEl>
                                          <p:spTgt spid="923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9240"/>
                                        </p:tgtEl>
                                        <p:attrNameLst>
                                          <p:attrName>style.visibility</p:attrName>
                                        </p:attrNameLst>
                                      </p:cBhvr>
                                      <p:to>
                                        <p:strVal val="visible"/>
                                      </p:to>
                                    </p:set>
                                    <p:animEffect transition="in" filter="fade">
                                      <p:cBhvr>
                                        <p:cTn id="83" dur="500"/>
                                        <p:tgtEl>
                                          <p:spTgt spid="924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9241"/>
                                        </p:tgtEl>
                                        <p:attrNameLst>
                                          <p:attrName>style.visibility</p:attrName>
                                        </p:attrNameLst>
                                      </p:cBhvr>
                                      <p:to>
                                        <p:strVal val="visible"/>
                                      </p:to>
                                    </p:set>
                                    <p:animEffect transition="in" filter="fade">
                                      <p:cBhvr>
                                        <p:cTn id="88" dur="500"/>
                                        <p:tgtEl>
                                          <p:spTgt spid="924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9242"/>
                                        </p:tgtEl>
                                        <p:attrNameLst>
                                          <p:attrName>style.visibility</p:attrName>
                                        </p:attrNameLst>
                                      </p:cBhvr>
                                      <p:to>
                                        <p:strVal val="visible"/>
                                      </p:to>
                                    </p:set>
                                    <p:animEffect transition="in" filter="fade">
                                      <p:cBhvr>
                                        <p:cTn id="93" dur="500"/>
                                        <p:tgtEl>
                                          <p:spTgt spid="924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9243"/>
                                        </p:tgtEl>
                                        <p:attrNameLst>
                                          <p:attrName>style.visibility</p:attrName>
                                        </p:attrNameLst>
                                      </p:cBhvr>
                                      <p:to>
                                        <p:strVal val="visible"/>
                                      </p:to>
                                    </p:set>
                                    <p:animEffect transition="in" filter="fade">
                                      <p:cBhvr>
                                        <p:cTn id="98" dur="500"/>
                                        <p:tgtEl>
                                          <p:spTgt spid="924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9244"/>
                                        </p:tgtEl>
                                        <p:attrNameLst>
                                          <p:attrName>style.visibility</p:attrName>
                                        </p:attrNameLst>
                                      </p:cBhvr>
                                      <p:to>
                                        <p:strVal val="visible"/>
                                      </p:to>
                                    </p:set>
                                    <p:animEffect transition="in" filter="fade">
                                      <p:cBhvr>
                                        <p:cTn id="103" dur="500"/>
                                        <p:tgtEl>
                                          <p:spTgt spid="924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9247"/>
                                        </p:tgtEl>
                                        <p:attrNameLst>
                                          <p:attrName>style.visibility</p:attrName>
                                        </p:attrNameLst>
                                      </p:cBhvr>
                                      <p:to>
                                        <p:strVal val="visible"/>
                                      </p:to>
                                    </p:set>
                                    <p:animEffect transition="in" filter="fade">
                                      <p:cBhvr>
                                        <p:cTn id="118" dur="500"/>
                                        <p:tgtEl>
                                          <p:spTgt spid="924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nodeType="clickEffect">
                                  <p:stCondLst>
                                    <p:cond delay="0"/>
                                  </p:stCondLst>
                                  <p:childTnLst>
                                    <p:set>
                                      <p:cBhvr>
                                        <p:cTn id="122" dur="1" fill="hold">
                                          <p:stCondLst>
                                            <p:cond delay="0"/>
                                          </p:stCondLst>
                                        </p:cTn>
                                        <p:tgtEl>
                                          <p:spTgt spid="9248"/>
                                        </p:tgtEl>
                                        <p:attrNameLst>
                                          <p:attrName>style.visibility</p:attrName>
                                        </p:attrNameLst>
                                      </p:cBhvr>
                                      <p:to>
                                        <p:strVal val="visible"/>
                                      </p:to>
                                    </p:set>
                                    <p:animEffect transition="in" filter="fade">
                                      <p:cBhvr>
                                        <p:cTn id="123" dur="5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P spid="9231" grpId="0"/>
      <p:bldP spid="9234" grpId="0"/>
      <p:bldP spid="92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54"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27"/>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5855"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Text Box 32"/>
          <p:cNvSpPr txBox="1">
            <a:spLocks noChangeArrowheads="1"/>
          </p:cNvSpPr>
          <p:nvPr/>
        </p:nvSpPr>
        <p:spPr bwMode="auto">
          <a:xfrm>
            <a:off x="1547813" y="4149725"/>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endParaRPr lang="en-US" altLang="en-US" smtClean="0">
              <a:solidFill>
                <a:srgbClr val="000000"/>
              </a:solidFill>
            </a:endParaRPr>
          </a:p>
        </p:txBody>
      </p:sp>
      <p:grpSp>
        <p:nvGrpSpPr>
          <p:cNvPr id="11312" name="Group 48"/>
          <p:cNvGrpSpPr>
            <a:grpSpLocks/>
          </p:cNvGrpSpPr>
          <p:nvPr/>
        </p:nvGrpSpPr>
        <p:grpSpPr bwMode="auto">
          <a:xfrm>
            <a:off x="149225" y="25400"/>
            <a:ext cx="9124950" cy="7016750"/>
            <a:chOff x="20" y="961"/>
            <a:chExt cx="5727" cy="3330"/>
          </a:xfrm>
        </p:grpSpPr>
        <p:sp>
          <p:nvSpPr>
            <p:cNvPr id="10248" name="Rectangle 31"/>
            <p:cNvSpPr>
              <a:spLocks noChangeArrowheads="1"/>
            </p:cNvSpPr>
            <p:nvPr/>
          </p:nvSpPr>
          <p:spPr bwMode="auto">
            <a:xfrm>
              <a:off x="26" y="989"/>
              <a:ext cx="5721" cy="3302"/>
            </a:xfrm>
            <a:prstGeom prst="rect">
              <a:avLst/>
            </a:prstGeom>
            <a:gradFill rotWithShape="1">
              <a:gsLst>
                <a:gs pos="0">
                  <a:srgbClr val="F9A5EB"/>
                </a:gs>
                <a:gs pos="50000">
                  <a:srgbClr val="C2F6A8"/>
                </a:gs>
                <a:gs pos="100000">
                  <a:srgbClr val="F9A5EB"/>
                </a:gs>
              </a:gsLst>
              <a:lin ang="2700000" scaled="1"/>
            </a:gradFill>
            <a:ln w="9525">
              <a:solidFill>
                <a:srgbClr val="F9A5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grpSp>
          <p:nvGrpSpPr>
            <p:cNvPr id="10249" name="Group 47"/>
            <p:cNvGrpSpPr>
              <a:grpSpLocks/>
            </p:cNvGrpSpPr>
            <p:nvPr/>
          </p:nvGrpSpPr>
          <p:grpSpPr bwMode="auto">
            <a:xfrm>
              <a:off x="20" y="961"/>
              <a:ext cx="2315" cy="2003"/>
              <a:chOff x="20" y="961"/>
              <a:chExt cx="2315" cy="2003"/>
            </a:xfrm>
          </p:grpSpPr>
          <p:grpSp>
            <p:nvGrpSpPr>
              <p:cNvPr id="10250" name="Group 46"/>
              <p:cNvGrpSpPr>
                <a:grpSpLocks/>
              </p:cNvGrpSpPr>
              <p:nvPr/>
            </p:nvGrpSpPr>
            <p:grpSpPr bwMode="auto">
              <a:xfrm>
                <a:off x="20" y="1178"/>
                <a:ext cx="2315" cy="1786"/>
                <a:chOff x="20" y="1178"/>
                <a:chExt cx="2315" cy="1786"/>
              </a:xfrm>
            </p:grpSpPr>
            <p:graphicFrame>
              <p:nvGraphicFramePr>
                <p:cNvPr id="10252" name="Object 34"/>
                <p:cNvGraphicFramePr>
                  <a:graphicFrameLocks noChangeAspect="1"/>
                </p:cNvGraphicFramePr>
                <p:nvPr/>
              </p:nvGraphicFramePr>
              <p:xfrm>
                <a:off x="20" y="1178"/>
                <a:ext cx="2315" cy="1786"/>
              </p:xfrm>
              <a:graphic>
                <a:graphicData uri="http://schemas.openxmlformats.org/presentationml/2006/ole">
                  <mc:AlternateContent xmlns:mc="http://schemas.openxmlformats.org/markup-compatibility/2006">
                    <mc:Choice xmlns:v="urn:schemas-microsoft-com:vml" Requires="v">
                      <p:oleObj spid="_x0000_s35856" name="Equation" r:id="rId8" imgW="1371600" imgH="1028700" progId="Equation.DSMT4">
                        <p:embed/>
                      </p:oleObj>
                    </mc:Choice>
                    <mc:Fallback>
                      <p:oleObj name="Equation" r:id="rId8" imgW="1371600" imgH="1028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 y="1178"/>
                              <a:ext cx="2315"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3" name="Line 37"/>
                <p:cNvSpPr>
                  <a:spLocks noChangeShapeType="1"/>
                </p:cNvSpPr>
                <p:nvPr/>
              </p:nvSpPr>
              <p:spPr bwMode="auto">
                <a:xfrm>
                  <a:off x="312" y="1927"/>
                  <a:ext cx="1798" cy="0"/>
                </a:xfrm>
                <a:prstGeom prst="line">
                  <a:avLst/>
                </a:prstGeom>
                <a:noFill/>
                <a:ln w="952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endParaRPr>
                </a:p>
              </p:txBody>
            </p:sp>
            <p:sp>
              <p:nvSpPr>
                <p:cNvPr id="10254" name="Line 38"/>
                <p:cNvSpPr>
                  <a:spLocks noChangeShapeType="1"/>
                </p:cNvSpPr>
                <p:nvPr/>
              </p:nvSpPr>
              <p:spPr bwMode="auto">
                <a:xfrm>
                  <a:off x="106" y="2645"/>
                  <a:ext cx="2226" cy="0"/>
                </a:xfrm>
                <a:prstGeom prst="line">
                  <a:avLst/>
                </a:prstGeom>
                <a:noFill/>
                <a:ln w="952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endParaRPr>
                </a:p>
              </p:txBody>
            </p:sp>
          </p:grpSp>
          <p:sp>
            <p:nvSpPr>
              <p:cNvPr id="10251" name="Text Box 30"/>
              <p:cNvSpPr txBox="1">
                <a:spLocks noChangeArrowheads="1"/>
              </p:cNvSpPr>
              <p:nvPr/>
            </p:nvSpPr>
            <p:spPr bwMode="auto">
              <a:xfrm>
                <a:off x="26" y="961"/>
                <a:ext cx="103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smtClean="0">
                    <a:solidFill>
                      <a:srgbClr val="333399"/>
                    </a:solidFill>
                  </a:rPr>
                  <a:t> </a:t>
                </a:r>
                <a:r>
                  <a:rPr lang="en-US" altLang="en-US" sz="2800" b="1" smtClean="0">
                    <a:solidFill>
                      <a:srgbClr val="FF3300"/>
                    </a:solidFill>
                  </a:rPr>
                  <a:t>Chó </a:t>
                </a:r>
                <a:r>
                  <a:rPr lang="ar-SA" altLang="en-US" sz="2800" b="1" smtClean="0">
                    <a:solidFill>
                      <a:srgbClr val="FF3300"/>
                    </a:solidFill>
                  </a:rPr>
                  <a:t>‎</a:t>
                </a:r>
                <a:r>
                  <a:rPr lang="en-US" altLang="en-US" sz="2800" b="1" smtClean="0">
                    <a:solidFill>
                      <a:srgbClr val="FF3300"/>
                    </a:solidFill>
                  </a:rPr>
                  <a:t>ý:</a:t>
                </a:r>
                <a:r>
                  <a:rPr lang="en-US" altLang="en-US" sz="2400" smtClean="0">
                    <a:solidFill>
                      <a:srgbClr val="FF5050"/>
                    </a:solidFill>
                  </a:rPr>
                  <a:t>  </a:t>
                </a:r>
                <a:endParaRPr lang="vi-VN" altLang="en-US" sz="2400" smtClean="0">
                  <a:solidFill>
                    <a:srgbClr val="FF5050"/>
                  </a:solidFill>
                </a:endParaRPr>
              </a:p>
            </p:txBody>
          </p:sp>
        </p:grpSp>
      </p:grpSp>
      <p:sp>
        <p:nvSpPr>
          <p:cNvPr id="11309" name="Text Box 45"/>
          <p:cNvSpPr txBox="1">
            <a:spLocks noChangeArrowheads="1"/>
          </p:cNvSpPr>
          <p:nvPr/>
        </p:nvSpPr>
        <p:spPr bwMode="auto">
          <a:xfrm>
            <a:off x="3924300" y="44450"/>
            <a:ext cx="4752975" cy="5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lnSpc>
                <a:spcPct val="90000"/>
              </a:lnSpc>
              <a:spcBef>
                <a:spcPct val="50000"/>
              </a:spcBef>
              <a:spcAft>
                <a:spcPct val="0"/>
              </a:spcAft>
            </a:pPr>
            <a:r>
              <a:rPr lang="en-US" altLang="en-US" sz="2400" b="1" smtClean="0">
                <a:solidFill>
                  <a:srgbClr val="FF5050"/>
                </a:solidFill>
                <a:latin typeface="Times New Roman" pitchFamily="18" charset="0"/>
                <a:cs typeface="Times New Roman" pitchFamily="18" charset="0"/>
              </a:rPr>
              <a:t>C</a:t>
            </a:r>
            <a:r>
              <a:rPr lang="vi-VN" altLang="en-US" sz="2400" b="1" smtClean="0">
                <a:solidFill>
                  <a:srgbClr val="FF5050"/>
                </a:solidFill>
                <a:latin typeface="Times New Roman" pitchFamily="18" charset="0"/>
                <a:cs typeface="Times New Roman" pitchFamily="18" charset="0"/>
              </a:rPr>
              <a:t>ách</a:t>
            </a:r>
            <a:r>
              <a:rPr lang="en-US" altLang="en-US" sz="2400" b="1" smtClean="0">
                <a:solidFill>
                  <a:srgbClr val="FF5050"/>
                </a:solidFill>
                <a:latin typeface="Times New Roman" pitchFamily="18" charset="0"/>
                <a:cs typeface="Times New Roman" pitchFamily="18" charset="0"/>
              </a:rPr>
              <a:t> l</a:t>
            </a:r>
            <a:r>
              <a:rPr lang="vi-VN" altLang="en-US" sz="2400" b="1" smtClean="0">
                <a:solidFill>
                  <a:srgbClr val="FF5050"/>
                </a:solidFill>
                <a:latin typeface="Times New Roman" pitchFamily="18" charset="0"/>
                <a:cs typeface="Times New Roman" pitchFamily="18" charset="0"/>
              </a:rPr>
              <a:t>àm</a:t>
            </a:r>
            <a:r>
              <a:rPr lang="en-US" altLang="en-US" sz="2400" smtClean="0">
                <a:solidFill>
                  <a:srgbClr val="000000"/>
                </a:solidFill>
                <a:latin typeface="Times New Roman" pitchFamily="18" charset="0"/>
                <a:cs typeface="Times New Roman" pitchFamily="18" charset="0"/>
              </a:rPr>
              <a:t>:  </a:t>
            </a:r>
          </a:p>
          <a:p>
            <a:pPr fontAlgn="base">
              <a:lnSpc>
                <a:spcPct val="95000"/>
              </a:lnSpc>
              <a:spcBef>
                <a:spcPct val="50000"/>
              </a:spcBef>
              <a:spcAft>
                <a:spcPct val="0"/>
              </a:spcAft>
            </a:pPr>
            <a:r>
              <a:rPr lang="en-US" altLang="en-US" sz="2400" smtClean="0">
                <a:solidFill>
                  <a:srgbClr val="000000"/>
                </a:solidFill>
                <a:latin typeface="Times New Roman" pitchFamily="18" charset="0"/>
                <a:cs typeface="Times New Roman" pitchFamily="18" charset="0"/>
              </a:rPr>
              <a:t>   </a:t>
            </a:r>
            <a:r>
              <a:rPr lang="en-US" altLang="en-US" sz="2400" b="1" smtClean="0">
                <a:solidFill>
                  <a:srgbClr val="333399"/>
                </a:solidFill>
                <a:latin typeface="Times New Roman" pitchFamily="18" charset="0"/>
                <a:cs typeface="Times New Roman" pitchFamily="18" charset="0"/>
              </a:rPr>
              <a:t>Tr</a:t>
            </a:r>
            <a:r>
              <a:rPr lang="vi-VN" altLang="en-US" sz="2400" b="1" smtClean="0">
                <a:solidFill>
                  <a:srgbClr val="333399"/>
                </a:solidFill>
                <a:latin typeface="Times New Roman" pitchFamily="18" charset="0"/>
                <a:cs typeface="Times New Roman" pitchFamily="18" charset="0"/>
              </a:rPr>
              <a:t>ước</a:t>
            </a:r>
            <a:r>
              <a:rPr lang="en-US" altLang="en-US" sz="2400" b="1" smtClean="0">
                <a:solidFill>
                  <a:srgbClr val="333399"/>
                </a:solidFill>
                <a:latin typeface="Times New Roman" pitchFamily="18" charset="0"/>
                <a:cs typeface="Times New Roman" pitchFamily="18" charset="0"/>
              </a:rPr>
              <a:t> h</a:t>
            </a:r>
            <a:r>
              <a:rPr lang="vi-VN" altLang="en-US" sz="2400" b="1" smtClean="0">
                <a:solidFill>
                  <a:srgbClr val="333399"/>
                </a:solidFill>
                <a:latin typeface="Times New Roman" pitchFamily="18" charset="0"/>
                <a:cs typeface="Times New Roman" pitchFamily="18" charset="0"/>
              </a:rPr>
              <a:t>ết</a:t>
            </a:r>
            <a:r>
              <a:rPr lang="en-US" altLang="en-US" sz="2400" b="1" smtClean="0">
                <a:solidFill>
                  <a:srgbClr val="333399"/>
                </a:solidFill>
                <a:latin typeface="Times New Roman" pitchFamily="18" charset="0"/>
                <a:cs typeface="Times New Roman" pitchFamily="18" charset="0"/>
              </a:rPr>
              <a:t> ph</a:t>
            </a:r>
            <a:r>
              <a:rPr lang="vi-VN" altLang="en-US" sz="2400" b="1" smtClean="0">
                <a:solidFill>
                  <a:srgbClr val="333399"/>
                </a:solidFill>
                <a:latin typeface="Times New Roman" pitchFamily="18" charset="0"/>
                <a:cs typeface="Times New Roman" pitchFamily="18" charset="0"/>
              </a:rPr>
              <a:t>ải</a:t>
            </a:r>
            <a:r>
              <a:rPr lang="en-US" altLang="en-US" sz="2400" b="1" smtClean="0">
                <a:solidFill>
                  <a:srgbClr val="333399"/>
                </a:solidFill>
                <a:latin typeface="Times New Roman" pitchFamily="18" charset="0"/>
                <a:cs typeface="Times New Roman" pitchFamily="18" charset="0"/>
              </a:rPr>
              <a:t> s</a:t>
            </a:r>
            <a:r>
              <a:rPr lang="vi-VN" altLang="en-US" sz="2400" b="1" smtClean="0">
                <a:solidFill>
                  <a:srgbClr val="333399"/>
                </a:solidFill>
                <a:latin typeface="Times New Roman" pitchFamily="18" charset="0"/>
                <a:cs typeface="Times New Roman" pitchFamily="18" charset="0"/>
              </a:rPr>
              <a:t>ắp</a:t>
            </a:r>
            <a:r>
              <a:rPr lang="en-US" altLang="en-US" sz="2400" b="1" smtClean="0">
                <a:solidFill>
                  <a:srgbClr val="333399"/>
                </a:solidFill>
                <a:latin typeface="Times New Roman" pitchFamily="18" charset="0"/>
                <a:cs typeface="Times New Roman" pitchFamily="18" charset="0"/>
              </a:rPr>
              <a:t> x</a:t>
            </a:r>
            <a:r>
              <a:rPr lang="vi-VN" altLang="en-US" sz="2400" b="1" smtClean="0">
                <a:solidFill>
                  <a:srgbClr val="333399"/>
                </a:solidFill>
                <a:latin typeface="Times New Roman" pitchFamily="18" charset="0"/>
                <a:cs typeface="Times New Roman" pitchFamily="18" charset="0"/>
              </a:rPr>
              <a:t>ếp</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ác</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a:t>
            </a:r>
            <a:r>
              <a:rPr lang="en-US" altLang="en-US" sz="2400" b="1" smtClean="0">
                <a:solidFill>
                  <a:srgbClr val="333399"/>
                </a:solidFill>
                <a:latin typeface="Times New Roman" pitchFamily="18" charset="0"/>
                <a:cs typeface="Times New Roman" pitchFamily="18" charset="0"/>
              </a:rPr>
              <a:t>a th</a:t>
            </a:r>
            <a:r>
              <a:rPr lang="vi-VN" altLang="en-US" sz="2400" b="1" smtClean="0">
                <a:solidFill>
                  <a:srgbClr val="333399"/>
                </a:solidFill>
                <a:latin typeface="Times New Roman" pitchFamily="18" charset="0"/>
                <a:cs typeface="Times New Roman" pitchFamily="18" charset="0"/>
              </a:rPr>
              <a:t>ức</a:t>
            </a:r>
            <a:r>
              <a:rPr lang="en-US" altLang="en-US" sz="2400" b="1" smtClean="0">
                <a:solidFill>
                  <a:srgbClr val="333399"/>
                </a:solidFill>
                <a:latin typeface="Times New Roman" pitchFamily="18" charset="0"/>
                <a:cs typeface="Times New Roman" pitchFamily="18" charset="0"/>
              </a:rPr>
              <a:t> theo l</a:t>
            </a:r>
            <a:r>
              <a:rPr lang="vi-VN" altLang="en-US" sz="2400" b="1" smtClean="0">
                <a:solidFill>
                  <a:srgbClr val="333399"/>
                </a:solidFill>
                <a:latin typeface="Times New Roman" pitchFamily="18" charset="0"/>
                <a:cs typeface="Times New Roman" pitchFamily="18" charset="0"/>
              </a:rPr>
              <a:t>ũy</a:t>
            </a:r>
            <a:r>
              <a:rPr lang="en-US" altLang="en-US" sz="2400" b="1" smtClean="0">
                <a:solidFill>
                  <a:srgbClr val="333399"/>
                </a:solidFill>
                <a:latin typeface="Times New Roman" pitchFamily="18" charset="0"/>
                <a:cs typeface="Times New Roman" pitchFamily="18" charset="0"/>
              </a:rPr>
              <a:t> th</a:t>
            </a:r>
            <a:r>
              <a:rPr lang="vi-VN" altLang="en-US" sz="2400" b="1" smtClean="0">
                <a:solidFill>
                  <a:srgbClr val="333399"/>
                </a:solidFill>
                <a:latin typeface="Times New Roman" pitchFamily="18" charset="0"/>
                <a:cs typeface="Times New Roman" pitchFamily="18" charset="0"/>
              </a:rPr>
              <a:t>ừa</a:t>
            </a:r>
            <a:r>
              <a:rPr lang="en-US" altLang="en-US" sz="2400" b="1" smtClean="0">
                <a:solidFill>
                  <a:srgbClr val="333399"/>
                </a:solidFill>
                <a:latin typeface="Times New Roman" pitchFamily="18" charset="0"/>
                <a:cs typeface="Times New Roman" pitchFamily="18" charset="0"/>
              </a:rPr>
              <a:t> gi</a:t>
            </a:r>
            <a:r>
              <a:rPr lang="vi-VN" altLang="en-US" sz="2400" b="1" smtClean="0">
                <a:solidFill>
                  <a:srgbClr val="333399"/>
                </a:solidFill>
                <a:latin typeface="Times New Roman" pitchFamily="18" charset="0"/>
                <a:cs typeface="Times New Roman" pitchFamily="18" charset="0"/>
              </a:rPr>
              <a:t>ảm</a:t>
            </a:r>
            <a:r>
              <a:rPr lang="en-US" altLang="en-US" sz="2400" b="1" smtClean="0">
                <a:solidFill>
                  <a:srgbClr val="333399"/>
                </a:solidFill>
                <a:latin typeface="Times New Roman" pitchFamily="18" charset="0"/>
                <a:cs typeface="Times New Roman" pitchFamily="18" charset="0"/>
              </a:rPr>
              <a:t> d</a:t>
            </a:r>
            <a:r>
              <a:rPr lang="vi-VN" altLang="en-US" sz="2400" b="1" smtClean="0">
                <a:solidFill>
                  <a:srgbClr val="333399"/>
                </a:solidFill>
                <a:latin typeface="Times New Roman" pitchFamily="18" charset="0"/>
                <a:cs typeface="Times New Roman" pitchFamily="18" charset="0"/>
              </a:rPr>
              <a:t>ần</a:t>
            </a:r>
            <a:r>
              <a:rPr lang="en-US" altLang="en-US" sz="2400" b="1" smtClean="0">
                <a:solidFill>
                  <a:srgbClr val="333399"/>
                </a:solidFill>
                <a:latin typeface="Times New Roman" pitchFamily="18" charset="0"/>
                <a:cs typeface="Times New Roman" pitchFamily="18" charset="0"/>
              </a:rPr>
              <a:t> ho</a:t>
            </a:r>
            <a:r>
              <a:rPr lang="vi-VN" altLang="en-US" sz="2400" b="1" smtClean="0">
                <a:solidFill>
                  <a:srgbClr val="333399"/>
                </a:solidFill>
                <a:latin typeface="Times New Roman" pitchFamily="18" charset="0"/>
                <a:cs typeface="Times New Roman" pitchFamily="18" charset="0"/>
              </a:rPr>
              <a:t>ặc</a:t>
            </a:r>
            <a:r>
              <a:rPr lang="en-US" altLang="en-US" sz="2400" b="1" smtClean="0">
                <a:solidFill>
                  <a:srgbClr val="333399"/>
                </a:solidFill>
                <a:latin typeface="Times New Roman" pitchFamily="18" charset="0"/>
                <a:cs typeface="Times New Roman" pitchFamily="18" charset="0"/>
              </a:rPr>
              <a:t> t</a:t>
            </a:r>
            <a:r>
              <a:rPr lang="vi-VN" altLang="en-US" sz="2400" b="1" smtClean="0">
                <a:solidFill>
                  <a:srgbClr val="333399"/>
                </a:solidFill>
                <a:latin typeface="Times New Roman" pitchFamily="18" charset="0"/>
                <a:cs typeface="Times New Roman" pitchFamily="18" charset="0"/>
              </a:rPr>
              <a:t>ă</a:t>
            </a:r>
            <a:r>
              <a:rPr lang="en-US" altLang="en-US" sz="2400" b="1" smtClean="0">
                <a:solidFill>
                  <a:srgbClr val="333399"/>
                </a:solidFill>
                <a:latin typeface="Times New Roman" pitchFamily="18" charset="0"/>
                <a:cs typeface="Times New Roman" pitchFamily="18" charset="0"/>
              </a:rPr>
              <a:t>ng d</a:t>
            </a:r>
            <a:r>
              <a:rPr lang="vi-VN" altLang="en-US" sz="2400" b="1" smtClean="0">
                <a:solidFill>
                  <a:srgbClr val="333399"/>
                </a:solidFill>
                <a:latin typeface="Times New Roman" pitchFamily="18" charset="0"/>
                <a:cs typeface="Times New Roman" pitchFamily="18" charset="0"/>
              </a:rPr>
              <a:t>ần</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ủa</a:t>
            </a:r>
            <a:r>
              <a:rPr lang="en-US" altLang="en-US" sz="2400" b="1" smtClean="0">
                <a:solidFill>
                  <a:srgbClr val="333399"/>
                </a:solidFill>
                <a:latin typeface="Times New Roman" pitchFamily="18" charset="0"/>
                <a:cs typeface="Times New Roman" pitchFamily="18" charset="0"/>
              </a:rPr>
              <a:t> bi</a:t>
            </a:r>
            <a:r>
              <a:rPr lang="vi-VN" altLang="en-US" sz="2400" b="1" smtClean="0">
                <a:solidFill>
                  <a:srgbClr val="333399"/>
                </a:solidFill>
                <a:latin typeface="Times New Roman" pitchFamily="18" charset="0"/>
                <a:cs typeface="Times New Roman" pitchFamily="18" charset="0"/>
              </a:rPr>
              <a:t>ến</a:t>
            </a:r>
            <a:r>
              <a:rPr lang="en-US" altLang="en-US" sz="2400" b="1" smtClean="0">
                <a:solidFill>
                  <a:srgbClr val="333399"/>
                </a:solidFill>
                <a:latin typeface="Times New Roman" pitchFamily="18" charset="0"/>
                <a:cs typeface="Times New Roman" pitchFamily="18" charset="0"/>
              </a:rPr>
              <a:t>, r</a:t>
            </a:r>
            <a:r>
              <a:rPr lang="vi-VN" altLang="en-US" sz="2400" b="1" smtClean="0">
                <a:solidFill>
                  <a:srgbClr val="333399"/>
                </a:solidFill>
                <a:latin typeface="Times New Roman" pitchFamily="18" charset="0"/>
                <a:cs typeface="Times New Roman" pitchFamily="18" charset="0"/>
              </a:rPr>
              <a:t>ồi</a:t>
            </a:r>
            <a:r>
              <a:rPr lang="en-US" altLang="en-US" sz="2400" b="1" smtClean="0">
                <a:solidFill>
                  <a:srgbClr val="333399"/>
                </a:solidFill>
                <a:latin typeface="Times New Roman" pitchFamily="18" charset="0"/>
                <a:cs typeface="Times New Roman" pitchFamily="18" charset="0"/>
              </a:rPr>
              <a:t> tr</a:t>
            </a:r>
            <a:r>
              <a:rPr lang="vi-VN" altLang="en-US" sz="2400" b="1" smtClean="0">
                <a:solidFill>
                  <a:srgbClr val="333399"/>
                </a:solidFill>
                <a:latin typeface="Times New Roman" pitchFamily="18" charset="0"/>
                <a:cs typeface="Times New Roman" pitchFamily="18" charset="0"/>
              </a:rPr>
              <a:t>ình</a:t>
            </a:r>
            <a:r>
              <a:rPr lang="en-US" altLang="en-US" sz="2400" b="1" smtClean="0">
                <a:solidFill>
                  <a:srgbClr val="333399"/>
                </a:solidFill>
                <a:latin typeface="Times New Roman" pitchFamily="18" charset="0"/>
                <a:cs typeface="Times New Roman" pitchFamily="18" charset="0"/>
              </a:rPr>
              <a:t> b</a:t>
            </a:r>
            <a:r>
              <a:rPr lang="vi-VN" altLang="en-US" sz="2400" b="1" smtClean="0">
                <a:solidFill>
                  <a:srgbClr val="333399"/>
                </a:solidFill>
                <a:latin typeface="Times New Roman" pitchFamily="18" charset="0"/>
                <a:cs typeface="Times New Roman" pitchFamily="18" charset="0"/>
              </a:rPr>
              <a:t>ày</a:t>
            </a:r>
            <a:r>
              <a:rPr lang="en-US" altLang="en-US" sz="2400" b="1" smtClean="0">
                <a:solidFill>
                  <a:srgbClr val="333399"/>
                </a:solidFill>
                <a:latin typeface="Times New Roman" pitchFamily="18" charset="0"/>
                <a:cs typeface="Times New Roman" pitchFamily="18" charset="0"/>
              </a:rPr>
              <a:t> nh</a:t>
            </a:r>
            <a:r>
              <a:rPr lang="vi-VN" altLang="en-US" sz="2400" b="1" smtClean="0">
                <a:solidFill>
                  <a:srgbClr val="333399"/>
                </a:solidFill>
                <a:latin typeface="Times New Roman" pitchFamily="18" charset="0"/>
                <a:cs typeface="Times New Roman" pitchFamily="18" charset="0"/>
              </a:rPr>
              <a:t>ư</a:t>
            </a:r>
            <a:r>
              <a:rPr lang="en-US" altLang="en-US" sz="2400" b="1" smtClean="0">
                <a:solidFill>
                  <a:srgbClr val="333399"/>
                </a:solidFill>
                <a:latin typeface="Times New Roman" pitchFamily="18" charset="0"/>
                <a:cs typeface="Times New Roman" pitchFamily="18" charset="0"/>
              </a:rPr>
              <a:t> sau:</a:t>
            </a:r>
          </a:p>
          <a:p>
            <a:pPr fontAlgn="base">
              <a:lnSpc>
                <a:spcPct val="95000"/>
              </a:lnSpc>
              <a:spcBef>
                <a:spcPct val="50000"/>
              </a:spcBef>
              <a:spcAft>
                <a:spcPct val="0"/>
              </a:spcAft>
            </a:pPr>
            <a:r>
              <a:rPr lang="en-US" altLang="en-US" sz="2400" b="1" smtClean="0">
                <a:solidFill>
                  <a:srgbClr val="333399"/>
                </a:solidFill>
                <a:latin typeface="Times New Roman" pitchFamily="18" charset="0"/>
                <a:cs typeface="Times New Roman" pitchFamily="18" charset="0"/>
              </a:rPr>
              <a:t> - </a:t>
            </a:r>
            <a:r>
              <a:rPr lang="vi-VN" altLang="en-US" sz="2400" b="1" smtClean="0">
                <a:solidFill>
                  <a:srgbClr val="333399"/>
                </a:solidFill>
                <a:latin typeface="Times New Roman" pitchFamily="18" charset="0"/>
                <a:cs typeface="Times New Roman" pitchFamily="18" charset="0"/>
              </a:rPr>
              <a:t>Đ</a:t>
            </a:r>
            <a:r>
              <a:rPr lang="en-US" altLang="en-US" sz="2400" b="1" smtClean="0">
                <a:solidFill>
                  <a:srgbClr val="333399"/>
                </a:solidFill>
                <a:latin typeface="Times New Roman" pitchFamily="18" charset="0"/>
                <a:cs typeface="Times New Roman" pitchFamily="18" charset="0"/>
              </a:rPr>
              <a:t>a th</a:t>
            </a:r>
            <a:r>
              <a:rPr lang="vi-VN" altLang="en-US" sz="2400" b="1" smtClean="0">
                <a:solidFill>
                  <a:srgbClr val="333399"/>
                </a:solidFill>
                <a:latin typeface="Times New Roman" pitchFamily="18" charset="0"/>
                <a:cs typeface="Times New Roman" pitchFamily="18" charset="0"/>
              </a:rPr>
              <a:t>ức</a:t>
            </a:r>
            <a:r>
              <a:rPr lang="en-US" altLang="en-US" sz="2400" b="1" smtClean="0">
                <a:solidFill>
                  <a:srgbClr val="333399"/>
                </a:solidFill>
                <a:latin typeface="Times New Roman" pitchFamily="18" charset="0"/>
                <a:cs typeface="Times New Roman" pitchFamily="18" charset="0"/>
              </a:rPr>
              <a:t> n</a:t>
            </a:r>
            <a:r>
              <a:rPr lang="vi-VN" altLang="en-US" sz="2400" b="1" smtClean="0">
                <a:solidFill>
                  <a:srgbClr val="333399"/>
                </a:solidFill>
                <a:latin typeface="Times New Roman" pitchFamily="18" charset="0"/>
                <a:cs typeface="Times New Roman" pitchFamily="18" charset="0"/>
              </a:rPr>
              <a:t>ày</a:t>
            </a:r>
            <a:r>
              <a:rPr lang="en-US" altLang="en-US" sz="2400" b="1" smtClean="0">
                <a:solidFill>
                  <a:srgbClr val="333399"/>
                </a:solidFill>
                <a:latin typeface="Times New Roman" pitchFamily="18" charset="0"/>
                <a:cs typeface="Times New Roman" pitchFamily="18" charset="0"/>
              </a:rPr>
              <a:t> vi</a:t>
            </a:r>
            <a:r>
              <a:rPr lang="vi-VN" altLang="en-US" sz="2400" b="1" smtClean="0">
                <a:solidFill>
                  <a:srgbClr val="333399"/>
                </a:solidFill>
                <a:latin typeface="Times New Roman" pitchFamily="18" charset="0"/>
                <a:cs typeface="Times New Roman" pitchFamily="18" charset="0"/>
              </a:rPr>
              <a:t>ết</a:t>
            </a:r>
            <a:r>
              <a:rPr lang="en-US" altLang="en-US" sz="2400" b="1" smtClean="0">
                <a:solidFill>
                  <a:srgbClr val="333399"/>
                </a:solidFill>
                <a:latin typeface="Times New Roman" pitchFamily="18" charset="0"/>
                <a:cs typeface="Times New Roman" pitchFamily="18" charset="0"/>
              </a:rPr>
              <a:t> d</a:t>
            </a:r>
            <a:r>
              <a:rPr lang="vi-VN" altLang="en-US" sz="2400" b="1" smtClean="0">
                <a:solidFill>
                  <a:srgbClr val="333399"/>
                </a:solidFill>
                <a:latin typeface="Times New Roman" pitchFamily="18" charset="0"/>
                <a:cs typeface="Times New Roman" pitchFamily="18" charset="0"/>
              </a:rPr>
              <a:t>ưới</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a:t>
            </a:r>
            <a:r>
              <a:rPr lang="en-US" altLang="en-US" sz="2400" b="1" smtClean="0">
                <a:solidFill>
                  <a:srgbClr val="333399"/>
                </a:solidFill>
                <a:latin typeface="Times New Roman" pitchFamily="18" charset="0"/>
                <a:cs typeface="Times New Roman" pitchFamily="18" charset="0"/>
              </a:rPr>
              <a:t>a th</a:t>
            </a:r>
            <a:r>
              <a:rPr lang="vi-VN" altLang="en-US" sz="2400" b="1" smtClean="0">
                <a:solidFill>
                  <a:srgbClr val="333399"/>
                </a:solidFill>
                <a:latin typeface="Times New Roman" pitchFamily="18" charset="0"/>
                <a:cs typeface="Times New Roman" pitchFamily="18" charset="0"/>
              </a:rPr>
              <a:t>ức</a:t>
            </a:r>
            <a:r>
              <a:rPr lang="en-US" altLang="en-US" sz="2400" b="1" smtClean="0">
                <a:solidFill>
                  <a:srgbClr val="333399"/>
                </a:solidFill>
                <a:latin typeface="Times New Roman" pitchFamily="18" charset="0"/>
                <a:cs typeface="Times New Roman" pitchFamily="18" charset="0"/>
              </a:rPr>
              <a:t> kia.</a:t>
            </a:r>
          </a:p>
          <a:p>
            <a:pPr fontAlgn="base">
              <a:lnSpc>
                <a:spcPct val="95000"/>
              </a:lnSpc>
              <a:spcBef>
                <a:spcPct val="50000"/>
              </a:spcBef>
              <a:spcAft>
                <a:spcPct val="0"/>
              </a:spcAft>
            </a:pPr>
            <a:r>
              <a:rPr lang="en-US" altLang="en-US" sz="2400" b="1" smtClean="0">
                <a:solidFill>
                  <a:srgbClr val="333399"/>
                </a:solidFill>
                <a:latin typeface="Times New Roman" pitchFamily="18" charset="0"/>
                <a:cs typeface="Times New Roman" pitchFamily="18" charset="0"/>
              </a:rPr>
              <a:t> - K</a:t>
            </a:r>
            <a:r>
              <a:rPr lang="vi-VN" altLang="en-US" sz="2400" b="1" smtClean="0">
                <a:solidFill>
                  <a:srgbClr val="333399"/>
                </a:solidFill>
                <a:latin typeface="Times New Roman" pitchFamily="18" charset="0"/>
                <a:cs typeface="Times New Roman" pitchFamily="18" charset="0"/>
              </a:rPr>
              <a:t>ết</a:t>
            </a:r>
            <a:r>
              <a:rPr lang="en-US" altLang="en-US" sz="2400" b="1" smtClean="0">
                <a:solidFill>
                  <a:srgbClr val="333399"/>
                </a:solidFill>
                <a:latin typeface="Times New Roman" pitchFamily="18" charset="0"/>
                <a:cs typeface="Times New Roman" pitchFamily="18" charset="0"/>
              </a:rPr>
              <a:t> qu</a:t>
            </a:r>
            <a:r>
              <a:rPr lang="vi-VN" altLang="en-US" sz="2400" b="1" smtClean="0">
                <a:solidFill>
                  <a:srgbClr val="333399"/>
                </a:solidFill>
                <a:latin typeface="Times New Roman" pitchFamily="18" charset="0"/>
                <a:cs typeface="Times New Roman" pitchFamily="18" charset="0"/>
              </a:rPr>
              <a:t>ả</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ủa</a:t>
            </a:r>
            <a:r>
              <a:rPr lang="en-US" altLang="en-US" sz="2400" b="1" smtClean="0">
                <a:solidFill>
                  <a:srgbClr val="333399"/>
                </a:solidFill>
                <a:latin typeface="Times New Roman" pitchFamily="18" charset="0"/>
                <a:cs typeface="Times New Roman" pitchFamily="18" charset="0"/>
              </a:rPr>
              <a:t> ph</a:t>
            </a:r>
            <a:r>
              <a:rPr lang="vi-VN" altLang="en-US" sz="2400" b="1" smtClean="0">
                <a:solidFill>
                  <a:srgbClr val="333399"/>
                </a:solidFill>
                <a:latin typeface="Times New Roman" pitchFamily="18" charset="0"/>
                <a:cs typeface="Times New Roman" pitchFamily="18" charset="0"/>
              </a:rPr>
              <a:t>ép</a:t>
            </a:r>
            <a:r>
              <a:rPr lang="en-US" altLang="en-US" sz="2400" b="1" smtClean="0">
                <a:solidFill>
                  <a:srgbClr val="333399"/>
                </a:solidFill>
                <a:latin typeface="Times New Roman" pitchFamily="18" charset="0"/>
                <a:cs typeface="Times New Roman" pitchFamily="18" charset="0"/>
              </a:rPr>
              <a:t> nh</a:t>
            </a:r>
            <a:r>
              <a:rPr lang="vi-VN" altLang="en-US" sz="2400" b="1" smtClean="0">
                <a:solidFill>
                  <a:srgbClr val="333399"/>
                </a:solidFill>
                <a:latin typeface="Times New Roman" pitchFamily="18" charset="0"/>
                <a:cs typeface="Times New Roman" pitchFamily="18" charset="0"/>
              </a:rPr>
              <a:t>â</a:t>
            </a:r>
            <a:r>
              <a:rPr lang="en-US" altLang="en-US" sz="2400" b="1" smtClean="0">
                <a:solidFill>
                  <a:srgbClr val="333399"/>
                </a:solidFill>
                <a:latin typeface="Times New Roman" pitchFamily="18" charset="0"/>
                <a:cs typeface="Times New Roman" pitchFamily="18" charset="0"/>
              </a:rPr>
              <a:t>n m</a:t>
            </a:r>
            <a:r>
              <a:rPr lang="vi-VN" altLang="en-US" sz="2400" b="1" smtClean="0">
                <a:solidFill>
                  <a:srgbClr val="333399"/>
                </a:solidFill>
                <a:latin typeface="Times New Roman" pitchFamily="18" charset="0"/>
                <a:cs typeface="Times New Roman" pitchFamily="18" charset="0"/>
              </a:rPr>
              <a:t>ỗi</a:t>
            </a:r>
            <a:r>
              <a:rPr lang="en-US" altLang="en-US" sz="2400" b="1" smtClean="0">
                <a:solidFill>
                  <a:srgbClr val="333399"/>
                </a:solidFill>
                <a:latin typeface="Times New Roman" pitchFamily="18" charset="0"/>
                <a:cs typeface="Times New Roman" pitchFamily="18" charset="0"/>
              </a:rPr>
              <a:t> h</a:t>
            </a:r>
            <a:r>
              <a:rPr lang="vi-VN" altLang="en-US" sz="2400" b="1" smtClean="0">
                <a:solidFill>
                  <a:srgbClr val="333399"/>
                </a:solidFill>
                <a:latin typeface="Times New Roman" pitchFamily="18" charset="0"/>
                <a:cs typeface="Times New Roman" pitchFamily="18" charset="0"/>
              </a:rPr>
              <a:t>ạng</a:t>
            </a:r>
            <a:r>
              <a:rPr lang="en-US" altLang="en-US" sz="2400" b="1" smtClean="0">
                <a:solidFill>
                  <a:srgbClr val="333399"/>
                </a:solidFill>
                <a:latin typeface="Times New Roman" pitchFamily="18" charset="0"/>
                <a:cs typeface="Times New Roman" pitchFamily="18" charset="0"/>
              </a:rPr>
              <a:t> t</a:t>
            </a:r>
            <a:r>
              <a:rPr lang="vi-VN" altLang="en-US" sz="2400" b="1" smtClean="0">
                <a:solidFill>
                  <a:srgbClr val="333399"/>
                </a:solidFill>
                <a:latin typeface="Times New Roman" pitchFamily="18" charset="0"/>
                <a:cs typeface="Times New Roman" pitchFamily="18" charset="0"/>
              </a:rPr>
              <a:t>ử</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ủa</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a:t>
            </a:r>
            <a:r>
              <a:rPr lang="en-US" altLang="en-US" sz="2400" b="1" smtClean="0">
                <a:solidFill>
                  <a:srgbClr val="333399"/>
                </a:solidFill>
                <a:latin typeface="Times New Roman" pitchFamily="18" charset="0"/>
                <a:cs typeface="Times New Roman" pitchFamily="18" charset="0"/>
              </a:rPr>
              <a:t>a th</a:t>
            </a:r>
            <a:r>
              <a:rPr lang="vi-VN" altLang="en-US" sz="2400" b="1" smtClean="0">
                <a:solidFill>
                  <a:srgbClr val="333399"/>
                </a:solidFill>
                <a:latin typeface="Times New Roman" pitchFamily="18" charset="0"/>
                <a:cs typeface="Times New Roman" pitchFamily="18" charset="0"/>
              </a:rPr>
              <a:t>ức</a:t>
            </a:r>
            <a:r>
              <a:rPr lang="en-US" altLang="en-US" sz="2400" b="1" smtClean="0">
                <a:solidFill>
                  <a:srgbClr val="333399"/>
                </a:solidFill>
                <a:latin typeface="Times New Roman" pitchFamily="18" charset="0"/>
                <a:cs typeface="Times New Roman" pitchFamily="18" charset="0"/>
              </a:rPr>
              <a:t> th</a:t>
            </a:r>
            <a:r>
              <a:rPr lang="vi-VN" altLang="en-US" sz="2400" b="1" smtClean="0">
                <a:solidFill>
                  <a:srgbClr val="333399"/>
                </a:solidFill>
                <a:latin typeface="Times New Roman" pitchFamily="18" charset="0"/>
                <a:cs typeface="Times New Roman" pitchFamily="18" charset="0"/>
              </a:rPr>
              <a:t>ứ</a:t>
            </a:r>
            <a:r>
              <a:rPr lang="en-US" altLang="en-US" sz="2400" b="1" smtClean="0">
                <a:solidFill>
                  <a:srgbClr val="333399"/>
                </a:solidFill>
                <a:latin typeface="Times New Roman" pitchFamily="18" charset="0"/>
                <a:cs typeface="Times New Roman" pitchFamily="18" charset="0"/>
              </a:rPr>
              <a:t> hai v</a:t>
            </a:r>
            <a:r>
              <a:rPr lang="vi-VN" altLang="en-US" sz="2400" b="1" smtClean="0">
                <a:solidFill>
                  <a:srgbClr val="333399"/>
                </a:solidFill>
                <a:latin typeface="Times New Roman" pitchFamily="18" charset="0"/>
                <a:cs typeface="Times New Roman" pitchFamily="18" charset="0"/>
              </a:rPr>
              <a:t>ới</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đa thức </a:t>
            </a:r>
            <a:r>
              <a:rPr lang="en-US" altLang="en-US" sz="2400" b="1" smtClean="0">
                <a:solidFill>
                  <a:srgbClr val="333399"/>
                </a:solidFill>
                <a:latin typeface="Times New Roman" pitchFamily="18" charset="0"/>
                <a:cs typeface="Times New Roman" pitchFamily="18" charset="0"/>
              </a:rPr>
              <a:t>th</a:t>
            </a:r>
            <a:r>
              <a:rPr lang="vi-VN" altLang="en-US" sz="2400" b="1" smtClean="0">
                <a:solidFill>
                  <a:srgbClr val="333399"/>
                </a:solidFill>
                <a:latin typeface="Times New Roman" pitchFamily="18" charset="0"/>
                <a:cs typeface="Times New Roman" pitchFamily="18" charset="0"/>
              </a:rPr>
              <a:t>ứ</a:t>
            </a:r>
            <a:r>
              <a:rPr lang="en-US" altLang="en-US" sz="2400" b="1" smtClean="0">
                <a:solidFill>
                  <a:srgbClr val="333399"/>
                </a:solidFill>
                <a:latin typeface="Times New Roman" pitchFamily="18" charset="0"/>
                <a:cs typeface="Times New Roman" pitchFamily="18" charset="0"/>
              </a:rPr>
              <a:t> nh</a:t>
            </a:r>
            <a:r>
              <a:rPr lang="vi-VN" altLang="en-US" sz="2400" b="1" smtClean="0">
                <a:solidFill>
                  <a:srgbClr val="333399"/>
                </a:solidFill>
                <a:latin typeface="Times New Roman" pitchFamily="18" charset="0"/>
                <a:cs typeface="Times New Roman" pitchFamily="18" charset="0"/>
              </a:rPr>
              <a:t>ất</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được</a:t>
            </a:r>
            <a:r>
              <a:rPr lang="en-US" altLang="en-US" sz="2400" b="1" smtClean="0">
                <a:solidFill>
                  <a:srgbClr val="333399"/>
                </a:solidFill>
                <a:latin typeface="Times New Roman" pitchFamily="18" charset="0"/>
                <a:cs typeface="Times New Roman" pitchFamily="18" charset="0"/>
              </a:rPr>
              <a:t> vi</a:t>
            </a:r>
            <a:r>
              <a:rPr lang="vi-VN" altLang="en-US" sz="2400" b="1" smtClean="0">
                <a:solidFill>
                  <a:srgbClr val="333399"/>
                </a:solidFill>
                <a:latin typeface="Times New Roman" pitchFamily="18" charset="0"/>
                <a:cs typeface="Times New Roman" pitchFamily="18" charset="0"/>
              </a:rPr>
              <a:t>ết</a:t>
            </a:r>
            <a:r>
              <a:rPr lang="en-US" altLang="en-US" sz="2400" b="1" smtClean="0">
                <a:solidFill>
                  <a:srgbClr val="333399"/>
                </a:solidFill>
                <a:latin typeface="Times New Roman" pitchFamily="18" charset="0"/>
                <a:cs typeface="Times New Roman" pitchFamily="18" charset="0"/>
              </a:rPr>
              <a:t> ri</a:t>
            </a:r>
            <a:r>
              <a:rPr lang="vi-VN" altLang="en-US" sz="2400" b="1" smtClean="0">
                <a:solidFill>
                  <a:srgbClr val="333399"/>
                </a:solidFill>
                <a:latin typeface="Times New Roman" pitchFamily="18" charset="0"/>
                <a:cs typeface="Times New Roman" pitchFamily="18" charset="0"/>
              </a:rPr>
              <a:t>ê</a:t>
            </a:r>
            <a:r>
              <a:rPr lang="en-US" altLang="en-US" sz="2400" b="1" smtClean="0">
                <a:solidFill>
                  <a:srgbClr val="333399"/>
                </a:solidFill>
                <a:latin typeface="Times New Roman" pitchFamily="18" charset="0"/>
                <a:cs typeface="Times New Roman" pitchFamily="18" charset="0"/>
              </a:rPr>
              <a:t>ng trong m</a:t>
            </a:r>
            <a:r>
              <a:rPr lang="vi-VN" altLang="en-US" sz="2400" b="1" smtClean="0">
                <a:solidFill>
                  <a:srgbClr val="333399"/>
                </a:solidFill>
                <a:latin typeface="Times New Roman" pitchFamily="18" charset="0"/>
                <a:cs typeface="Times New Roman" pitchFamily="18" charset="0"/>
              </a:rPr>
              <a:t>ột</a:t>
            </a:r>
            <a:r>
              <a:rPr lang="en-US" altLang="en-US" sz="2400" b="1" smtClean="0">
                <a:solidFill>
                  <a:srgbClr val="333399"/>
                </a:solidFill>
                <a:latin typeface="Times New Roman" pitchFamily="18" charset="0"/>
                <a:cs typeface="Times New Roman" pitchFamily="18" charset="0"/>
              </a:rPr>
              <a:t> d</a:t>
            </a:r>
            <a:r>
              <a:rPr lang="vi-VN" altLang="en-US" sz="2400" b="1" smtClean="0">
                <a:solidFill>
                  <a:srgbClr val="333399"/>
                </a:solidFill>
                <a:latin typeface="Times New Roman" pitchFamily="18" charset="0"/>
                <a:cs typeface="Times New Roman" pitchFamily="18" charset="0"/>
              </a:rPr>
              <a:t>òng</a:t>
            </a:r>
            <a:r>
              <a:rPr lang="en-US" altLang="en-US" sz="2400" b="1" smtClean="0">
                <a:solidFill>
                  <a:srgbClr val="333399"/>
                </a:solidFill>
                <a:latin typeface="Times New Roman" pitchFamily="18" charset="0"/>
                <a:cs typeface="Times New Roman" pitchFamily="18" charset="0"/>
              </a:rPr>
              <a:t>.</a:t>
            </a:r>
          </a:p>
          <a:p>
            <a:pPr fontAlgn="base">
              <a:lnSpc>
                <a:spcPct val="95000"/>
              </a:lnSpc>
              <a:spcBef>
                <a:spcPct val="50000"/>
              </a:spcBef>
              <a:spcAft>
                <a:spcPct val="0"/>
              </a:spcAft>
            </a:pPr>
            <a:r>
              <a:rPr lang="en-US" altLang="en-US" sz="2400" b="1" smtClean="0">
                <a:solidFill>
                  <a:srgbClr val="333399"/>
                </a:solidFill>
                <a:latin typeface="Times New Roman" pitchFamily="18" charset="0"/>
                <a:cs typeface="Times New Roman" pitchFamily="18" charset="0"/>
              </a:rPr>
              <a:t> - C</a:t>
            </a:r>
            <a:r>
              <a:rPr lang="vi-VN" altLang="en-US" sz="2400" b="1" smtClean="0">
                <a:solidFill>
                  <a:srgbClr val="333399"/>
                </a:solidFill>
                <a:latin typeface="Times New Roman" pitchFamily="18" charset="0"/>
                <a:cs typeface="Times New Roman" pitchFamily="18" charset="0"/>
              </a:rPr>
              <a:t>ác</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đơ</a:t>
            </a:r>
            <a:r>
              <a:rPr lang="en-US" altLang="en-US" sz="2400" b="1" smtClean="0">
                <a:solidFill>
                  <a:srgbClr val="333399"/>
                </a:solidFill>
                <a:latin typeface="Times New Roman" pitchFamily="18" charset="0"/>
                <a:cs typeface="Times New Roman" pitchFamily="18" charset="0"/>
              </a:rPr>
              <a:t>n th</a:t>
            </a:r>
            <a:r>
              <a:rPr lang="vi-VN" altLang="en-US" sz="2400" b="1" smtClean="0">
                <a:solidFill>
                  <a:srgbClr val="333399"/>
                </a:solidFill>
                <a:latin typeface="Times New Roman" pitchFamily="18" charset="0"/>
                <a:cs typeface="Times New Roman" pitchFamily="18" charset="0"/>
              </a:rPr>
              <a:t>ức</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đồng</a:t>
            </a:r>
            <a:r>
              <a:rPr lang="en-US" altLang="en-US" sz="2400" b="1" smtClean="0">
                <a:solidFill>
                  <a:srgbClr val="333399"/>
                </a:solidFill>
                <a:latin typeface="Times New Roman" pitchFamily="18" charset="0"/>
                <a:cs typeface="Times New Roman" pitchFamily="18" charset="0"/>
              </a:rPr>
              <a:t> d</a:t>
            </a:r>
            <a:r>
              <a:rPr lang="vi-VN" altLang="en-US" sz="2400" b="1" smtClean="0">
                <a:solidFill>
                  <a:srgbClr val="333399"/>
                </a:solidFill>
                <a:latin typeface="Times New Roman" pitchFamily="18" charset="0"/>
                <a:cs typeface="Times New Roman" pitchFamily="18" charset="0"/>
              </a:rPr>
              <a:t>ạng</a:t>
            </a:r>
            <a:r>
              <a:rPr lang="en-US" altLang="en-US" sz="2400" b="1" smtClean="0">
                <a:solidFill>
                  <a:srgbClr val="333399"/>
                </a:solidFill>
                <a:latin typeface="Times New Roman" pitchFamily="18" charset="0"/>
                <a:cs typeface="Times New Roman" pitchFamily="18" charset="0"/>
              </a:rPr>
              <a:t> </a:t>
            </a:r>
            <a:r>
              <a:rPr lang="vi-VN" altLang="en-US" sz="2400" b="1" smtClean="0">
                <a:solidFill>
                  <a:srgbClr val="333399"/>
                </a:solidFill>
                <a:latin typeface="Times New Roman" pitchFamily="18" charset="0"/>
                <a:cs typeface="Times New Roman" pitchFamily="18" charset="0"/>
              </a:rPr>
              <a:t>được</a:t>
            </a:r>
            <a:r>
              <a:rPr lang="en-US" altLang="en-US" sz="2400" b="1" smtClean="0">
                <a:solidFill>
                  <a:srgbClr val="333399"/>
                </a:solidFill>
                <a:latin typeface="Times New Roman" pitchFamily="18" charset="0"/>
                <a:cs typeface="Times New Roman" pitchFamily="18" charset="0"/>
              </a:rPr>
              <a:t> x</a:t>
            </a:r>
            <a:r>
              <a:rPr lang="vi-VN" altLang="en-US" sz="2400" b="1" smtClean="0">
                <a:solidFill>
                  <a:srgbClr val="333399"/>
                </a:solidFill>
                <a:latin typeface="Times New Roman" pitchFamily="18" charset="0"/>
                <a:cs typeface="Times New Roman" pitchFamily="18" charset="0"/>
              </a:rPr>
              <a:t>ếp</a:t>
            </a:r>
            <a:r>
              <a:rPr lang="en-US" altLang="en-US" sz="2400" b="1" smtClean="0">
                <a:solidFill>
                  <a:srgbClr val="333399"/>
                </a:solidFill>
                <a:latin typeface="Times New Roman" pitchFamily="18" charset="0"/>
                <a:cs typeface="Times New Roman" pitchFamily="18" charset="0"/>
              </a:rPr>
              <a:t> v</a:t>
            </a:r>
            <a:r>
              <a:rPr lang="vi-VN" altLang="en-US" sz="2400" b="1" smtClean="0">
                <a:solidFill>
                  <a:srgbClr val="333399"/>
                </a:solidFill>
                <a:latin typeface="Times New Roman" pitchFamily="18" charset="0"/>
                <a:cs typeface="Times New Roman" pitchFamily="18" charset="0"/>
              </a:rPr>
              <a:t>ào</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ùng</a:t>
            </a:r>
            <a:r>
              <a:rPr lang="en-US" altLang="en-US" sz="2400" b="1" smtClean="0">
                <a:solidFill>
                  <a:srgbClr val="333399"/>
                </a:solidFill>
                <a:latin typeface="Times New Roman" pitchFamily="18" charset="0"/>
                <a:cs typeface="Times New Roman" pitchFamily="18" charset="0"/>
              </a:rPr>
              <a:t> m</a:t>
            </a:r>
            <a:r>
              <a:rPr lang="vi-VN" altLang="en-US" sz="2400" b="1" smtClean="0">
                <a:solidFill>
                  <a:srgbClr val="333399"/>
                </a:solidFill>
                <a:latin typeface="Times New Roman" pitchFamily="18" charset="0"/>
                <a:cs typeface="Times New Roman" pitchFamily="18" charset="0"/>
              </a:rPr>
              <a:t>ột</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ột</a:t>
            </a:r>
            <a:r>
              <a:rPr lang="en-US" altLang="en-US" sz="2400" b="1" smtClean="0">
                <a:solidFill>
                  <a:srgbClr val="333399"/>
                </a:solidFill>
                <a:latin typeface="Times New Roman" pitchFamily="18" charset="0"/>
                <a:cs typeface="Times New Roman" pitchFamily="18" charset="0"/>
              </a:rPr>
              <a:t>.</a:t>
            </a:r>
          </a:p>
          <a:p>
            <a:pPr fontAlgn="base">
              <a:lnSpc>
                <a:spcPct val="95000"/>
              </a:lnSpc>
              <a:spcBef>
                <a:spcPct val="50000"/>
              </a:spcBef>
              <a:spcAft>
                <a:spcPct val="0"/>
              </a:spcAft>
            </a:pPr>
            <a:r>
              <a:rPr lang="en-US" altLang="en-US" sz="2400" b="1" smtClean="0">
                <a:solidFill>
                  <a:srgbClr val="333399"/>
                </a:solidFill>
                <a:latin typeface="Times New Roman" pitchFamily="18" charset="0"/>
                <a:cs typeface="Times New Roman" pitchFamily="18" charset="0"/>
              </a:rPr>
              <a:t> - C</a:t>
            </a:r>
            <a:r>
              <a:rPr lang="vi-VN" altLang="en-US" sz="2400" b="1" smtClean="0">
                <a:solidFill>
                  <a:srgbClr val="333399"/>
                </a:solidFill>
                <a:latin typeface="Times New Roman" pitchFamily="18" charset="0"/>
                <a:cs typeface="Times New Roman" pitchFamily="18" charset="0"/>
              </a:rPr>
              <a:t>ộng</a:t>
            </a:r>
            <a:r>
              <a:rPr lang="en-US" altLang="en-US" sz="2400" b="1" smtClean="0">
                <a:solidFill>
                  <a:srgbClr val="333399"/>
                </a:solidFill>
                <a:latin typeface="Times New Roman" pitchFamily="18" charset="0"/>
                <a:cs typeface="Times New Roman" pitchFamily="18" charset="0"/>
              </a:rPr>
              <a:t> theo t</a:t>
            </a:r>
            <a:r>
              <a:rPr lang="vi-VN" altLang="en-US" sz="2400" b="1" smtClean="0">
                <a:solidFill>
                  <a:srgbClr val="333399"/>
                </a:solidFill>
                <a:latin typeface="Times New Roman" pitchFamily="18" charset="0"/>
                <a:cs typeface="Times New Roman" pitchFamily="18" charset="0"/>
              </a:rPr>
              <a:t>ừng</a:t>
            </a:r>
            <a:r>
              <a:rPr lang="en-US" altLang="en-US" sz="2400" b="1" smtClean="0">
                <a:solidFill>
                  <a:srgbClr val="333399"/>
                </a:solidFill>
                <a:latin typeface="Times New Roman" pitchFamily="18" charset="0"/>
                <a:cs typeface="Times New Roman" pitchFamily="18" charset="0"/>
              </a:rPr>
              <a:t> c</a:t>
            </a:r>
            <a:r>
              <a:rPr lang="vi-VN" altLang="en-US" sz="2400" b="1" smtClean="0">
                <a:solidFill>
                  <a:srgbClr val="333399"/>
                </a:solidFill>
                <a:latin typeface="Times New Roman" pitchFamily="18" charset="0"/>
                <a:cs typeface="Times New Roman" pitchFamily="18" charset="0"/>
              </a:rPr>
              <a:t>ột</a:t>
            </a:r>
            <a:r>
              <a:rPr lang="en-US" altLang="en-US" sz="2400" b="1" smtClean="0">
                <a:solidFill>
                  <a:srgbClr val="333399"/>
                </a:solidFill>
                <a:latin typeface="Times New Roman" pitchFamily="18" charset="0"/>
                <a:cs typeface="Times New Roman" pitchFamily="18" charset="0"/>
              </a:rPr>
              <a:t>.</a:t>
            </a:r>
            <a:endParaRPr lang="vi-VN" altLang="en-US" sz="2400" b="1" smtClean="0">
              <a:solidFill>
                <a:srgbClr val="333399"/>
              </a:solidFill>
              <a:latin typeface="Times New Roman" pitchFamily="18" charset="0"/>
              <a:cs typeface="Times New Roman" pitchFamily="18" charset="0"/>
            </a:endParaRPr>
          </a:p>
        </p:txBody>
      </p:sp>
      <p:cxnSp>
        <p:nvCxnSpPr>
          <p:cNvPr id="3" name="Straight Connector 2"/>
          <p:cNvCxnSpPr/>
          <p:nvPr/>
        </p:nvCxnSpPr>
        <p:spPr>
          <a:xfrm>
            <a:off x="3708400" y="687388"/>
            <a:ext cx="0" cy="5040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83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12"/>
                                        </p:tgtEl>
                                        <p:attrNameLst>
                                          <p:attrName>style.visibility</p:attrName>
                                        </p:attrNameLst>
                                      </p:cBhvr>
                                      <p:to>
                                        <p:strVal val="visible"/>
                                      </p:to>
                                    </p:set>
                                    <p:animEffect transition="in" filter="checkerboard(across)">
                                      <p:cBhvr>
                                        <p:cTn id="7" dur="500"/>
                                        <p:tgtEl>
                                          <p:spTgt spid="113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09"/>
                                        </p:tgtEl>
                                        <p:attrNameLst>
                                          <p:attrName>style.visibility</p:attrName>
                                        </p:attrNameLst>
                                      </p:cBhvr>
                                      <p:to>
                                        <p:strVal val="visible"/>
                                      </p:to>
                                    </p:set>
                                    <p:animEffect transition="in" filter="fade">
                                      <p:cBhvr>
                                        <p:cTn id="12" dur="2000"/>
                                        <p:tgtEl>
                                          <p:spTgt spid="11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2"/>
          <p:cNvSpPr txBox="1">
            <a:spLocks noChangeArrowheads="1"/>
          </p:cNvSpPr>
          <p:nvPr/>
        </p:nvSpPr>
        <p:spPr bwMode="auto">
          <a:xfrm>
            <a:off x="279400" y="260350"/>
            <a:ext cx="2449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u="sng" dirty="0">
                <a:solidFill>
                  <a:srgbClr val="FF0000"/>
                </a:solidFill>
                <a:latin typeface="Times New Roman" pitchFamily="18" charset="0"/>
                <a:cs typeface="Times New Roman" pitchFamily="18" charset="0"/>
              </a:rPr>
              <a:t>b</a:t>
            </a:r>
            <a:r>
              <a:rPr lang="en-US" altLang="en-US" sz="2800" b="1" u="sng" dirty="0" smtClean="0">
                <a:solidFill>
                  <a:srgbClr val="FF0000"/>
                </a:solidFill>
                <a:latin typeface="Times New Roman" pitchFamily="18" charset="0"/>
                <a:cs typeface="Times New Roman" pitchFamily="18" charset="0"/>
              </a:rPr>
              <a:t>. </a:t>
            </a:r>
            <a:r>
              <a:rPr lang="en-US" altLang="en-US" sz="2800" b="1" u="sng" dirty="0" err="1" smtClean="0">
                <a:solidFill>
                  <a:srgbClr val="FF0000"/>
                </a:solidFill>
                <a:latin typeface="Times New Roman" pitchFamily="18" charset="0"/>
                <a:cs typeface="Times New Roman" pitchFamily="18" charset="0"/>
              </a:rPr>
              <a:t>Áp</a:t>
            </a:r>
            <a:r>
              <a:rPr lang="en-US" altLang="en-US" sz="2800" b="1" u="sng" dirty="0" smtClean="0">
                <a:solidFill>
                  <a:srgbClr val="FF0000"/>
                </a:solidFill>
                <a:latin typeface="Times New Roman" pitchFamily="18" charset="0"/>
                <a:cs typeface="Times New Roman" pitchFamily="18" charset="0"/>
              </a:rPr>
              <a:t> </a:t>
            </a:r>
            <a:r>
              <a:rPr lang="en-US" altLang="en-US" sz="2800" b="1" u="sng" dirty="0" err="1" smtClean="0">
                <a:solidFill>
                  <a:srgbClr val="FF0000"/>
                </a:solidFill>
                <a:latin typeface="Times New Roman" pitchFamily="18" charset="0"/>
                <a:cs typeface="Times New Roman" pitchFamily="18" charset="0"/>
              </a:rPr>
              <a:t>dụng</a:t>
            </a:r>
            <a:r>
              <a:rPr lang="en-US" altLang="en-US" sz="2800" b="1" u="sng" dirty="0" smtClean="0">
                <a:solidFill>
                  <a:srgbClr val="FF0000"/>
                </a:solidFill>
                <a:latin typeface="Times New Roman" pitchFamily="18" charset="0"/>
                <a:cs typeface="Times New Roman" pitchFamily="18" charset="0"/>
              </a:rPr>
              <a:t>:</a:t>
            </a:r>
            <a:endParaRPr lang="vi-VN" altLang="en-US" sz="2800" b="1" u="sng" dirty="0" smtClean="0">
              <a:solidFill>
                <a:srgbClr val="FF0000"/>
              </a:solidFill>
              <a:latin typeface="Times New Roman" pitchFamily="18" charset="0"/>
              <a:cs typeface="Times New Roman" pitchFamily="18" charset="0"/>
            </a:endParaRPr>
          </a:p>
        </p:txBody>
      </p:sp>
      <p:grpSp>
        <p:nvGrpSpPr>
          <p:cNvPr id="14360" name="Group 24"/>
          <p:cNvGrpSpPr>
            <a:grpSpLocks/>
          </p:cNvGrpSpPr>
          <p:nvPr/>
        </p:nvGrpSpPr>
        <p:grpSpPr bwMode="auto">
          <a:xfrm>
            <a:off x="1144588" y="884238"/>
            <a:ext cx="6956425" cy="1004887"/>
            <a:chOff x="747" y="245"/>
            <a:chExt cx="4382" cy="633"/>
          </a:xfrm>
        </p:grpSpPr>
        <p:sp>
          <p:nvSpPr>
            <p:cNvPr id="11274" name="Text Box 27"/>
            <p:cNvSpPr txBox="1">
              <a:spLocks noChangeArrowheads="1"/>
            </p:cNvSpPr>
            <p:nvPr/>
          </p:nvSpPr>
          <p:spPr bwMode="auto">
            <a:xfrm>
              <a:off x="747" y="245"/>
              <a:ext cx="199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smtClean="0">
                  <a:solidFill>
                    <a:srgbClr val="000000"/>
                  </a:solidFill>
                  <a:latin typeface="Times New Roman" pitchFamily="18" charset="0"/>
                  <a:cs typeface="Times New Roman" pitchFamily="18" charset="0"/>
                </a:rPr>
                <a:t>L</a:t>
              </a:r>
              <a:r>
                <a:rPr lang="vi-VN" altLang="en-US" sz="2800" smtClean="0">
                  <a:solidFill>
                    <a:srgbClr val="000000"/>
                  </a:solidFill>
                  <a:latin typeface="Times New Roman" pitchFamily="18" charset="0"/>
                  <a:cs typeface="Times New Roman" pitchFamily="18" charset="0"/>
                </a:rPr>
                <a:t>àm</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ính</a:t>
              </a:r>
              <a:r>
                <a:rPr lang="en-US" altLang="en-US" sz="2800" smtClean="0">
                  <a:solidFill>
                    <a:srgbClr val="000000"/>
                  </a:solidFill>
                  <a:latin typeface="Times New Roman" pitchFamily="18" charset="0"/>
                  <a:cs typeface="Times New Roman" pitchFamily="18" charset="0"/>
                </a:rPr>
                <a:t> nh</a:t>
              </a:r>
              <a:r>
                <a:rPr lang="vi-VN" altLang="en-US" sz="2800" smtClean="0">
                  <a:solidFill>
                    <a:srgbClr val="000000"/>
                  </a:solidFill>
                  <a:latin typeface="Times New Roman" pitchFamily="18" charset="0"/>
                  <a:cs typeface="Times New Roman" pitchFamily="18" charset="0"/>
                </a:rPr>
                <a:t>â</a:t>
              </a:r>
              <a:r>
                <a:rPr lang="en-US" altLang="en-US" sz="2800" smtClean="0">
                  <a:solidFill>
                    <a:srgbClr val="000000"/>
                  </a:solidFill>
                  <a:latin typeface="Times New Roman" pitchFamily="18" charset="0"/>
                  <a:cs typeface="Times New Roman" pitchFamily="18" charset="0"/>
                </a:rPr>
                <a:t>n</a:t>
              </a:r>
              <a:r>
                <a:rPr lang="en-US" altLang="en-US" sz="2000" smtClean="0">
                  <a:solidFill>
                    <a:srgbClr val="000000"/>
                  </a:solidFill>
                  <a:latin typeface="Arial" charset="0"/>
                </a:rPr>
                <a:t>:</a:t>
              </a:r>
              <a:r>
                <a:rPr lang="en-US" altLang="en-US" smtClean="0">
                  <a:solidFill>
                    <a:srgbClr val="000000"/>
                  </a:solidFill>
                  <a:latin typeface="Arial" charset="0"/>
                </a:rPr>
                <a:t> </a:t>
              </a:r>
              <a:endParaRPr lang="vi-VN" altLang="en-US" smtClean="0">
                <a:solidFill>
                  <a:srgbClr val="000000"/>
                </a:solidFill>
                <a:latin typeface="Arial" charset="0"/>
              </a:endParaRPr>
            </a:p>
          </p:txBody>
        </p:sp>
        <p:graphicFrame>
          <p:nvGraphicFramePr>
            <p:cNvPr id="11275" name="Object 28"/>
            <p:cNvGraphicFramePr>
              <a:graphicFrameLocks noChangeAspect="1"/>
            </p:cNvGraphicFramePr>
            <p:nvPr/>
          </p:nvGraphicFramePr>
          <p:xfrm>
            <a:off x="2316" y="245"/>
            <a:ext cx="2813" cy="633"/>
          </p:xfrm>
          <a:graphic>
            <a:graphicData uri="http://schemas.openxmlformats.org/presentationml/2006/ole">
              <mc:AlternateContent xmlns:mc="http://schemas.openxmlformats.org/markup-compatibility/2006">
                <mc:Choice xmlns:v="urn:schemas-microsoft-com:vml" Requires="v">
                  <p:oleObj spid="_x0000_s36878" name="Equation" r:id="rId4" imgW="1447172" imgH="406224" progId="Equation.DSMT4">
                    <p:embed/>
                  </p:oleObj>
                </mc:Choice>
                <mc:Fallback>
                  <p:oleObj name="Equation" r:id="rId4" imgW="1447172" imgH="40622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 y="245"/>
                          <a:ext cx="281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364" name="TextBox 1"/>
          <p:cNvSpPr txBox="1">
            <a:spLocks noChangeArrowheads="1"/>
          </p:cNvSpPr>
          <p:nvPr/>
        </p:nvSpPr>
        <p:spPr bwMode="auto">
          <a:xfrm>
            <a:off x="298450" y="906463"/>
            <a:ext cx="619125" cy="523875"/>
          </a:xfrm>
          <a:prstGeom prst="rect">
            <a:avLst/>
          </a:prstGeom>
          <a:solidFill>
            <a:srgbClr val="92D050"/>
          </a:solidFill>
          <a:ln w="9525">
            <a:solidFill>
              <a:srgbClr val="FF0000"/>
            </a:solidFill>
            <a:miter lim="800000"/>
            <a:headEnd/>
            <a:tailEnd/>
          </a:ln>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?2</a:t>
            </a:r>
          </a:p>
        </p:txBody>
      </p:sp>
      <p:sp>
        <p:nvSpPr>
          <p:cNvPr id="37" name="Rectangle 42"/>
          <p:cNvSpPr>
            <a:spLocks noChangeArrowheads="1"/>
          </p:cNvSpPr>
          <p:nvPr/>
        </p:nvSpPr>
        <p:spPr bwMode="auto">
          <a:xfrm>
            <a:off x="-11113" y="2276475"/>
            <a:ext cx="9144001" cy="3429000"/>
          </a:xfrm>
          <a:prstGeom prst="rect">
            <a:avLst/>
          </a:prstGeom>
          <a:gradFill rotWithShape="1">
            <a:gsLst>
              <a:gs pos="0">
                <a:srgbClr val="F0AEE5"/>
              </a:gs>
              <a:gs pos="50000">
                <a:schemeClr val="accent1"/>
              </a:gs>
              <a:gs pos="100000">
                <a:srgbClr val="F0AEE5"/>
              </a:gs>
            </a:gsLst>
            <a:lin ang="2700000" scaled="1"/>
          </a:gradFill>
          <a:ln w="9525">
            <a:solidFill>
              <a:srgbClr val="F9A5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endParaRPr>
          </a:p>
        </p:txBody>
      </p:sp>
      <p:graphicFrame>
        <p:nvGraphicFramePr>
          <p:cNvPr id="39" name="Object 46"/>
          <p:cNvGraphicFramePr>
            <a:graphicFrameLocks noChangeAspect="1"/>
          </p:cNvGraphicFramePr>
          <p:nvPr/>
        </p:nvGraphicFramePr>
        <p:xfrm>
          <a:off x="19050" y="2492375"/>
          <a:ext cx="4578350" cy="2746375"/>
        </p:xfrm>
        <a:graphic>
          <a:graphicData uri="http://schemas.openxmlformats.org/presentationml/2006/ole">
            <mc:AlternateContent xmlns:mc="http://schemas.openxmlformats.org/markup-compatibility/2006">
              <mc:Choice xmlns:v="urn:schemas-microsoft-com:vml" Requires="v">
                <p:oleObj spid="_x0000_s36879" name="Equation" r:id="rId6" imgW="2273300" imgH="990600" progId="Equation.DSMT4">
                  <p:embed/>
                </p:oleObj>
              </mc:Choice>
              <mc:Fallback>
                <p:oleObj name="Equation" r:id="rId6" imgW="2273300" imgH="990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492375"/>
                        <a:ext cx="457835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49"/>
          <p:cNvGraphicFramePr>
            <a:graphicFrameLocks noChangeAspect="1"/>
          </p:cNvGraphicFramePr>
          <p:nvPr/>
        </p:nvGraphicFramePr>
        <p:xfrm>
          <a:off x="4924425" y="2460625"/>
          <a:ext cx="3883025" cy="2735263"/>
        </p:xfrm>
        <a:graphic>
          <a:graphicData uri="http://schemas.openxmlformats.org/presentationml/2006/ole">
            <mc:AlternateContent xmlns:mc="http://schemas.openxmlformats.org/markup-compatibility/2006">
              <mc:Choice xmlns:v="urn:schemas-microsoft-com:vml" Requires="v">
                <p:oleObj spid="_x0000_s36880" name="Equation" r:id="rId8" imgW="1600200" imgH="939800" progId="Equation.DSMT4">
                  <p:embed/>
                </p:oleObj>
              </mc:Choice>
              <mc:Fallback>
                <p:oleObj name="Equation" r:id="rId8" imgW="1600200" imgH="93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4425" y="2460625"/>
                        <a:ext cx="3883025"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p:cNvCxnSpPr>
            <a:stCxn id="37" idx="0"/>
            <a:endCxn id="37" idx="2"/>
          </p:cNvCxnSpPr>
          <p:nvPr/>
        </p:nvCxnSpPr>
        <p:spPr>
          <a:xfrm>
            <a:off x="4560888" y="2276475"/>
            <a:ext cx="0" cy="342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69" name="TextBox 4"/>
          <p:cNvSpPr txBox="1">
            <a:spLocks noChangeArrowheads="1"/>
          </p:cNvSpPr>
          <p:nvPr/>
        </p:nvSpPr>
        <p:spPr bwMode="auto">
          <a:xfrm>
            <a:off x="73025" y="1870075"/>
            <a:ext cx="979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b="1" smtClean="0">
                <a:solidFill>
                  <a:srgbClr val="FF0000"/>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279495473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5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60"/>
                                        </p:tgtEl>
                                        <p:attrNameLst>
                                          <p:attrName>style.visibility</p:attrName>
                                        </p:attrNameLst>
                                      </p:cBhvr>
                                      <p:to>
                                        <p:strVal val="visible"/>
                                      </p:to>
                                    </p:set>
                                    <p:animEffect transition="in" filter="fade">
                                      <p:cBhvr>
                                        <p:cTn id="17" dur="500"/>
                                        <p:tgtEl>
                                          <p:spTgt spid="14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fade">
                                      <p:cBhvr>
                                        <p:cTn id="22" dur="500"/>
                                        <p:tgtEl>
                                          <p:spTgt spid="15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5364" grpId="0" animBg="1"/>
      <p:bldP spid="153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2"/>
          <p:cNvSpPr txBox="1">
            <a:spLocks noChangeArrowheads="1"/>
          </p:cNvSpPr>
          <p:nvPr/>
        </p:nvSpPr>
        <p:spPr bwMode="auto">
          <a:xfrm>
            <a:off x="279400" y="260350"/>
            <a:ext cx="2449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u="sng" dirty="0" smtClean="0">
                <a:solidFill>
                  <a:srgbClr val="FF0000"/>
                </a:solidFill>
                <a:latin typeface="Times New Roman" pitchFamily="18" charset="0"/>
                <a:cs typeface="Times New Roman" pitchFamily="18" charset="0"/>
              </a:rPr>
              <a:t>b) </a:t>
            </a:r>
            <a:r>
              <a:rPr lang="en-US" altLang="en-US" sz="2800" b="1" u="sng" dirty="0" err="1" smtClean="0">
                <a:solidFill>
                  <a:srgbClr val="FF0000"/>
                </a:solidFill>
                <a:latin typeface="Times New Roman" pitchFamily="18" charset="0"/>
                <a:cs typeface="Times New Roman" pitchFamily="18" charset="0"/>
              </a:rPr>
              <a:t>Áp</a:t>
            </a:r>
            <a:r>
              <a:rPr lang="en-US" altLang="en-US" sz="2800" b="1" u="sng" dirty="0" smtClean="0">
                <a:solidFill>
                  <a:srgbClr val="FF0000"/>
                </a:solidFill>
                <a:latin typeface="Times New Roman" pitchFamily="18" charset="0"/>
                <a:cs typeface="Times New Roman" pitchFamily="18" charset="0"/>
              </a:rPr>
              <a:t> </a:t>
            </a:r>
            <a:r>
              <a:rPr lang="en-US" altLang="en-US" sz="2800" b="1" u="sng" dirty="0" err="1" smtClean="0">
                <a:solidFill>
                  <a:srgbClr val="FF0000"/>
                </a:solidFill>
                <a:latin typeface="Times New Roman" pitchFamily="18" charset="0"/>
                <a:cs typeface="Times New Roman" pitchFamily="18" charset="0"/>
              </a:rPr>
              <a:t>dụng</a:t>
            </a:r>
            <a:r>
              <a:rPr lang="en-US" altLang="en-US" sz="2800" b="1" u="sng" dirty="0" smtClean="0">
                <a:solidFill>
                  <a:srgbClr val="FF0000"/>
                </a:solidFill>
                <a:latin typeface="Times New Roman" pitchFamily="18" charset="0"/>
                <a:cs typeface="Times New Roman" pitchFamily="18" charset="0"/>
              </a:rPr>
              <a:t>:</a:t>
            </a:r>
            <a:endParaRPr lang="vi-VN" altLang="en-US" sz="2800" b="1" u="sng" dirty="0" smtClean="0">
              <a:solidFill>
                <a:srgbClr val="FF0000"/>
              </a:solidFill>
              <a:latin typeface="Times New Roman" pitchFamily="18" charset="0"/>
              <a:cs typeface="Times New Roman" pitchFamily="18" charset="0"/>
            </a:endParaRPr>
          </a:p>
        </p:txBody>
      </p:sp>
      <p:grpSp>
        <p:nvGrpSpPr>
          <p:cNvPr id="14360" name="Group 24"/>
          <p:cNvGrpSpPr>
            <a:grpSpLocks/>
          </p:cNvGrpSpPr>
          <p:nvPr/>
        </p:nvGrpSpPr>
        <p:grpSpPr bwMode="auto">
          <a:xfrm>
            <a:off x="1144588" y="884238"/>
            <a:ext cx="6956425" cy="1004887"/>
            <a:chOff x="747" y="245"/>
            <a:chExt cx="4382" cy="633"/>
          </a:xfrm>
        </p:grpSpPr>
        <p:sp>
          <p:nvSpPr>
            <p:cNvPr id="11274" name="Text Box 27"/>
            <p:cNvSpPr txBox="1">
              <a:spLocks noChangeArrowheads="1"/>
            </p:cNvSpPr>
            <p:nvPr/>
          </p:nvSpPr>
          <p:spPr bwMode="auto">
            <a:xfrm>
              <a:off x="747" y="245"/>
              <a:ext cx="199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smtClean="0">
                  <a:solidFill>
                    <a:srgbClr val="000000"/>
                  </a:solidFill>
                  <a:latin typeface="Times New Roman" pitchFamily="18" charset="0"/>
                  <a:cs typeface="Times New Roman" pitchFamily="18" charset="0"/>
                </a:rPr>
                <a:t>L</a:t>
              </a:r>
              <a:r>
                <a:rPr lang="vi-VN" altLang="en-US" sz="2800" smtClean="0">
                  <a:solidFill>
                    <a:srgbClr val="000000"/>
                  </a:solidFill>
                  <a:latin typeface="Times New Roman" pitchFamily="18" charset="0"/>
                  <a:cs typeface="Times New Roman" pitchFamily="18" charset="0"/>
                </a:rPr>
                <a:t>àm</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ính</a:t>
              </a:r>
              <a:r>
                <a:rPr lang="en-US" altLang="en-US" sz="2800" smtClean="0">
                  <a:solidFill>
                    <a:srgbClr val="000000"/>
                  </a:solidFill>
                  <a:latin typeface="Times New Roman" pitchFamily="18" charset="0"/>
                  <a:cs typeface="Times New Roman" pitchFamily="18" charset="0"/>
                </a:rPr>
                <a:t> nh</a:t>
              </a:r>
              <a:r>
                <a:rPr lang="vi-VN" altLang="en-US" sz="2800" smtClean="0">
                  <a:solidFill>
                    <a:srgbClr val="000000"/>
                  </a:solidFill>
                  <a:latin typeface="Times New Roman" pitchFamily="18" charset="0"/>
                  <a:cs typeface="Times New Roman" pitchFamily="18" charset="0"/>
                </a:rPr>
                <a:t>â</a:t>
              </a:r>
              <a:r>
                <a:rPr lang="en-US" altLang="en-US" sz="2800" smtClean="0">
                  <a:solidFill>
                    <a:srgbClr val="000000"/>
                  </a:solidFill>
                  <a:latin typeface="Times New Roman" pitchFamily="18" charset="0"/>
                  <a:cs typeface="Times New Roman" pitchFamily="18" charset="0"/>
                </a:rPr>
                <a:t>n</a:t>
              </a:r>
              <a:r>
                <a:rPr lang="en-US" altLang="en-US" sz="2000" smtClean="0">
                  <a:solidFill>
                    <a:srgbClr val="000000"/>
                  </a:solidFill>
                  <a:latin typeface="Arial" charset="0"/>
                </a:rPr>
                <a:t>:</a:t>
              </a:r>
              <a:r>
                <a:rPr lang="en-US" altLang="en-US" smtClean="0">
                  <a:solidFill>
                    <a:srgbClr val="000000"/>
                  </a:solidFill>
                  <a:latin typeface="Arial" charset="0"/>
                </a:rPr>
                <a:t> </a:t>
              </a:r>
              <a:endParaRPr lang="vi-VN" altLang="en-US" smtClean="0">
                <a:solidFill>
                  <a:srgbClr val="000000"/>
                </a:solidFill>
                <a:latin typeface="Arial" charset="0"/>
              </a:endParaRPr>
            </a:p>
          </p:txBody>
        </p:sp>
        <p:graphicFrame>
          <p:nvGraphicFramePr>
            <p:cNvPr id="11275" name="Object 28"/>
            <p:cNvGraphicFramePr>
              <a:graphicFrameLocks noChangeAspect="1"/>
            </p:cNvGraphicFramePr>
            <p:nvPr/>
          </p:nvGraphicFramePr>
          <p:xfrm>
            <a:off x="2316" y="245"/>
            <a:ext cx="2813" cy="633"/>
          </p:xfrm>
          <a:graphic>
            <a:graphicData uri="http://schemas.openxmlformats.org/presentationml/2006/ole">
              <mc:AlternateContent xmlns:mc="http://schemas.openxmlformats.org/markup-compatibility/2006">
                <mc:Choice xmlns:v="urn:schemas-microsoft-com:vml" Requires="v">
                  <p:oleObj spid="_x0000_s37902" name="Equation" r:id="rId4" imgW="1447172" imgH="406224" progId="Equation.DSMT4">
                    <p:embed/>
                  </p:oleObj>
                </mc:Choice>
                <mc:Fallback>
                  <p:oleObj name="Equation" r:id="rId4" imgW="1447172" imgH="40622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 y="245"/>
                          <a:ext cx="281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364" name="TextBox 1"/>
          <p:cNvSpPr txBox="1">
            <a:spLocks noChangeArrowheads="1"/>
          </p:cNvSpPr>
          <p:nvPr/>
        </p:nvSpPr>
        <p:spPr bwMode="auto">
          <a:xfrm>
            <a:off x="298450" y="906463"/>
            <a:ext cx="619125" cy="523875"/>
          </a:xfrm>
          <a:prstGeom prst="rect">
            <a:avLst/>
          </a:prstGeom>
          <a:solidFill>
            <a:srgbClr val="92D050"/>
          </a:solidFill>
          <a:ln w="9525">
            <a:solidFill>
              <a:srgbClr val="FF0000"/>
            </a:solidFill>
            <a:miter lim="800000"/>
            <a:headEnd/>
            <a:tailEnd/>
          </a:ln>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?2</a:t>
            </a:r>
          </a:p>
        </p:txBody>
      </p:sp>
      <p:sp>
        <p:nvSpPr>
          <p:cNvPr id="37" name="Rectangle 42"/>
          <p:cNvSpPr>
            <a:spLocks noChangeArrowheads="1"/>
          </p:cNvSpPr>
          <p:nvPr/>
        </p:nvSpPr>
        <p:spPr bwMode="auto">
          <a:xfrm>
            <a:off x="-11113" y="2276475"/>
            <a:ext cx="9144001" cy="3429000"/>
          </a:xfrm>
          <a:prstGeom prst="rect">
            <a:avLst/>
          </a:prstGeom>
          <a:gradFill rotWithShape="1">
            <a:gsLst>
              <a:gs pos="0">
                <a:srgbClr val="F0AEE5"/>
              </a:gs>
              <a:gs pos="50000">
                <a:schemeClr val="accent1"/>
              </a:gs>
              <a:gs pos="100000">
                <a:srgbClr val="F0AEE5"/>
              </a:gs>
            </a:gsLst>
            <a:lin ang="2700000" scaled="1"/>
          </a:gradFill>
          <a:ln w="9525">
            <a:solidFill>
              <a:srgbClr val="F9A5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endParaRPr>
          </a:p>
        </p:txBody>
      </p:sp>
      <p:graphicFrame>
        <p:nvGraphicFramePr>
          <p:cNvPr id="39" name="Object 46"/>
          <p:cNvGraphicFramePr>
            <a:graphicFrameLocks noChangeAspect="1"/>
          </p:cNvGraphicFramePr>
          <p:nvPr/>
        </p:nvGraphicFramePr>
        <p:xfrm>
          <a:off x="19050" y="2492375"/>
          <a:ext cx="4578350" cy="2746375"/>
        </p:xfrm>
        <a:graphic>
          <a:graphicData uri="http://schemas.openxmlformats.org/presentationml/2006/ole">
            <mc:AlternateContent xmlns:mc="http://schemas.openxmlformats.org/markup-compatibility/2006">
              <mc:Choice xmlns:v="urn:schemas-microsoft-com:vml" Requires="v">
                <p:oleObj spid="_x0000_s37903" name="Equation" r:id="rId6" imgW="2273300" imgH="990600" progId="Equation.DSMT4">
                  <p:embed/>
                </p:oleObj>
              </mc:Choice>
              <mc:Fallback>
                <p:oleObj name="Equation" r:id="rId6" imgW="2273300" imgH="990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492375"/>
                        <a:ext cx="457835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49"/>
          <p:cNvGraphicFramePr>
            <a:graphicFrameLocks noChangeAspect="1"/>
          </p:cNvGraphicFramePr>
          <p:nvPr/>
        </p:nvGraphicFramePr>
        <p:xfrm>
          <a:off x="4924425" y="2460625"/>
          <a:ext cx="3883025" cy="2735263"/>
        </p:xfrm>
        <a:graphic>
          <a:graphicData uri="http://schemas.openxmlformats.org/presentationml/2006/ole">
            <mc:AlternateContent xmlns:mc="http://schemas.openxmlformats.org/markup-compatibility/2006">
              <mc:Choice xmlns:v="urn:schemas-microsoft-com:vml" Requires="v">
                <p:oleObj spid="_x0000_s37904" name="Equation" r:id="rId8" imgW="1600200" imgH="939800" progId="Equation.DSMT4">
                  <p:embed/>
                </p:oleObj>
              </mc:Choice>
              <mc:Fallback>
                <p:oleObj name="Equation" r:id="rId8" imgW="1600200" imgH="93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4425" y="2460625"/>
                        <a:ext cx="3883025"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p:cNvCxnSpPr>
            <a:stCxn id="37" idx="0"/>
            <a:endCxn id="37" idx="2"/>
          </p:cNvCxnSpPr>
          <p:nvPr/>
        </p:nvCxnSpPr>
        <p:spPr>
          <a:xfrm>
            <a:off x="4560888" y="2276475"/>
            <a:ext cx="0" cy="342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69" name="TextBox 4"/>
          <p:cNvSpPr txBox="1">
            <a:spLocks noChangeArrowheads="1"/>
          </p:cNvSpPr>
          <p:nvPr/>
        </p:nvSpPr>
        <p:spPr bwMode="auto">
          <a:xfrm>
            <a:off x="73025" y="1870075"/>
            <a:ext cx="979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b="1" smtClean="0">
                <a:solidFill>
                  <a:srgbClr val="FF0000"/>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279495473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5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60"/>
                                        </p:tgtEl>
                                        <p:attrNameLst>
                                          <p:attrName>style.visibility</p:attrName>
                                        </p:attrNameLst>
                                      </p:cBhvr>
                                      <p:to>
                                        <p:strVal val="visible"/>
                                      </p:to>
                                    </p:set>
                                    <p:animEffect transition="in" filter="fade">
                                      <p:cBhvr>
                                        <p:cTn id="17" dur="500"/>
                                        <p:tgtEl>
                                          <p:spTgt spid="14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fade">
                                      <p:cBhvr>
                                        <p:cTn id="22" dur="500"/>
                                        <p:tgtEl>
                                          <p:spTgt spid="15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5364" grpId="0" animBg="1"/>
      <p:bldP spid="153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3"/>
          <p:cNvSpPr txBox="1">
            <a:spLocks noChangeArrowheads="1"/>
          </p:cNvSpPr>
          <p:nvPr/>
        </p:nvSpPr>
        <p:spPr bwMode="auto">
          <a:xfrm>
            <a:off x="1003300" y="273050"/>
            <a:ext cx="77771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000" smtClean="0">
                <a:solidFill>
                  <a:srgbClr val="000000"/>
                </a:solidFill>
                <a:latin typeface="Arial" charset="0"/>
              </a:rPr>
              <a:t> </a:t>
            </a:r>
            <a:r>
              <a:rPr lang="en-US" altLang="en-US" sz="2800" smtClean="0">
                <a:solidFill>
                  <a:srgbClr val="000000"/>
                </a:solidFill>
                <a:latin typeface="Times New Roman" pitchFamily="18" charset="0"/>
                <a:cs typeface="Times New Roman" pitchFamily="18" charset="0"/>
              </a:rPr>
              <a:t>Vi</a:t>
            </a:r>
            <a:r>
              <a:rPr lang="vi-VN" altLang="en-US" sz="2800" smtClean="0">
                <a:solidFill>
                  <a:srgbClr val="000000"/>
                </a:solidFill>
                <a:latin typeface="Times New Roman" pitchFamily="18" charset="0"/>
                <a:cs typeface="Times New Roman" pitchFamily="18" charset="0"/>
              </a:rPr>
              <a:t>ết</a:t>
            </a:r>
            <a:r>
              <a:rPr lang="en-US" altLang="en-US" sz="2800" smtClean="0">
                <a:solidFill>
                  <a:srgbClr val="000000"/>
                </a:solidFill>
                <a:latin typeface="Times New Roman" pitchFamily="18" charset="0"/>
                <a:cs typeface="Times New Roman" pitchFamily="18" charset="0"/>
              </a:rPr>
              <a:t> bi</a:t>
            </a:r>
            <a:r>
              <a:rPr lang="vi-VN" altLang="en-US" sz="2800" smtClean="0">
                <a:solidFill>
                  <a:srgbClr val="000000"/>
                </a:solidFill>
                <a:latin typeface="Times New Roman" pitchFamily="18" charset="0"/>
                <a:cs typeface="Times New Roman" pitchFamily="18" charset="0"/>
              </a:rPr>
              <a:t>ểu</a:t>
            </a:r>
            <a:r>
              <a:rPr lang="en-US" altLang="en-US" sz="2800" smtClean="0">
                <a:solidFill>
                  <a:srgbClr val="000000"/>
                </a:solidFill>
                <a:latin typeface="Times New Roman" pitchFamily="18" charset="0"/>
                <a:cs typeface="Times New Roman" pitchFamily="18" charset="0"/>
              </a:rPr>
              <a:t> th</a:t>
            </a:r>
            <a:r>
              <a:rPr lang="vi-VN" altLang="en-US" sz="2800" smtClean="0">
                <a:solidFill>
                  <a:srgbClr val="000000"/>
                </a:solidFill>
                <a:latin typeface="Times New Roman" pitchFamily="18" charset="0"/>
                <a:cs typeface="Times New Roman" pitchFamily="18" charset="0"/>
              </a:rPr>
              <a:t>ức</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ính</a:t>
            </a:r>
            <a:r>
              <a:rPr lang="en-US" altLang="en-US" sz="2800" smtClean="0">
                <a:solidFill>
                  <a:srgbClr val="000000"/>
                </a:solidFill>
                <a:latin typeface="Times New Roman" pitchFamily="18" charset="0"/>
                <a:cs typeface="Times New Roman" pitchFamily="18" charset="0"/>
              </a:rPr>
              <a:t> di</a:t>
            </a:r>
            <a:r>
              <a:rPr lang="vi-VN" altLang="en-US" sz="2800" smtClean="0">
                <a:solidFill>
                  <a:srgbClr val="000000"/>
                </a:solidFill>
                <a:latin typeface="Times New Roman" pitchFamily="18" charset="0"/>
                <a:cs typeface="Times New Roman" pitchFamily="18" charset="0"/>
              </a:rPr>
              <a:t>ện</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ích</a:t>
            </a:r>
            <a:r>
              <a:rPr lang="en-US" altLang="en-US" sz="2800" smtClean="0">
                <a:solidFill>
                  <a:srgbClr val="000000"/>
                </a:solidFill>
                <a:latin typeface="Times New Roman" pitchFamily="18" charset="0"/>
                <a:cs typeface="Times New Roman" pitchFamily="18" charset="0"/>
              </a:rPr>
              <a:t> c</a:t>
            </a:r>
            <a:r>
              <a:rPr lang="vi-VN" altLang="en-US" sz="2800" smtClean="0">
                <a:solidFill>
                  <a:srgbClr val="000000"/>
                </a:solidFill>
                <a:latin typeface="Times New Roman" pitchFamily="18" charset="0"/>
                <a:cs typeface="Times New Roman" pitchFamily="18" charset="0"/>
              </a:rPr>
              <a:t>ủa</a:t>
            </a:r>
            <a:r>
              <a:rPr lang="en-US" altLang="en-US" sz="2800" smtClean="0">
                <a:solidFill>
                  <a:srgbClr val="000000"/>
                </a:solidFill>
                <a:latin typeface="Times New Roman" pitchFamily="18" charset="0"/>
                <a:cs typeface="Times New Roman" pitchFamily="18" charset="0"/>
              </a:rPr>
              <a:t> m</a:t>
            </a:r>
            <a:r>
              <a:rPr lang="vi-VN" altLang="en-US" sz="2800" smtClean="0">
                <a:solidFill>
                  <a:srgbClr val="000000"/>
                </a:solidFill>
                <a:latin typeface="Times New Roman" pitchFamily="18" charset="0"/>
                <a:cs typeface="Times New Roman" pitchFamily="18" charset="0"/>
              </a:rPr>
              <a:t>ột</a:t>
            </a:r>
            <a:r>
              <a:rPr lang="en-US" altLang="en-US" sz="2800" smtClean="0">
                <a:solidFill>
                  <a:srgbClr val="000000"/>
                </a:solidFill>
                <a:latin typeface="Times New Roman" pitchFamily="18" charset="0"/>
                <a:cs typeface="Times New Roman" pitchFamily="18" charset="0"/>
              </a:rPr>
              <a:t> h</a:t>
            </a:r>
            <a:r>
              <a:rPr lang="vi-VN" altLang="en-US" sz="2800" smtClean="0">
                <a:solidFill>
                  <a:srgbClr val="000000"/>
                </a:solidFill>
                <a:latin typeface="Times New Roman" pitchFamily="18" charset="0"/>
                <a:cs typeface="Times New Roman" pitchFamily="18" charset="0"/>
              </a:rPr>
              <a:t>ình</a:t>
            </a:r>
            <a:r>
              <a:rPr lang="en-US" altLang="en-US" sz="2800" smtClean="0">
                <a:solidFill>
                  <a:srgbClr val="000000"/>
                </a:solidFill>
                <a:latin typeface="Times New Roman" pitchFamily="18" charset="0"/>
                <a:cs typeface="Times New Roman" pitchFamily="18" charset="0"/>
              </a:rPr>
              <a:t> ch</a:t>
            </a:r>
            <a:r>
              <a:rPr lang="vi-VN" altLang="en-US" sz="2800" smtClean="0">
                <a:solidFill>
                  <a:srgbClr val="000000"/>
                </a:solidFill>
                <a:latin typeface="Times New Roman" pitchFamily="18" charset="0"/>
                <a:cs typeface="Times New Roman" pitchFamily="18" charset="0"/>
              </a:rPr>
              <a:t>ữ</a:t>
            </a:r>
            <a:r>
              <a:rPr lang="en-US" altLang="en-US" sz="2800" smtClean="0">
                <a:solidFill>
                  <a:srgbClr val="000000"/>
                </a:solidFill>
                <a:latin typeface="Times New Roman" pitchFamily="18" charset="0"/>
                <a:cs typeface="Times New Roman" pitchFamily="18" charset="0"/>
              </a:rPr>
              <a:t> nh</a:t>
            </a:r>
            <a:r>
              <a:rPr lang="vi-VN" altLang="en-US" sz="2800" smtClean="0">
                <a:solidFill>
                  <a:srgbClr val="000000"/>
                </a:solidFill>
                <a:latin typeface="Times New Roman" pitchFamily="18" charset="0"/>
                <a:cs typeface="Times New Roman" pitchFamily="18" charset="0"/>
              </a:rPr>
              <a:t>ật</a:t>
            </a:r>
            <a:r>
              <a:rPr lang="en-US" altLang="en-US" sz="2800" smtClean="0">
                <a:solidFill>
                  <a:srgbClr val="000000"/>
                </a:solidFill>
                <a:latin typeface="Times New Roman" pitchFamily="18" charset="0"/>
                <a:cs typeface="Times New Roman" pitchFamily="18" charset="0"/>
              </a:rPr>
              <a:t> theo x v</a:t>
            </a:r>
            <a:r>
              <a:rPr lang="vi-VN" altLang="en-US" sz="2800" smtClean="0">
                <a:solidFill>
                  <a:srgbClr val="000000"/>
                </a:solidFill>
                <a:latin typeface="Times New Roman" pitchFamily="18" charset="0"/>
                <a:cs typeface="Times New Roman" pitchFamily="18" charset="0"/>
              </a:rPr>
              <a:t>à</a:t>
            </a:r>
            <a:r>
              <a:rPr lang="en-US" altLang="en-US" sz="2800" smtClean="0">
                <a:solidFill>
                  <a:srgbClr val="000000"/>
                </a:solidFill>
                <a:latin typeface="Times New Roman" pitchFamily="18" charset="0"/>
                <a:cs typeface="Times New Roman" pitchFamily="18" charset="0"/>
              </a:rPr>
              <a:t> y, bi</a:t>
            </a:r>
            <a:r>
              <a:rPr lang="vi-VN" altLang="en-US" sz="2800" smtClean="0">
                <a:solidFill>
                  <a:srgbClr val="000000"/>
                </a:solidFill>
                <a:latin typeface="Times New Roman" pitchFamily="18" charset="0"/>
                <a:cs typeface="Times New Roman" pitchFamily="18" charset="0"/>
              </a:rPr>
              <a:t>ết</a:t>
            </a:r>
            <a:r>
              <a:rPr lang="en-US" altLang="en-US" sz="2800" smtClean="0">
                <a:solidFill>
                  <a:srgbClr val="000000"/>
                </a:solidFill>
                <a:latin typeface="Times New Roman" pitchFamily="18" charset="0"/>
                <a:cs typeface="Times New Roman" pitchFamily="18" charset="0"/>
              </a:rPr>
              <a:t> hai k</a:t>
            </a:r>
            <a:r>
              <a:rPr lang="vi-VN" altLang="en-US" sz="2800" smtClean="0">
                <a:solidFill>
                  <a:srgbClr val="000000"/>
                </a:solidFill>
                <a:latin typeface="Times New Roman" pitchFamily="18" charset="0"/>
                <a:cs typeface="Times New Roman" pitchFamily="18" charset="0"/>
              </a:rPr>
              <a:t>ích</a:t>
            </a:r>
            <a:r>
              <a:rPr lang="en-US" altLang="en-US" sz="2800" smtClean="0">
                <a:solidFill>
                  <a:srgbClr val="000000"/>
                </a:solidFill>
                <a:latin typeface="Times New Roman" pitchFamily="18" charset="0"/>
                <a:cs typeface="Times New Roman" pitchFamily="18" charset="0"/>
              </a:rPr>
              <a:t> th</a:t>
            </a:r>
            <a:r>
              <a:rPr lang="vi-VN" altLang="en-US" sz="2800" smtClean="0">
                <a:solidFill>
                  <a:srgbClr val="000000"/>
                </a:solidFill>
                <a:latin typeface="Times New Roman" pitchFamily="18" charset="0"/>
                <a:cs typeface="Times New Roman" pitchFamily="18" charset="0"/>
              </a:rPr>
              <a:t>ước</a:t>
            </a:r>
            <a:r>
              <a:rPr lang="en-US" altLang="en-US" sz="2800" smtClean="0">
                <a:solidFill>
                  <a:srgbClr val="000000"/>
                </a:solidFill>
                <a:latin typeface="Times New Roman" pitchFamily="18" charset="0"/>
                <a:cs typeface="Times New Roman" pitchFamily="18" charset="0"/>
              </a:rPr>
              <a:t> c</a:t>
            </a:r>
            <a:r>
              <a:rPr lang="vi-VN" altLang="en-US" sz="2800" smtClean="0">
                <a:solidFill>
                  <a:srgbClr val="000000"/>
                </a:solidFill>
                <a:latin typeface="Times New Roman" pitchFamily="18" charset="0"/>
                <a:cs typeface="Times New Roman" pitchFamily="18" charset="0"/>
              </a:rPr>
              <a:t>ủa</a:t>
            </a:r>
            <a:r>
              <a:rPr lang="en-US" altLang="en-US" sz="2800" smtClean="0">
                <a:solidFill>
                  <a:srgbClr val="000000"/>
                </a:solidFill>
                <a:latin typeface="Times New Roman" pitchFamily="18" charset="0"/>
                <a:cs typeface="Times New Roman" pitchFamily="18" charset="0"/>
              </a:rPr>
              <a:t> h</a:t>
            </a:r>
            <a:r>
              <a:rPr lang="vi-VN" altLang="en-US" sz="2800" smtClean="0">
                <a:solidFill>
                  <a:srgbClr val="000000"/>
                </a:solidFill>
                <a:latin typeface="Times New Roman" pitchFamily="18" charset="0"/>
                <a:cs typeface="Times New Roman" pitchFamily="18" charset="0"/>
              </a:rPr>
              <a:t>ình</a:t>
            </a:r>
            <a:r>
              <a:rPr lang="en-US" altLang="en-US" sz="2800" smtClean="0">
                <a:solidFill>
                  <a:srgbClr val="000000"/>
                </a:solidFill>
                <a:latin typeface="Times New Roman" pitchFamily="18" charset="0"/>
                <a:cs typeface="Times New Roman" pitchFamily="18" charset="0"/>
              </a:rPr>
              <a:t> ch</a:t>
            </a:r>
            <a:r>
              <a:rPr lang="vi-VN" altLang="en-US" sz="2800" smtClean="0">
                <a:solidFill>
                  <a:srgbClr val="000000"/>
                </a:solidFill>
                <a:latin typeface="Times New Roman" pitchFamily="18" charset="0"/>
                <a:cs typeface="Times New Roman" pitchFamily="18" charset="0"/>
              </a:rPr>
              <a:t>ữ</a:t>
            </a:r>
            <a:r>
              <a:rPr lang="en-US" altLang="en-US" sz="2800" smtClean="0">
                <a:solidFill>
                  <a:srgbClr val="000000"/>
                </a:solidFill>
                <a:latin typeface="Times New Roman" pitchFamily="18" charset="0"/>
                <a:cs typeface="Times New Roman" pitchFamily="18" charset="0"/>
              </a:rPr>
              <a:t> nh</a:t>
            </a:r>
            <a:r>
              <a:rPr lang="vi-VN" altLang="en-US" sz="2800" smtClean="0">
                <a:solidFill>
                  <a:srgbClr val="000000"/>
                </a:solidFill>
                <a:latin typeface="Times New Roman" pitchFamily="18" charset="0"/>
                <a:cs typeface="Times New Roman" pitchFamily="18" charset="0"/>
              </a:rPr>
              <a:t>ật</a:t>
            </a:r>
            <a:r>
              <a:rPr lang="en-US" altLang="en-US" sz="2800" smtClean="0">
                <a:solidFill>
                  <a:srgbClr val="000000"/>
                </a:solidFill>
                <a:latin typeface="Times New Roman" pitchFamily="18" charset="0"/>
                <a:cs typeface="Times New Roman" pitchFamily="18" charset="0"/>
              </a:rPr>
              <a:t> </a:t>
            </a:r>
            <a:r>
              <a:rPr lang="vi-VN" altLang="en-US" sz="2800" smtClean="0">
                <a:solidFill>
                  <a:srgbClr val="000000"/>
                </a:solidFill>
                <a:latin typeface="Times New Roman" pitchFamily="18" charset="0"/>
                <a:cs typeface="Times New Roman" pitchFamily="18" charset="0"/>
              </a:rPr>
              <a:t>đó</a:t>
            </a:r>
            <a:r>
              <a:rPr lang="en-US" altLang="en-US" sz="2800" smtClean="0">
                <a:solidFill>
                  <a:srgbClr val="000000"/>
                </a:solidFill>
                <a:latin typeface="Times New Roman" pitchFamily="18" charset="0"/>
                <a:cs typeface="Times New Roman" pitchFamily="18" charset="0"/>
              </a:rPr>
              <a:t> l</a:t>
            </a:r>
            <a:r>
              <a:rPr lang="vi-VN" altLang="en-US" sz="2800" smtClean="0">
                <a:solidFill>
                  <a:srgbClr val="000000"/>
                </a:solidFill>
                <a:latin typeface="Times New Roman" pitchFamily="18" charset="0"/>
                <a:cs typeface="Times New Roman" pitchFamily="18" charset="0"/>
              </a:rPr>
              <a:t>à</a:t>
            </a:r>
            <a:r>
              <a:rPr lang="en-US" altLang="en-US" sz="2800" smtClean="0">
                <a:solidFill>
                  <a:srgbClr val="000000"/>
                </a:solidFill>
                <a:latin typeface="Times New Roman" pitchFamily="18" charset="0"/>
                <a:cs typeface="Times New Roman" pitchFamily="18" charset="0"/>
              </a:rPr>
              <a:t> (2x + y) v</a:t>
            </a:r>
            <a:r>
              <a:rPr lang="vi-VN" altLang="en-US" sz="2800" smtClean="0">
                <a:solidFill>
                  <a:srgbClr val="000000"/>
                </a:solidFill>
                <a:latin typeface="Times New Roman" pitchFamily="18" charset="0"/>
                <a:cs typeface="Times New Roman" pitchFamily="18" charset="0"/>
              </a:rPr>
              <a:t>à</a:t>
            </a:r>
            <a:r>
              <a:rPr lang="en-US" altLang="en-US" sz="2800" smtClean="0">
                <a:solidFill>
                  <a:srgbClr val="000000"/>
                </a:solidFill>
                <a:latin typeface="Times New Roman" pitchFamily="18" charset="0"/>
                <a:cs typeface="Times New Roman" pitchFamily="18" charset="0"/>
              </a:rPr>
              <a:t> (2x - y).</a:t>
            </a:r>
          </a:p>
          <a:p>
            <a:pPr fontAlgn="base">
              <a:spcBef>
                <a:spcPct val="50000"/>
              </a:spcBef>
              <a:spcAft>
                <a:spcPct val="0"/>
              </a:spcAft>
            </a:pPr>
            <a:r>
              <a:rPr lang="vi-VN" altLang="en-US" sz="2800" smtClean="0">
                <a:solidFill>
                  <a:srgbClr val="FF5050"/>
                </a:solidFill>
                <a:latin typeface="Times New Roman" pitchFamily="18" charset="0"/>
                <a:cs typeface="Times New Roman" pitchFamily="18" charset="0"/>
              </a:rPr>
              <a:t>Áp</a:t>
            </a:r>
            <a:r>
              <a:rPr lang="en-US" altLang="en-US" sz="2800" smtClean="0">
                <a:solidFill>
                  <a:srgbClr val="FF5050"/>
                </a:solidFill>
                <a:latin typeface="Times New Roman" pitchFamily="18" charset="0"/>
                <a:cs typeface="Times New Roman" pitchFamily="18" charset="0"/>
              </a:rPr>
              <a:t> d</a:t>
            </a:r>
            <a:r>
              <a:rPr lang="vi-VN" altLang="en-US" sz="2800" smtClean="0">
                <a:solidFill>
                  <a:srgbClr val="FF5050"/>
                </a:solidFill>
                <a:latin typeface="Times New Roman" pitchFamily="18" charset="0"/>
                <a:cs typeface="Times New Roman" pitchFamily="18" charset="0"/>
              </a:rPr>
              <a:t>ụng</a:t>
            </a:r>
            <a:r>
              <a:rPr lang="en-US" altLang="en-US" sz="2800" smtClean="0">
                <a:solidFill>
                  <a:srgbClr val="FF5050"/>
                </a:solidFill>
                <a:latin typeface="Times New Roman" pitchFamily="18" charset="0"/>
                <a:cs typeface="Times New Roman" pitchFamily="18" charset="0"/>
              </a:rPr>
              <a:t>:</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ính</a:t>
            </a:r>
            <a:r>
              <a:rPr lang="en-US" altLang="en-US" sz="2800" smtClean="0">
                <a:solidFill>
                  <a:srgbClr val="000000"/>
                </a:solidFill>
                <a:latin typeface="Times New Roman" pitchFamily="18" charset="0"/>
                <a:cs typeface="Times New Roman" pitchFamily="18" charset="0"/>
              </a:rPr>
              <a:t> di</a:t>
            </a:r>
            <a:r>
              <a:rPr lang="vi-VN" altLang="en-US" sz="2800" smtClean="0">
                <a:solidFill>
                  <a:srgbClr val="000000"/>
                </a:solidFill>
                <a:latin typeface="Times New Roman" pitchFamily="18" charset="0"/>
                <a:cs typeface="Times New Roman" pitchFamily="18" charset="0"/>
              </a:rPr>
              <a:t>ện</a:t>
            </a:r>
            <a:r>
              <a:rPr lang="en-US" altLang="en-US" sz="2800" smtClean="0">
                <a:solidFill>
                  <a:srgbClr val="000000"/>
                </a:solidFill>
                <a:latin typeface="Times New Roman" pitchFamily="18" charset="0"/>
                <a:cs typeface="Times New Roman" pitchFamily="18" charset="0"/>
              </a:rPr>
              <a:t> t</a:t>
            </a:r>
            <a:r>
              <a:rPr lang="vi-VN" altLang="en-US" sz="2800" smtClean="0">
                <a:solidFill>
                  <a:srgbClr val="000000"/>
                </a:solidFill>
                <a:latin typeface="Times New Roman" pitchFamily="18" charset="0"/>
                <a:cs typeface="Times New Roman" pitchFamily="18" charset="0"/>
              </a:rPr>
              <a:t>ích</a:t>
            </a:r>
            <a:r>
              <a:rPr lang="en-US" altLang="en-US" sz="2800" smtClean="0">
                <a:solidFill>
                  <a:srgbClr val="000000"/>
                </a:solidFill>
                <a:latin typeface="Times New Roman" pitchFamily="18" charset="0"/>
                <a:cs typeface="Times New Roman" pitchFamily="18" charset="0"/>
              </a:rPr>
              <a:t> c</a:t>
            </a:r>
            <a:r>
              <a:rPr lang="vi-VN" altLang="en-US" sz="2800" smtClean="0">
                <a:solidFill>
                  <a:srgbClr val="000000"/>
                </a:solidFill>
                <a:latin typeface="Times New Roman" pitchFamily="18" charset="0"/>
                <a:cs typeface="Times New Roman" pitchFamily="18" charset="0"/>
              </a:rPr>
              <a:t>ủa</a:t>
            </a:r>
            <a:r>
              <a:rPr lang="en-US" altLang="en-US" sz="2800" smtClean="0">
                <a:solidFill>
                  <a:srgbClr val="000000"/>
                </a:solidFill>
                <a:latin typeface="Times New Roman" pitchFamily="18" charset="0"/>
                <a:cs typeface="Times New Roman" pitchFamily="18" charset="0"/>
              </a:rPr>
              <a:t> h</a:t>
            </a:r>
            <a:r>
              <a:rPr lang="vi-VN" altLang="en-US" sz="2800" smtClean="0">
                <a:solidFill>
                  <a:srgbClr val="000000"/>
                </a:solidFill>
                <a:latin typeface="Times New Roman" pitchFamily="18" charset="0"/>
                <a:cs typeface="Times New Roman" pitchFamily="18" charset="0"/>
              </a:rPr>
              <a:t>ình</a:t>
            </a:r>
            <a:r>
              <a:rPr lang="en-US" altLang="en-US" sz="2800" smtClean="0">
                <a:solidFill>
                  <a:srgbClr val="000000"/>
                </a:solidFill>
                <a:latin typeface="Times New Roman" pitchFamily="18" charset="0"/>
                <a:cs typeface="Times New Roman" pitchFamily="18" charset="0"/>
              </a:rPr>
              <a:t> ch</a:t>
            </a:r>
            <a:r>
              <a:rPr lang="vi-VN" altLang="en-US" sz="2800" smtClean="0">
                <a:solidFill>
                  <a:srgbClr val="000000"/>
                </a:solidFill>
                <a:latin typeface="Times New Roman" pitchFamily="18" charset="0"/>
                <a:cs typeface="Times New Roman" pitchFamily="18" charset="0"/>
              </a:rPr>
              <a:t>ữ</a:t>
            </a:r>
            <a:r>
              <a:rPr lang="en-US" altLang="en-US" sz="2800" smtClean="0">
                <a:solidFill>
                  <a:srgbClr val="000000"/>
                </a:solidFill>
                <a:latin typeface="Times New Roman" pitchFamily="18" charset="0"/>
                <a:cs typeface="Times New Roman" pitchFamily="18" charset="0"/>
              </a:rPr>
              <a:t> nh</a:t>
            </a:r>
            <a:r>
              <a:rPr lang="vi-VN" altLang="en-US" sz="2800" smtClean="0">
                <a:solidFill>
                  <a:srgbClr val="000000"/>
                </a:solidFill>
                <a:latin typeface="Times New Roman" pitchFamily="18" charset="0"/>
                <a:cs typeface="Times New Roman" pitchFamily="18" charset="0"/>
              </a:rPr>
              <a:t>ật</a:t>
            </a:r>
            <a:r>
              <a:rPr lang="en-US" altLang="en-US" sz="2800" smtClean="0">
                <a:solidFill>
                  <a:srgbClr val="000000"/>
                </a:solidFill>
                <a:latin typeface="Times New Roman" pitchFamily="18" charset="0"/>
                <a:cs typeface="Times New Roman" pitchFamily="18" charset="0"/>
              </a:rPr>
              <a:t> khi x = 2,5 m v</a:t>
            </a:r>
            <a:r>
              <a:rPr lang="vi-VN" altLang="en-US" sz="2800" smtClean="0">
                <a:solidFill>
                  <a:srgbClr val="000000"/>
                </a:solidFill>
                <a:latin typeface="Times New Roman" pitchFamily="18" charset="0"/>
                <a:cs typeface="Times New Roman" pitchFamily="18" charset="0"/>
              </a:rPr>
              <a:t>à</a:t>
            </a:r>
            <a:r>
              <a:rPr lang="en-US" altLang="en-US" sz="2800" smtClean="0">
                <a:solidFill>
                  <a:srgbClr val="000000"/>
                </a:solidFill>
                <a:latin typeface="Times New Roman" pitchFamily="18" charset="0"/>
                <a:cs typeface="Times New Roman" pitchFamily="18" charset="0"/>
              </a:rPr>
              <a:t> y = 1m.</a:t>
            </a:r>
            <a:endParaRPr lang="vi-VN" altLang="en-US" sz="2800" smtClean="0">
              <a:solidFill>
                <a:srgbClr val="000000"/>
              </a:solidFill>
              <a:latin typeface="Times New Roman" pitchFamily="18" charset="0"/>
              <a:cs typeface="Times New Roman" pitchFamily="18" charset="0"/>
            </a:endParaRPr>
          </a:p>
        </p:txBody>
      </p:sp>
      <p:sp>
        <p:nvSpPr>
          <p:cNvPr id="12291" name="TextBox 2"/>
          <p:cNvSpPr txBox="1">
            <a:spLocks noChangeArrowheads="1"/>
          </p:cNvSpPr>
          <p:nvPr/>
        </p:nvSpPr>
        <p:spPr bwMode="auto">
          <a:xfrm>
            <a:off x="309563" y="273050"/>
            <a:ext cx="619125" cy="523875"/>
          </a:xfrm>
          <a:prstGeom prst="rect">
            <a:avLst/>
          </a:prstGeom>
          <a:solidFill>
            <a:srgbClr val="92D050"/>
          </a:solidFill>
          <a:ln w="9525">
            <a:solidFill>
              <a:srgbClr val="FF0000"/>
            </a:solidFill>
            <a:miter lim="800000"/>
            <a:headEnd/>
            <a:tailEnd/>
          </a:ln>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?3</a:t>
            </a:r>
          </a:p>
        </p:txBody>
      </p:sp>
      <p:sp>
        <p:nvSpPr>
          <p:cNvPr id="17412" name="Text Box 38"/>
          <p:cNvSpPr txBox="1">
            <a:spLocks noChangeArrowheads="1"/>
          </p:cNvSpPr>
          <p:nvPr/>
        </p:nvSpPr>
        <p:spPr bwMode="auto">
          <a:xfrm>
            <a:off x="450850" y="3103563"/>
            <a:ext cx="86931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smtClean="0">
                <a:solidFill>
                  <a:srgbClr val="0000FF"/>
                </a:solidFill>
                <a:latin typeface="Times New Roman" pitchFamily="18" charset="0"/>
                <a:cs typeface="Times New Roman" pitchFamily="18" charset="0"/>
              </a:rPr>
              <a:t>Biểu thức tính di</a:t>
            </a:r>
            <a:r>
              <a:rPr lang="vi-VN" altLang="en-US" sz="2800" smtClean="0">
                <a:solidFill>
                  <a:srgbClr val="0000FF"/>
                </a:solidFill>
                <a:latin typeface="Times New Roman" pitchFamily="18" charset="0"/>
                <a:cs typeface="Times New Roman" pitchFamily="18" charset="0"/>
              </a:rPr>
              <a:t>ện</a:t>
            </a:r>
            <a:r>
              <a:rPr lang="en-US" altLang="en-US" sz="2800" smtClean="0">
                <a:solidFill>
                  <a:srgbClr val="0000FF"/>
                </a:solidFill>
                <a:latin typeface="Times New Roman" pitchFamily="18" charset="0"/>
                <a:cs typeface="Times New Roman" pitchFamily="18" charset="0"/>
              </a:rPr>
              <a:t> t</a:t>
            </a:r>
            <a:r>
              <a:rPr lang="vi-VN" altLang="en-US" sz="2800" smtClean="0">
                <a:solidFill>
                  <a:srgbClr val="0000FF"/>
                </a:solidFill>
                <a:latin typeface="Times New Roman" pitchFamily="18" charset="0"/>
                <a:cs typeface="Times New Roman" pitchFamily="18" charset="0"/>
              </a:rPr>
              <a:t>ích</a:t>
            </a:r>
            <a:r>
              <a:rPr lang="en-US" altLang="en-US" sz="2800" smtClean="0">
                <a:solidFill>
                  <a:srgbClr val="0000FF"/>
                </a:solidFill>
                <a:latin typeface="Times New Roman" pitchFamily="18" charset="0"/>
                <a:cs typeface="Times New Roman" pitchFamily="18" charset="0"/>
              </a:rPr>
              <a:t> c</a:t>
            </a:r>
            <a:r>
              <a:rPr lang="vi-VN" altLang="en-US" sz="2800" smtClean="0">
                <a:solidFill>
                  <a:srgbClr val="0000FF"/>
                </a:solidFill>
                <a:latin typeface="Times New Roman" pitchFamily="18" charset="0"/>
                <a:cs typeface="Times New Roman" pitchFamily="18" charset="0"/>
              </a:rPr>
              <a:t>ủa</a:t>
            </a:r>
            <a:r>
              <a:rPr lang="en-US" altLang="en-US" sz="2800" smtClean="0">
                <a:solidFill>
                  <a:srgbClr val="0000FF"/>
                </a:solidFill>
                <a:latin typeface="Times New Roman" pitchFamily="18" charset="0"/>
                <a:cs typeface="Times New Roman" pitchFamily="18" charset="0"/>
              </a:rPr>
              <a:t> h</a:t>
            </a:r>
            <a:r>
              <a:rPr lang="vi-VN" altLang="en-US" sz="2800" smtClean="0">
                <a:solidFill>
                  <a:srgbClr val="0000FF"/>
                </a:solidFill>
                <a:latin typeface="Times New Roman" pitchFamily="18" charset="0"/>
                <a:cs typeface="Times New Roman" pitchFamily="18" charset="0"/>
              </a:rPr>
              <a:t>ình</a:t>
            </a:r>
            <a:r>
              <a:rPr lang="en-US" altLang="en-US" sz="2800" smtClean="0">
                <a:solidFill>
                  <a:srgbClr val="0000FF"/>
                </a:solidFill>
                <a:latin typeface="Times New Roman" pitchFamily="18" charset="0"/>
                <a:cs typeface="Times New Roman" pitchFamily="18" charset="0"/>
              </a:rPr>
              <a:t> ch</a:t>
            </a:r>
            <a:r>
              <a:rPr lang="vi-VN" altLang="en-US" sz="2800" smtClean="0">
                <a:solidFill>
                  <a:srgbClr val="0000FF"/>
                </a:solidFill>
                <a:latin typeface="Times New Roman" pitchFamily="18" charset="0"/>
                <a:cs typeface="Times New Roman" pitchFamily="18" charset="0"/>
              </a:rPr>
              <a:t>ữ</a:t>
            </a:r>
            <a:r>
              <a:rPr lang="en-US" altLang="en-US" sz="2800" smtClean="0">
                <a:solidFill>
                  <a:srgbClr val="0000FF"/>
                </a:solidFill>
                <a:latin typeface="Times New Roman" pitchFamily="18" charset="0"/>
                <a:cs typeface="Times New Roman" pitchFamily="18" charset="0"/>
              </a:rPr>
              <a:t> nh</a:t>
            </a:r>
            <a:r>
              <a:rPr lang="vi-VN" altLang="en-US" sz="2800" smtClean="0">
                <a:solidFill>
                  <a:srgbClr val="0000FF"/>
                </a:solidFill>
                <a:latin typeface="Times New Roman" pitchFamily="18" charset="0"/>
                <a:cs typeface="Times New Roman" pitchFamily="18" charset="0"/>
              </a:rPr>
              <a:t>ật</a:t>
            </a:r>
            <a:r>
              <a:rPr lang="en-US" altLang="en-US" sz="2800" smtClean="0">
                <a:solidFill>
                  <a:srgbClr val="0000FF"/>
                </a:solidFill>
                <a:latin typeface="Times New Roman" pitchFamily="18" charset="0"/>
                <a:cs typeface="Times New Roman" pitchFamily="18" charset="0"/>
              </a:rPr>
              <a:t> theo x và y l</a:t>
            </a:r>
            <a:r>
              <a:rPr lang="vi-VN" altLang="en-US" sz="2800" smtClean="0">
                <a:solidFill>
                  <a:srgbClr val="0000FF"/>
                </a:solidFill>
                <a:latin typeface="Times New Roman" pitchFamily="18" charset="0"/>
                <a:cs typeface="Times New Roman" pitchFamily="18" charset="0"/>
              </a:rPr>
              <a:t>à</a:t>
            </a:r>
            <a:r>
              <a:rPr lang="en-US" altLang="en-US" sz="2800" smtClean="0">
                <a:solidFill>
                  <a:srgbClr val="0000FF"/>
                </a:solidFill>
                <a:latin typeface="Times New Roman" pitchFamily="18" charset="0"/>
                <a:cs typeface="Times New Roman" pitchFamily="18" charset="0"/>
              </a:rPr>
              <a:t>:</a:t>
            </a:r>
            <a:endParaRPr lang="vi-VN" altLang="en-US" sz="2800" smtClean="0">
              <a:solidFill>
                <a:srgbClr val="0000FF"/>
              </a:solidFill>
              <a:latin typeface="Times New Roman" pitchFamily="18" charset="0"/>
              <a:cs typeface="Times New Roman" pitchFamily="18" charset="0"/>
            </a:endParaRPr>
          </a:p>
        </p:txBody>
      </p:sp>
      <p:graphicFrame>
        <p:nvGraphicFramePr>
          <p:cNvPr id="17413" name="Object 39"/>
          <p:cNvGraphicFramePr>
            <a:graphicFrameLocks noChangeAspect="1"/>
          </p:cNvGraphicFramePr>
          <p:nvPr/>
        </p:nvGraphicFramePr>
        <p:xfrm>
          <a:off x="2913063" y="3659188"/>
          <a:ext cx="3387725" cy="1476375"/>
        </p:xfrm>
        <a:graphic>
          <a:graphicData uri="http://schemas.openxmlformats.org/presentationml/2006/ole">
            <mc:AlternateContent xmlns:mc="http://schemas.openxmlformats.org/markup-compatibility/2006">
              <mc:Choice xmlns:v="urn:schemas-microsoft-com:vml" Requires="v">
                <p:oleObj spid="_x0000_s38922" name="Equation" r:id="rId3" imgW="1397000" imgH="609600" progId="Equation.DSMT4">
                  <p:embed/>
                </p:oleObj>
              </mc:Choice>
              <mc:Fallback>
                <p:oleObj name="Equation" r:id="rId3" imgW="1397000" imgH="609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063" y="3659188"/>
                        <a:ext cx="3387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41"/>
          <p:cNvGrpSpPr>
            <a:grpSpLocks/>
          </p:cNvGrpSpPr>
          <p:nvPr/>
        </p:nvGrpSpPr>
        <p:grpSpPr bwMode="auto">
          <a:xfrm>
            <a:off x="623888" y="4983163"/>
            <a:ext cx="8027987" cy="1679575"/>
            <a:chOff x="393" y="3139"/>
            <a:chExt cx="5057" cy="1058"/>
          </a:xfrm>
        </p:grpSpPr>
        <p:sp>
          <p:nvSpPr>
            <p:cNvPr id="12296" name="Text Box 42"/>
            <p:cNvSpPr txBox="1">
              <a:spLocks noChangeArrowheads="1"/>
            </p:cNvSpPr>
            <p:nvPr/>
          </p:nvSpPr>
          <p:spPr bwMode="auto">
            <a:xfrm>
              <a:off x="393" y="3139"/>
              <a:ext cx="50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smtClean="0">
                  <a:solidFill>
                    <a:srgbClr val="0000FF"/>
                  </a:solidFill>
                  <a:latin typeface="Times New Roman" pitchFamily="18" charset="0"/>
                  <a:cs typeface="Times New Roman" pitchFamily="18" charset="0"/>
                </a:rPr>
                <a:t>Di</a:t>
              </a:r>
              <a:r>
                <a:rPr lang="vi-VN" altLang="en-US" sz="2800" smtClean="0">
                  <a:solidFill>
                    <a:srgbClr val="0000FF"/>
                  </a:solidFill>
                  <a:latin typeface="Times New Roman" pitchFamily="18" charset="0"/>
                  <a:cs typeface="Times New Roman" pitchFamily="18" charset="0"/>
                </a:rPr>
                <a:t>ện</a:t>
              </a:r>
              <a:r>
                <a:rPr lang="en-US" altLang="en-US" sz="2800" smtClean="0">
                  <a:solidFill>
                    <a:srgbClr val="0000FF"/>
                  </a:solidFill>
                  <a:latin typeface="Times New Roman" pitchFamily="18" charset="0"/>
                  <a:cs typeface="Times New Roman" pitchFamily="18" charset="0"/>
                </a:rPr>
                <a:t> t</a:t>
              </a:r>
              <a:r>
                <a:rPr lang="vi-VN" altLang="en-US" sz="2800" smtClean="0">
                  <a:solidFill>
                    <a:srgbClr val="0000FF"/>
                  </a:solidFill>
                  <a:latin typeface="Times New Roman" pitchFamily="18" charset="0"/>
                  <a:cs typeface="Times New Roman" pitchFamily="18" charset="0"/>
                </a:rPr>
                <a:t>ích</a:t>
              </a:r>
              <a:r>
                <a:rPr lang="en-US" altLang="en-US" sz="2800" smtClean="0">
                  <a:solidFill>
                    <a:srgbClr val="0000FF"/>
                  </a:solidFill>
                  <a:latin typeface="Times New Roman" pitchFamily="18" charset="0"/>
                  <a:cs typeface="Times New Roman" pitchFamily="18" charset="0"/>
                </a:rPr>
                <a:t> c</a:t>
              </a:r>
              <a:r>
                <a:rPr lang="vi-VN" altLang="en-US" sz="2800" smtClean="0">
                  <a:solidFill>
                    <a:srgbClr val="0000FF"/>
                  </a:solidFill>
                  <a:latin typeface="Times New Roman" pitchFamily="18" charset="0"/>
                  <a:cs typeface="Times New Roman" pitchFamily="18" charset="0"/>
                </a:rPr>
                <a:t>ủa</a:t>
              </a:r>
              <a:r>
                <a:rPr lang="en-US" altLang="en-US" sz="2800" smtClean="0">
                  <a:solidFill>
                    <a:srgbClr val="0000FF"/>
                  </a:solidFill>
                  <a:latin typeface="Times New Roman" pitchFamily="18" charset="0"/>
                  <a:cs typeface="Times New Roman" pitchFamily="18" charset="0"/>
                </a:rPr>
                <a:t> h</a:t>
              </a:r>
              <a:r>
                <a:rPr lang="vi-VN" altLang="en-US" sz="2800" smtClean="0">
                  <a:solidFill>
                    <a:srgbClr val="0000FF"/>
                  </a:solidFill>
                  <a:latin typeface="Times New Roman" pitchFamily="18" charset="0"/>
                  <a:cs typeface="Times New Roman" pitchFamily="18" charset="0"/>
                </a:rPr>
                <a:t>ình</a:t>
              </a:r>
              <a:r>
                <a:rPr lang="en-US" altLang="en-US" sz="2800" smtClean="0">
                  <a:solidFill>
                    <a:srgbClr val="0000FF"/>
                  </a:solidFill>
                  <a:latin typeface="Times New Roman" pitchFamily="18" charset="0"/>
                  <a:cs typeface="Times New Roman" pitchFamily="18" charset="0"/>
                </a:rPr>
                <a:t> ch</a:t>
              </a:r>
              <a:r>
                <a:rPr lang="vi-VN" altLang="en-US" sz="2800" smtClean="0">
                  <a:solidFill>
                    <a:srgbClr val="0000FF"/>
                  </a:solidFill>
                  <a:latin typeface="Times New Roman" pitchFamily="18" charset="0"/>
                  <a:cs typeface="Times New Roman" pitchFamily="18" charset="0"/>
                </a:rPr>
                <a:t>ữ</a:t>
              </a:r>
              <a:r>
                <a:rPr lang="en-US" altLang="en-US" sz="2800" smtClean="0">
                  <a:solidFill>
                    <a:srgbClr val="0000FF"/>
                  </a:solidFill>
                  <a:latin typeface="Times New Roman" pitchFamily="18" charset="0"/>
                  <a:cs typeface="Times New Roman" pitchFamily="18" charset="0"/>
                </a:rPr>
                <a:t> nh</a:t>
              </a:r>
              <a:r>
                <a:rPr lang="vi-VN" altLang="en-US" sz="2800" smtClean="0">
                  <a:solidFill>
                    <a:srgbClr val="0000FF"/>
                  </a:solidFill>
                  <a:latin typeface="Times New Roman" pitchFamily="18" charset="0"/>
                  <a:cs typeface="Times New Roman" pitchFamily="18" charset="0"/>
                </a:rPr>
                <a:t>ật</a:t>
              </a:r>
              <a:r>
                <a:rPr lang="en-US" altLang="en-US" sz="2800" smtClean="0">
                  <a:solidFill>
                    <a:srgbClr val="0000FF"/>
                  </a:solidFill>
                  <a:latin typeface="Times New Roman" pitchFamily="18" charset="0"/>
                  <a:cs typeface="Times New Roman" pitchFamily="18" charset="0"/>
                </a:rPr>
                <a:t> khi x = 2,5m và y = 1m l</a:t>
              </a:r>
              <a:r>
                <a:rPr lang="vi-VN" altLang="en-US" sz="2800" smtClean="0">
                  <a:solidFill>
                    <a:srgbClr val="0000FF"/>
                  </a:solidFill>
                  <a:latin typeface="Times New Roman" pitchFamily="18" charset="0"/>
                  <a:cs typeface="Times New Roman" pitchFamily="18" charset="0"/>
                </a:rPr>
                <a:t>à</a:t>
              </a:r>
              <a:r>
                <a:rPr lang="en-US" altLang="en-US" sz="2800" smtClean="0">
                  <a:solidFill>
                    <a:srgbClr val="333399"/>
                  </a:solidFill>
                  <a:latin typeface="Times New Roman" pitchFamily="18" charset="0"/>
                  <a:cs typeface="Times New Roman" pitchFamily="18" charset="0"/>
                </a:rPr>
                <a:t>:</a:t>
              </a:r>
              <a:endParaRPr lang="vi-VN" altLang="en-US" sz="2800" smtClean="0">
                <a:solidFill>
                  <a:srgbClr val="333399"/>
                </a:solidFill>
                <a:latin typeface="Times New Roman" pitchFamily="18" charset="0"/>
                <a:cs typeface="Times New Roman" pitchFamily="18" charset="0"/>
              </a:endParaRPr>
            </a:p>
          </p:txBody>
        </p:sp>
        <p:graphicFrame>
          <p:nvGraphicFramePr>
            <p:cNvPr id="12297" name="Object 43"/>
            <p:cNvGraphicFramePr>
              <a:graphicFrameLocks noChangeAspect="1"/>
            </p:cNvGraphicFramePr>
            <p:nvPr/>
          </p:nvGraphicFramePr>
          <p:xfrm>
            <a:off x="1927" y="3469"/>
            <a:ext cx="1271" cy="728"/>
          </p:xfrm>
          <a:graphic>
            <a:graphicData uri="http://schemas.openxmlformats.org/presentationml/2006/ole">
              <mc:AlternateContent xmlns:mc="http://schemas.openxmlformats.org/markup-compatibility/2006">
                <mc:Choice xmlns:v="urn:schemas-microsoft-com:vml" Requires="v">
                  <p:oleObj spid="_x0000_s38923" name="Equation" r:id="rId5" imgW="761669" imgH="558558" progId="Equation.DSMT4">
                    <p:embed/>
                  </p:oleObj>
                </mc:Choice>
                <mc:Fallback>
                  <p:oleObj name="Equation" r:id="rId5" imgW="761669" imgH="55855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 y="3469"/>
                          <a:ext cx="127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15" name="TextBox 10"/>
          <p:cNvSpPr txBox="1">
            <a:spLocks noChangeArrowheads="1"/>
          </p:cNvSpPr>
          <p:nvPr/>
        </p:nvSpPr>
        <p:spPr bwMode="auto">
          <a:xfrm>
            <a:off x="55563" y="2628900"/>
            <a:ext cx="98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b="1" smtClean="0">
                <a:solidFill>
                  <a:srgbClr val="FF0000"/>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167991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fade">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13"/>
                                        </p:tgtEl>
                                        <p:attrNameLst>
                                          <p:attrName>style.visibility</p:attrName>
                                        </p:attrNameLst>
                                      </p:cBhvr>
                                      <p:to>
                                        <p:strVal val="visible"/>
                                      </p:to>
                                    </p:set>
                                    <p:animEffect transition="in" filter="fade">
                                      <p:cBhvr>
                                        <p:cTn id="27" dur="500"/>
                                        <p:tgtEl>
                                          <p:spTgt spid="174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7412" grpId="0"/>
      <p:bldP spid="174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25538"/>
            <a:ext cx="4389437"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1"/>
          <p:cNvSpPr txBox="1">
            <a:spLocks noChangeArrowheads="1"/>
          </p:cNvSpPr>
          <p:nvPr/>
        </p:nvSpPr>
        <p:spPr bwMode="auto">
          <a:xfrm>
            <a:off x="1116013" y="549275"/>
            <a:ext cx="3887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smtClean="0">
                <a:solidFill>
                  <a:srgbClr val="000000"/>
                </a:solidFill>
                <a:latin typeface="Times New Roman" pitchFamily="18" charset="0"/>
                <a:cs typeface="Times New Roman" pitchFamily="18" charset="0"/>
              </a:rPr>
              <a:t>BÀI TẬP</a:t>
            </a:r>
          </a:p>
        </p:txBody>
      </p:sp>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79713"/>
            <a:ext cx="75692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0"/>
          <p:cNvSpPr txBox="1">
            <a:spLocks noChangeArrowheads="1"/>
          </p:cNvSpPr>
          <p:nvPr/>
        </p:nvSpPr>
        <p:spPr bwMode="auto">
          <a:xfrm>
            <a:off x="836613" y="1584325"/>
            <a:ext cx="30956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(A+B)(C+D) </a:t>
            </a:r>
            <a:endParaRPr lang="vi-VN" altLang="en-US" sz="4000" b="1" smtClean="0">
              <a:solidFill>
                <a:srgbClr val="000000"/>
              </a:solidFill>
            </a:endParaRPr>
          </a:p>
        </p:txBody>
      </p:sp>
      <p:sp>
        <p:nvSpPr>
          <p:cNvPr id="11" name="AutoShape 29"/>
          <p:cNvSpPr>
            <a:spLocks noChangeArrowheads="1"/>
          </p:cNvSpPr>
          <p:nvPr/>
        </p:nvSpPr>
        <p:spPr bwMode="auto">
          <a:xfrm>
            <a:off x="1208088" y="1273175"/>
            <a:ext cx="1368425" cy="757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12" name="AutoShape 30"/>
          <p:cNvSpPr>
            <a:spLocks noChangeArrowheads="1"/>
          </p:cNvSpPr>
          <p:nvPr/>
        </p:nvSpPr>
        <p:spPr bwMode="auto">
          <a:xfrm>
            <a:off x="1187450" y="1252538"/>
            <a:ext cx="1944688" cy="757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13" name="Text Box 33"/>
          <p:cNvSpPr txBox="1">
            <a:spLocks noChangeArrowheads="1"/>
          </p:cNvSpPr>
          <p:nvPr/>
        </p:nvSpPr>
        <p:spPr bwMode="auto">
          <a:xfrm>
            <a:off x="3471863" y="1601788"/>
            <a:ext cx="5472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FF5050"/>
                </a:solidFill>
              </a:rPr>
              <a:t>    A</a:t>
            </a:r>
            <a:r>
              <a:rPr lang="en-US" altLang="en-US" sz="4000" b="1" smtClean="0">
                <a:solidFill>
                  <a:srgbClr val="000000"/>
                </a:solidFill>
              </a:rPr>
              <a:t>.C   </a:t>
            </a:r>
            <a:r>
              <a:rPr lang="en-US" altLang="en-US" sz="4000" b="1" smtClean="0">
                <a:solidFill>
                  <a:srgbClr val="FF5050"/>
                </a:solidFill>
              </a:rPr>
              <a:t>A</a:t>
            </a:r>
            <a:r>
              <a:rPr lang="en-US" altLang="en-US" sz="4000" b="1" smtClean="0">
                <a:solidFill>
                  <a:srgbClr val="000000"/>
                </a:solidFill>
              </a:rPr>
              <a:t>.D</a:t>
            </a:r>
            <a:endParaRPr lang="vi-VN" altLang="en-US" sz="4000" b="1" smtClean="0">
              <a:solidFill>
                <a:srgbClr val="000000"/>
              </a:solidFill>
            </a:endParaRPr>
          </a:p>
        </p:txBody>
      </p:sp>
      <p:sp>
        <p:nvSpPr>
          <p:cNvPr id="14" name="AutoShape 34"/>
          <p:cNvSpPr>
            <a:spLocks noChangeArrowheads="1"/>
          </p:cNvSpPr>
          <p:nvPr/>
        </p:nvSpPr>
        <p:spPr bwMode="auto">
          <a:xfrm>
            <a:off x="1763713" y="2139950"/>
            <a:ext cx="863600" cy="463550"/>
          </a:xfrm>
          <a:prstGeom prst="curvedUpArrow">
            <a:avLst>
              <a:gd name="adj1" fmla="val 9565"/>
              <a:gd name="adj2" fmla="val 44134"/>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15" name="AutoShape 35"/>
          <p:cNvSpPr>
            <a:spLocks noChangeArrowheads="1"/>
          </p:cNvSpPr>
          <p:nvPr/>
        </p:nvSpPr>
        <p:spPr bwMode="auto">
          <a:xfrm>
            <a:off x="1743075" y="2149475"/>
            <a:ext cx="1604963" cy="517525"/>
          </a:xfrm>
          <a:prstGeom prst="curvedUpArrow">
            <a:avLst>
              <a:gd name="adj1" fmla="val 15923"/>
              <a:gd name="adj2" fmla="val 73468"/>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16" name="Text Box 59"/>
          <p:cNvSpPr txBox="1">
            <a:spLocks noChangeArrowheads="1"/>
          </p:cNvSpPr>
          <p:nvPr/>
        </p:nvSpPr>
        <p:spPr bwMode="auto">
          <a:xfrm>
            <a:off x="3471863" y="1628775"/>
            <a:ext cx="573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FF"/>
                </a:solidFill>
              </a:rPr>
              <a:t>                         B</a:t>
            </a:r>
            <a:r>
              <a:rPr lang="en-US" altLang="en-US" sz="4000" b="1" smtClean="0">
                <a:solidFill>
                  <a:srgbClr val="000000"/>
                </a:solidFill>
              </a:rPr>
              <a:t>.C    </a:t>
            </a:r>
            <a:r>
              <a:rPr lang="en-US" altLang="en-US" sz="4000" b="1" smtClean="0">
                <a:solidFill>
                  <a:srgbClr val="0000FF"/>
                </a:solidFill>
              </a:rPr>
              <a:t>B</a:t>
            </a:r>
            <a:r>
              <a:rPr lang="en-US" altLang="en-US" sz="4000" b="1" smtClean="0">
                <a:solidFill>
                  <a:srgbClr val="000000"/>
                </a:solidFill>
              </a:rPr>
              <a:t>.D</a:t>
            </a:r>
            <a:endParaRPr lang="vi-VN" altLang="en-US" sz="4000" b="1" smtClean="0">
              <a:solidFill>
                <a:srgbClr val="000000"/>
              </a:solidFill>
            </a:endParaRPr>
          </a:p>
        </p:txBody>
      </p:sp>
      <p:sp>
        <p:nvSpPr>
          <p:cNvPr id="17" name="Text Box 63"/>
          <p:cNvSpPr txBox="1">
            <a:spLocks noChangeArrowheads="1"/>
          </p:cNvSpPr>
          <p:nvPr/>
        </p:nvSpPr>
        <p:spPr bwMode="auto">
          <a:xfrm>
            <a:off x="3441700" y="1606550"/>
            <a:ext cx="54721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4000" b="1" smtClean="0">
                <a:solidFill>
                  <a:srgbClr val="000000"/>
                </a:solidFill>
              </a:rPr>
              <a:t> = </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FF5050"/>
                </a:solidFill>
              </a:rPr>
              <a:t>        </a:t>
            </a:r>
            <a:r>
              <a:rPr lang="en-US" altLang="en-US" sz="4000" b="1" smtClean="0">
                <a:solidFill>
                  <a:srgbClr val="000000"/>
                </a:solidFill>
              </a:rPr>
              <a:t>+</a:t>
            </a:r>
            <a:r>
              <a:rPr lang="en-US" altLang="en-US" sz="4000" b="1" smtClean="0">
                <a:solidFill>
                  <a:srgbClr val="0000FF"/>
                </a:solidFill>
              </a:rPr>
              <a:t>        </a:t>
            </a:r>
            <a:r>
              <a:rPr lang="en-US" altLang="en-US" sz="4000" b="1" smtClean="0">
                <a:solidFill>
                  <a:srgbClr val="000000"/>
                </a:solidFill>
              </a:rPr>
              <a:t>+</a:t>
            </a:r>
            <a:endParaRPr lang="vi-VN" altLang="en-US" sz="4000" b="1" smtClean="0">
              <a:solidFill>
                <a:srgbClr val="000000"/>
              </a:solidFill>
            </a:endParaRPr>
          </a:p>
        </p:txBody>
      </p:sp>
    </p:spTree>
    <p:extLst>
      <p:ext uri="{BB962C8B-B14F-4D97-AF65-F5344CB8AC3E}">
        <p14:creationId xmlns:p14="http://schemas.microsoft.com/office/powerpoint/2010/main" val="54502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animBg="1"/>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4389437"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Box 1"/>
          <p:cNvSpPr txBox="1">
            <a:spLocks noChangeArrowheads="1"/>
          </p:cNvSpPr>
          <p:nvPr/>
        </p:nvSpPr>
        <p:spPr bwMode="auto">
          <a:xfrm>
            <a:off x="1116013" y="549275"/>
            <a:ext cx="3887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smtClean="0">
                <a:solidFill>
                  <a:srgbClr val="000000"/>
                </a:solidFill>
                <a:latin typeface="Times New Roman" pitchFamily="18" charset="0"/>
                <a:cs typeface="Times New Roman" pitchFamily="18" charset="0"/>
              </a:rPr>
              <a:t>BÀI TẬP</a:t>
            </a:r>
          </a:p>
        </p:txBody>
      </p:sp>
      <p:graphicFrame>
        <p:nvGraphicFramePr>
          <p:cNvPr id="14340" name="Object 2"/>
          <p:cNvGraphicFramePr>
            <a:graphicFrameLocks noChangeAspect="1"/>
          </p:cNvGraphicFramePr>
          <p:nvPr/>
        </p:nvGraphicFramePr>
        <p:xfrm>
          <a:off x="611188" y="1196975"/>
          <a:ext cx="2859087" cy="598488"/>
        </p:xfrm>
        <a:graphic>
          <a:graphicData uri="http://schemas.openxmlformats.org/presentationml/2006/ole">
            <mc:AlternateContent xmlns:mc="http://schemas.openxmlformats.org/markup-compatibility/2006">
              <mc:Choice xmlns:v="urn:schemas-microsoft-com:vml" Requires="v">
                <p:oleObj spid="_x0000_s39962" name="Equation" r:id="rId5" imgW="1333500" imgH="279400" progId="Equation.DSMT4">
                  <p:embed/>
                </p:oleObj>
              </mc:Choice>
              <mc:Fallback>
                <p:oleObj name="Equation" r:id="rId5" imgW="13335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196975"/>
                        <a:ext cx="285908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Object 3"/>
          <p:cNvGraphicFramePr>
            <a:graphicFrameLocks noChangeAspect="1"/>
          </p:cNvGraphicFramePr>
          <p:nvPr/>
        </p:nvGraphicFramePr>
        <p:xfrm>
          <a:off x="849313" y="1771650"/>
          <a:ext cx="4137025" cy="600075"/>
        </p:xfrm>
        <a:graphic>
          <a:graphicData uri="http://schemas.openxmlformats.org/presentationml/2006/ole">
            <mc:AlternateContent xmlns:mc="http://schemas.openxmlformats.org/markup-compatibility/2006">
              <mc:Choice xmlns:v="urn:schemas-microsoft-com:vml" Requires="v">
                <p:oleObj spid="_x0000_s39963" name="Equation" r:id="rId7" imgW="1930400" imgH="279400" progId="Equation.DSMT4">
                  <p:embed/>
                </p:oleObj>
              </mc:Choice>
              <mc:Fallback>
                <p:oleObj name="Equation" r:id="rId7" imgW="19304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313" y="1771650"/>
                        <a:ext cx="41370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2" name="Object 4"/>
          <p:cNvGraphicFramePr>
            <a:graphicFrameLocks noChangeAspect="1"/>
          </p:cNvGraphicFramePr>
          <p:nvPr/>
        </p:nvGraphicFramePr>
        <p:xfrm>
          <a:off x="825500" y="2347913"/>
          <a:ext cx="4683125" cy="1498600"/>
        </p:xfrm>
        <a:graphic>
          <a:graphicData uri="http://schemas.openxmlformats.org/presentationml/2006/ole">
            <mc:AlternateContent xmlns:mc="http://schemas.openxmlformats.org/markup-compatibility/2006">
              <mc:Choice xmlns:v="urn:schemas-microsoft-com:vml" Requires="v">
                <p:oleObj spid="_x0000_s39964" name="Equation" r:id="rId9" imgW="2184400" imgH="698500" progId="Equation.DSMT4">
                  <p:embed/>
                </p:oleObj>
              </mc:Choice>
              <mc:Fallback>
                <p:oleObj name="Equation" r:id="rId9" imgW="2184400" imgH="698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500" y="2347913"/>
                        <a:ext cx="46831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755650" y="3789363"/>
            <a:ext cx="4102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u="sng" smtClean="0">
                <a:solidFill>
                  <a:srgbClr val="FF0000"/>
                </a:solidFill>
                <a:latin typeface="Times New Roman" pitchFamily="18" charset="0"/>
                <a:cs typeface="Times New Roman" pitchFamily="18" charset="0"/>
              </a:rPr>
              <a:t>Cách khác: nhân trực tiếp</a:t>
            </a:r>
          </a:p>
        </p:txBody>
      </p:sp>
      <p:pic>
        <p:nvPicPr>
          <p:cNvPr id="14344"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 y="4557713"/>
            <a:ext cx="28575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9"/>
          <p:cNvSpPr>
            <a:spLocks noChangeArrowheads="1"/>
          </p:cNvSpPr>
          <p:nvPr/>
        </p:nvSpPr>
        <p:spPr bwMode="auto">
          <a:xfrm>
            <a:off x="1495425" y="4241800"/>
            <a:ext cx="1368425" cy="757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10" name="AutoShape 30"/>
          <p:cNvSpPr>
            <a:spLocks noChangeArrowheads="1"/>
          </p:cNvSpPr>
          <p:nvPr/>
        </p:nvSpPr>
        <p:spPr bwMode="auto">
          <a:xfrm>
            <a:off x="1474788" y="4221163"/>
            <a:ext cx="1944687" cy="757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3" y="8746"/>
                </a:moveTo>
                <a:cubicBezTo>
                  <a:pt x="19572" y="4139"/>
                  <a:pt x="15508" y="842"/>
                  <a:pt x="10800" y="842"/>
                </a:cubicBezTo>
                <a:cubicBezTo>
                  <a:pt x="5300" y="842"/>
                  <a:pt x="842" y="5300"/>
                  <a:pt x="842" y="10800"/>
                </a:cubicBezTo>
                <a:cubicBezTo>
                  <a:pt x="842" y="10802"/>
                  <a:pt x="842" y="10804"/>
                  <a:pt x="842" y="10806"/>
                </a:cubicBezTo>
                <a:lnTo>
                  <a:pt x="0" y="10807"/>
                </a:lnTo>
                <a:cubicBezTo>
                  <a:pt x="0" y="10804"/>
                  <a:pt x="0" y="10802"/>
                  <a:pt x="0" y="10800"/>
                </a:cubicBezTo>
                <a:cubicBezTo>
                  <a:pt x="0" y="4835"/>
                  <a:pt x="4835" y="0"/>
                  <a:pt x="10800" y="0"/>
                </a:cubicBezTo>
                <a:cubicBezTo>
                  <a:pt x="15906" y="0"/>
                  <a:pt x="20314" y="3576"/>
                  <a:pt x="21367" y="8572"/>
                </a:cubicBezTo>
                <a:lnTo>
                  <a:pt x="24009" y="8015"/>
                </a:lnTo>
                <a:lnTo>
                  <a:pt x="21598" y="11713"/>
                </a:lnTo>
                <a:lnTo>
                  <a:pt x="17901" y="9302"/>
                </a:lnTo>
                <a:lnTo>
                  <a:pt x="20543" y="8746"/>
                </a:lnTo>
                <a:close/>
              </a:path>
            </a:pathLst>
          </a:custGeom>
          <a:solidFill>
            <a:srgbClr val="FF505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11" name="AutoShape 34"/>
          <p:cNvSpPr>
            <a:spLocks noChangeArrowheads="1"/>
          </p:cNvSpPr>
          <p:nvPr/>
        </p:nvSpPr>
        <p:spPr bwMode="auto">
          <a:xfrm>
            <a:off x="1849438" y="4941888"/>
            <a:ext cx="1149350" cy="463550"/>
          </a:xfrm>
          <a:prstGeom prst="curvedUpArrow">
            <a:avLst>
              <a:gd name="adj1" fmla="val 9573"/>
              <a:gd name="adj2" fmla="val 44125"/>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12" name="AutoShape 35"/>
          <p:cNvSpPr>
            <a:spLocks noChangeArrowheads="1"/>
          </p:cNvSpPr>
          <p:nvPr/>
        </p:nvSpPr>
        <p:spPr bwMode="auto">
          <a:xfrm>
            <a:off x="1887538" y="5013325"/>
            <a:ext cx="1604962" cy="517525"/>
          </a:xfrm>
          <a:prstGeom prst="curvedUpArrow">
            <a:avLst>
              <a:gd name="adj1" fmla="val 15922"/>
              <a:gd name="adj2" fmla="val 73467"/>
              <a:gd name="adj3" fmla="val 33333"/>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sp>
        <p:nvSpPr>
          <p:cNvPr id="13" name="AutoShape 35"/>
          <p:cNvSpPr>
            <a:spLocks noChangeArrowheads="1"/>
          </p:cNvSpPr>
          <p:nvPr/>
        </p:nvSpPr>
        <p:spPr bwMode="auto">
          <a:xfrm>
            <a:off x="2447925" y="5013325"/>
            <a:ext cx="723900" cy="923925"/>
          </a:xfrm>
          <a:prstGeom prst="curvedUpArrow">
            <a:avLst>
              <a:gd name="adj1" fmla="val 15921"/>
              <a:gd name="adj2" fmla="val 73468"/>
              <a:gd name="adj3" fmla="val 33338"/>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mtClean="0">
              <a:solidFill>
                <a:srgbClr val="000000"/>
              </a:solidFill>
            </a:endParaRPr>
          </a:p>
        </p:txBody>
      </p:sp>
      <p:pic>
        <p:nvPicPr>
          <p:cNvPr id="14345"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7925" y="5013325"/>
            <a:ext cx="12033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51" name="Object 2"/>
          <p:cNvGraphicFramePr>
            <a:graphicFrameLocks noChangeAspect="1"/>
          </p:cNvGraphicFramePr>
          <p:nvPr/>
        </p:nvGraphicFramePr>
        <p:xfrm>
          <a:off x="3556000" y="4581525"/>
          <a:ext cx="5119688" cy="479425"/>
        </p:xfrm>
        <a:graphic>
          <a:graphicData uri="http://schemas.openxmlformats.org/presentationml/2006/ole">
            <mc:AlternateContent xmlns:mc="http://schemas.openxmlformats.org/markup-compatibility/2006">
              <mc:Choice xmlns:v="urn:schemas-microsoft-com:vml" Requires="v">
                <p:oleObj spid="_x0000_s39965" name="Equation" r:id="rId13" imgW="2171700" imgH="203200" progId="Equation.DSMT4">
                  <p:embed/>
                </p:oleObj>
              </mc:Choice>
              <mc:Fallback>
                <p:oleObj name="Equation" r:id="rId13" imgW="21717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6000" y="4581525"/>
                        <a:ext cx="511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2" name="Object 3"/>
          <p:cNvGraphicFramePr>
            <a:graphicFrameLocks noChangeAspect="1"/>
          </p:cNvGraphicFramePr>
          <p:nvPr/>
        </p:nvGraphicFramePr>
        <p:xfrm>
          <a:off x="3563938" y="5013325"/>
          <a:ext cx="3833812" cy="479425"/>
        </p:xfrm>
        <a:graphic>
          <a:graphicData uri="http://schemas.openxmlformats.org/presentationml/2006/ole">
            <mc:AlternateContent xmlns:mc="http://schemas.openxmlformats.org/markup-compatibility/2006">
              <mc:Choice xmlns:v="urn:schemas-microsoft-com:vml" Requires="v">
                <p:oleObj spid="_x0000_s39966" name="Equation" r:id="rId15" imgW="1625600" imgH="203200" progId="Equation.DSMT4">
                  <p:embed/>
                </p:oleObj>
              </mc:Choice>
              <mc:Fallback>
                <p:oleObj name="Equation" r:id="rId15" imgW="16256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5013325"/>
                        <a:ext cx="38338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3" name="Object 4"/>
          <p:cNvGraphicFramePr>
            <a:graphicFrameLocks noChangeAspect="1"/>
          </p:cNvGraphicFramePr>
          <p:nvPr/>
        </p:nvGraphicFramePr>
        <p:xfrm>
          <a:off x="3592513" y="5445125"/>
          <a:ext cx="2635250" cy="479425"/>
        </p:xfrm>
        <a:graphic>
          <a:graphicData uri="http://schemas.openxmlformats.org/presentationml/2006/ole">
            <mc:AlternateContent xmlns:mc="http://schemas.openxmlformats.org/markup-compatibility/2006">
              <mc:Choice xmlns:v="urn:schemas-microsoft-com:vml" Requires="v">
                <p:oleObj spid="_x0000_s39967" name="Equation" r:id="rId17" imgW="1117115" imgH="203112" progId="Equation.DSMT4">
                  <p:embed/>
                </p:oleObj>
              </mc:Choice>
              <mc:Fallback>
                <p:oleObj name="Equation" r:id="rId17" imgW="1117115" imgH="203112"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2513" y="5445125"/>
                        <a:ext cx="26352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1612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fade">
                                      <p:cBhvr>
                                        <p:cTn id="12" dur="500"/>
                                        <p:tgtEl>
                                          <p:spTgt spid="14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fade">
                                      <p:cBhvr>
                                        <p:cTn id="22" dur="500"/>
                                        <p:tgtEl>
                                          <p:spTgt spid="1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4345"/>
                                        </p:tgtEl>
                                        <p:attrNameLst>
                                          <p:attrName>style.visibility</p:attrName>
                                        </p:attrNameLst>
                                      </p:cBhvr>
                                      <p:to>
                                        <p:strVal val="visible"/>
                                      </p:to>
                                    </p:set>
                                    <p:animEffect transition="in" filter="fade">
                                      <p:cBhvr>
                                        <p:cTn id="5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25538"/>
            <a:ext cx="4389437"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1"/>
          <p:cNvSpPr txBox="1">
            <a:spLocks noChangeArrowheads="1"/>
          </p:cNvSpPr>
          <p:nvPr/>
        </p:nvSpPr>
        <p:spPr bwMode="auto">
          <a:xfrm>
            <a:off x="1116013" y="549275"/>
            <a:ext cx="3887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eaLnBrk="0" fontAlgn="base" hangingPunct="0">
              <a:spcBef>
                <a:spcPct val="0"/>
              </a:spcBef>
              <a:spcAft>
                <a:spcPct val="0"/>
              </a:spcAft>
            </a:pPr>
            <a:r>
              <a:rPr lang="en-US" sz="2800" smtClean="0">
                <a:solidFill>
                  <a:srgbClr val="000000"/>
                </a:solidFill>
                <a:latin typeface="Times New Roman" pitchFamily="18" charset="0"/>
                <a:cs typeface="Times New Roman" pitchFamily="18" charset="0"/>
              </a:rPr>
              <a:t>BÀI TẬP</a:t>
            </a:r>
          </a:p>
        </p:txBody>
      </p:sp>
      <p:graphicFrame>
        <p:nvGraphicFramePr>
          <p:cNvPr id="15364" name="Object 2"/>
          <p:cNvGraphicFramePr>
            <a:graphicFrameLocks noChangeAspect="1"/>
          </p:cNvGraphicFramePr>
          <p:nvPr/>
        </p:nvGraphicFramePr>
        <p:xfrm>
          <a:off x="744538" y="1395413"/>
          <a:ext cx="3322637" cy="490537"/>
        </p:xfrm>
        <a:graphic>
          <a:graphicData uri="http://schemas.openxmlformats.org/presentationml/2006/ole">
            <mc:AlternateContent xmlns:mc="http://schemas.openxmlformats.org/markup-compatibility/2006">
              <mc:Choice xmlns:v="urn:schemas-microsoft-com:vml" Requires="v">
                <p:oleObj spid="_x0000_s41010" name="Equation" r:id="rId5" imgW="1549400" imgH="228600" progId="Equation.DSMT4">
                  <p:embed/>
                </p:oleObj>
              </mc:Choice>
              <mc:Fallback>
                <p:oleObj name="Equation" r:id="rId5" imgW="1549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38" y="1395413"/>
                        <a:ext cx="33226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517525" y="1916113"/>
          <a:ext cx="790575" cy="396875"/>
        </p:xfrm>
        <a:graphic>
          <a:graphicData uri="http://schemas.openxmlformats.org/presentationml/2006/ole">
            <mc:AlternateContent xmlns:mc="http://schemas.openxmlformats.org/markup-compatibility/2006">
              <mc:Choice xmlns:v="urn:schemas-microsoft-com:vml" Requires="v">
                <p:oleObj spid="_x0000_s41011" name="Equation" r:id="rId7" imgW="406048" imgH="203024" progId="Equation.DSMT4">
                  <p:embed/>
                </p:oleObj>
              </mc:Choice>
              <mc:Fallback>
                <p:oleObj name="Equation" r:id="rId7" imgW="406048" imgH="20302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25" y="1916113"/>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1381125" y="1916113"/>
          <a:ext cx="742950" cy="396875"/>
        </p:xfrm>
        <a:graphic>
          <a:graphicData uri="http://schemas.openxmlformats.org/presentationml/2006/ole">
            <mc:AlternateContent xmlns:mc="http://schemas.openxmlformats.org/markup-compatibility/2006">
              <mc:Choice xmlns:v="urn:schemas-microsoft-com:vml" Requires="v">
                <p:oleObj spid="_x0000_s41012" name="Equation" r:id="rId9" imgW="380835" imgH="203112" progId="Equation.DSMT4">
                  <p:embed/>
                </p:oleObj>
              </mc:Choice>
              <mc:Fallback>
                <p:oleObj name="Equation" r:id="rId9" imgW="380835"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25" y="1916113"/>
                        <a:ext cx="742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168525" y="1916113"/>
          <a:ext cx="890588" cy="396875"/>
        </p:xfrm>
        <a:graphic>
          <a:graphicData uri="http://schemas.openxmlformats.org/presentationml/2006/ole">
            <mc:AlternateContent xmlns:mc="http://schemas.openxmlformats.org/markup-compatibility/2006">
              <mc:Choice xmlns:v="urn:schemas-microsoft-com:vml" Requires="v">
                <p:oleObj spid="_x0000_s41013" name="Equation" r:id="rId11" imgW="457002" imgH="203112" progId="Equation.DSMT4">
                  <p:embed/>
                </p:oleObj>
              </mc:Choice>
              <mc:Fallback>
                <p:oleObj name="Equation" r:id="rId11" imgW="457002" imgH="20311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8525" y="1916113"/>
                        <a:ext cx="89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105150" y="1908175"/>
          <a:ext cx="890588" cy="395288"/>
        </p:xfrm>
        <a:graphic>
          <a:graphicData uri="http://schemas.openxmlformats.org/presentationml/2006/ole">
            <mc:AlternateContent xmlns:mc="http://schemas.openxmlformats.org/markup-compatibility/2006">
              <mc:Choice xmlns:v="urn:schemas-microsoft-com:vml" Requires="v">
                <p:oleObj spid="_x0000_s41014" name="Equation" r:id="rId13" imgW="457002" imgH="203112" progId="Equation.DSMT4">
                  <p:embed/>
                </p:oleObj>
              </mc:Choice>
              <mc:Fallback>
                <p:oleObj name="Equation" r:id="rId13" imgW="457002"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5150" y="1908175"/>
                        <a:ext cx="8905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025900" y="1970088"/>
          <a:ext cx="617538" cy="346075"/>
        </p:xfrm>
        <a:graphic>
          <a:graphicData uri="http://schemas.openxmlformats.org/presentationml/2006/ole">
            <mc:AlternateContent xmlns:mc="http://schemas.openxmlformats.org/markup-compatibility/2006">
              <mc:Choice xmlns:v="urn:schemas-microsoft-com:vml" Requires="v">
                <p:oleObj spid="_x0000_s41015" name="Equation" r:id="rId15" imgW="317087" imgH="177569" progId="Equation.DSMT4">
                  <p:embed/>
                </p:oleObj>
              </mc:Choice>
              <mc:Fallback>
                <p:oleObj name="Equation" r:id="rId15" imgW="317087" imgH="17756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25900" y="1970088"/>
                        <a:ext cx="617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673600" y="2041525"/>
          <a:ext cx="619125" cy="273050"/>
        </p:xfrm>
        <a:graphic>
          <a:graphicData uri="http://schemas.openxmlformats.org/presentationml/2006/ole">
            <mc:AlternateContent xmlns:mc="http://schemas.openxmlformats.org/markup-compatibility/2006">
              <mc:Choice xmlns:v="urn:schemas-microsoft-com:vml" Requires="v">
                <p:oleObj spid="_x0000_s41016" name="Equation" r:id="rId17" imgW="317225" imgH="139579" progId="Equation.DSMT4">
                  <p:embed/>
                </p:oleObj>
              </mc:Choice>
              <mc:Fallback>
                <p:oleObj name="Equation" r:id="rId17" imgW="317225" imgH="13957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73600" y="2041525"/>
                        <a:ext cx="619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392738" y="1970088"/>
          <a:ext cx="619125" cy="346075"/>
        </p:xfrm>
        <a:graphic>
          <a:graphicData uri="http://schemas.openxmlformats.org/presentationml/2006/ole">
            <mc:AlternateContent xmlns:mc="http://schemas.openxmlformats.org/markup-compatibility/2006">
              <mc:Choice xmlns:v="urn:schemas-microsoft-com:vml" Requires="v">
                <p:oleObj spid="_x0000_s41017" name="Equation" r:id="rId19" imgW="317087" imgH="177569" progId="Equation.DSMT4">
                  <p:embed/>
                </p:oleObj>
              </mc:Choice>
              <mc:Fallback>
                <p:oleObj name="Equation" r:id="rId19" imgW="317087" imgH="17756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1970088"/>
                        <a:ext cx="6191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6113463" y="1970088"/>
          <a:ext cx="619125" cy="346075"/>
        </p:xfrm>
        <a:graphic>
          <a:graphicData uri="http://schemas.openxmlformats.org/presentationml/2006/ole">
            <mc:AlternateContent xmlns:mc="http://schemas.openxmlformats.org/markup-compatibility/2006">
              <mc:Choice xmlns:v="urn:schemas-microsoft-com:vml" Requires="v">
                <p:oleObj spid="_x0000_s41018" name="Equation" r:id="rId21" imgW="317087" imgH="177569" progId="Equation.DSMT4">
                  <p:embed/>
                </p:oleObj>
              </mc:Choice>
              <mc:Fallback>
                <p:oleObj name="Equation" r:id="rId21" imgW="317087" imgH="17756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13463" y="1970088"/>
                        <a:ext cx="6191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27050" y="2395538"/>
          <a:ext cx="5629275" cy="479425"/>
        </p:xfrm>
        <a:graphic>
          <a:graphicData uri="http://schemas.openxmlformats.org/presentationml/2006/ole">
            <mc:AlternateContent xmlns:mc="http://schemas.openxmlformats.org/markup-compatibility/2006">
              <mc:Choice xmlns:v="urn:schemas-microsoft-com:vml" Requires="v">
                <p:oleObj spid="_x0000_s41019" name="Equation" r:id="rId23" imgW="2387600" imgH="203200" progId="Equation.DSMT4">
                  <p:embed/>
                </p:oleObj>
              </mc:Choice>
              <mc:Fallback>
                <p:oleObj name="Equation" r:id="rId23" imgW="23876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7050" y="2395538"/>
                        <a:ext cx="56292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539750" y="2852738"/>
          <a:ext cx="3683000" cy="479425"/>
        </p:xfrm>
        <a:graphic>
          <a:graphicData uri="http://schemas.openxmlformats.org/presentationml/2006/ole">
            <mc:AlternateContent xmlns:mc="http://schemas.openxmlformats.org/markup-compatibility/2006">
              <mc:Choice xmlns:v="urn:schemas-microsoft-com:vml" Requires="v">
                <p:oleObj spid="_x0000_s41020" name="Equation" r:id="rId25" imgW="1562100" imgH="203200" progId="Equation.DSMT4">
                  <p:embed/>
                </p:oleObj>
              </mc:Choice>
              <mc:Fallback>
                <p:oleObj name="Equation" r:id="rId25" imgW="15621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9750" y="2852738"/>
                        <a:ext cx="3683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69913" y="3357563"/>
          <a:ext cx="3894137" cy="477837"/>
        </p:xfrm>
        <a:graphic>
          <a:graphicData uri="http://schemas.openxmlformats.org/presentationml/2006/ole">
            <mc:AlternateContent xmlns:mc="http://schemas.openxmlformats.org/markup-compatibility/2006">
              <mc:Choice xmlns:v="urn:schemas-microsoft-com:vml" Requires="v">
                <p:oleObj spid="_x0000_s41021" name="Equation" r:id="rId27" imgW="1651000" imgH="203200" progId="Equation.DSMT4">
                  <p:embed/>
                </p:oleObj>
              </mc:Choice>
              <mc:Fallback>
                <p:oleObj name="Equation" r:id="rId27" imgW="1651000" imgH="2032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9913" y="3357563"/>
                        <a:ext cx="38941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3699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7500" y="332656"/>
            <a:ext cx="7000924" cy="584775"/>
          </a:xfrm>
          <a:prstGeom prst="rect">
            <a:avLst/>
          </a:prstGeom>
          <a:solidFill>
            <a:schemeClr val="bg1"/>
          </a:solidFill>
        </p:spPr>
        <p:txBody>
          <a:bodyPr wrap="square" rtlCol="0">
            <a:spAutoFit/>
          </a:bodyPr>
          <a:lstStyle/>
          <a:p>
            <a:r>
              <a:rPr lang="en-US" sz="3200" b="1" dirty="0" err="1" smtClean="0">
                <a:solidFill>
                  <a:srgbClr val="00B0F0"/>
                </a:solidFill>
                <a:latin typeface="Times New Roman" panose="02020603050405020304" pitchFamily="18" charset="0"/>
                <a:cs typeface="Times New Roman" panose="02020603050405020304" pitchFamily="18" charset="0"/>
              </a:rPr>
              <a:t>Bài</a:t>
            </a:r>
            <a:r>
              <a:rPr lang="en-US" sz="3200" b="1" dirty="0" smtClean="0">
                <a:solidFill>
                  <a:srgbClr val="00B0F0"/>
                </a:solidFill>
                <a:latin typeface="Times New Roman" panose="02020603050405020304" pitchFamily="18" charset="0"/>
                <a:cs typeface="Times New Roman" panose="02020603050405020304" pitchFamily="18" charset="0"/>
              </a:rPr>
              <a:t> 1: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0034" y="1500174"/>
            <a:ext cx="7024294"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Đơn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gì</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85786" y="1928802"/>
            <a:ext cx="8143932" cy="954107"/>
          </a:xfrm>
          <a:prstGeom prst="rect">
            <a:avLst/>
          </a:prstGeom>
          <a:solidFill>
            <a:schemeClr val="bg1"/>
          </a:solidFill>
        </p:spPr>
        <p:txBody>
          <a:bodyPr wrap="square" rtlCol="0">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biểu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đại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chỉ</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gồm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hoặc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biến</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hoặc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tích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giữa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biến</a:t>
            </a:r>
            <a:r>
              <a:rPr lang="en-US" sz="2800" b="1" dirty="0" smtClean="0">
                <a:solidFill>
                  <a:srgbClr val="0070C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857224" y="2928934"/>
            <a:ext cx="7572428" cy="954107"/>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Cho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biểu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dưới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đây</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đơn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p>
        </p:txBody>
      </p:sp>
      <p:graphicFrame>
        <p:nvGraphicFramePr>
          <p:cNvPr id="8" name="Object 7"/>
          <p:cNvGraphicFramePr>
            <a:graphicFrameLocks noChangeAspect="1"/>
          </p:cNvGraphicFramePr>
          <p:nvPr/>
        </p:nvGraphicFramePr>
        <p:xfrm>
          <a:off x="1071538" y="4071942"/>
          <a:ext cx="1357322" cy="857256"/>
        </p:xfrm>
        <a:graphic>
          <a:graphicData uri="http://schemas.openxmlformats.org/presentationml/2006/ole">
            <mc:AlternateContent xmlns:mc="http://schemas.openxmlformats.org/markup-compatibility/2006">
              <mc:Choice xmlns:v="urn:schemas-microsoft-com:vml" Requires="v">
                <p:oleObj spid="_x0000_s1367" name="Equation" r:id="rId3" imgW="609480" imgH="393480" progId="Equation.DSMT4">
                  <p:embed/>
                </p:oleObj>
              </mc:Choice>
              <mc:Fallback>
                <p:oleObj name="Equation" r:id="rId3" imgW="6094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4071942"/>
                        <a:ext cx="135732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260308" y="3957202"/>
          <a:ext cx="1724025" cy="857250"/>
        </p:xfrm>
        <a:graphic>
          <a:graphicData uri="http://schemas.openxmlformats.org/presentationml/2006/ole">
            <mc:AlternateContent xmlns:mc="http://schemas.openxmlformats.org/markup-compatibility/2006">
              <mc:Choice xmlns:v="urn:schemas-microsoft-com:vml" Requires="v">
                <p:oleObj spid="_x0000_s1368" name="Equation" r:id="rId5" imgW="774360" imgH="393480" progId="Equation.DSMT4">
                  <p:embed/>
                </p:oleObj>
              </mc:Choice>
              <mc:Fallback>
                <p:oleObj name="Equation" r:id="rId5" imgW="7743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308" y="3957202"/>
                        <a:ext cx="17240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2714612" y="4171516"/>
          <a:ext cx="1074738" cy="442913"/>
        </p:xfrm>
        <a:graphic>
          <a:graphicData uri="http://schemas.openxmlformats.org/presentationml/2006/ole">
            <mc:AlternateContent xmlns:mc="http://schemas.openxmlformats.org/markup-compatibility/2006">
              <mc:Choice xmlns:v="urn:schemas-microsoft-com:vml" Requires="v">
                <p:oleObj spid="_x0000_s1369" name="Equation" r:id="rId7" imgW="482400" imgH="203040" progId="Equation.DSMT4">
                  <p:embed/>
                </p:oleObj>
              </mc:Choice>
              <mc:Fallback>
                <p:oleObj name="Equation" r:id="rId7" imgW="48240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12" y="4171516"/>
                        <a:ext cx="1074738"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1285852" y="5072074"/>
          <a:ext cx="282575" cy="387350"/>
        </p:xfrm>
        <a:graphic>
          <a:graphicData uri="http://schemas.openxmlformats.org/presentationml/2006/ole">
            <mc:AlternateContent xmlns:mc="http://schemas.openxmlformats.org/markup-compatibility/2006">
              <mc:Choice xmlns:v="urn:schemas-microsoft-com:vml" Requires="v">
                <p:oleObj spid="_x0000_s1370" name="Equation" r:id="rId9" imgW="126720" imgH="177480" progId="Equation.DSMT4">
                  <p:embed/>
                </p:oleObj>
              </mc:Choice>
              <mc:Fallback>
                <p:oleObj name="Equation" r:id="rId9" imgW="1267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52" y="5072074"/>
                        <a:ext cx="2825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145436" y="5070976"/>
          <a:ext cx="650875" cy="442913"/>
        </p:xfrm>
        <a:graphic>
          <a:graphicData uri="http://schemas.openxmlformats.org/presentationml/2006/ole">
            <mc:AlternateContent xmlns:mc="http://schemas.openxmlformats.org/markup-compatibility/2006">
              <mc:Choice xmlns:v="urn:schemas-microsoft-com:vml" Requires="v">
                <p:oleObj spid="_x0000_s1371" name="Equation" r:id="rId11" imgW="291960" imgH="203040" progId="Equation.DSMT4">
                  <p:embed/>
                </p:oleObj>
              </mc:Choice>
              <mc:Fallback>
                <p:oleObj name="Equation" r:id="rId11" imgW="29196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5436" y="5070976"/>
                        <a:ext cx="65087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1943960" y="5070976"/>
          <a:ext cx="933450" cy="442913"/>
        </p:xfrm>
        <a:graphic>
          <a:graphicData uri="http://schemas.openxmlformats.org/presentationml/2006/ole">
            <mc:AlternateContent xmlns:mc="http://schemas.openxmlformats.org/markup-compatibility/2006">
              <mc:Choice xmlns:v="urn:schemas-microsoft-com:vml" Requires="v">
                <p:oleObj spid="_x0000_s1372" name="Equation" r:id="rId13" imgW="419040" imgH="203040" progId="Equation.DSMT4">
                  <p:embed/>
                </p:oleObj>
              </mc:Choice>
              <mc:Fallback>
                <p:oleObj name="Equation" r:id="rId13" imgW="419040" imgH="203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3960" y="5070976"/>
                        <a:ext cx="9334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4430222" y="5099112"/>
          <a:ext cx="1158875" cy="442913"/>
        </p:xfrm>
        <a:graphic>
          <a:graphicData uri="http://schemas.openxmlformats.org/presentationml/2006/ole">
            <mc:AlternateContent xmlns:mc="http://schemas.openxmlformats.org/markup-compatibility/2006">
              <mc:Choice xmlns:v="urn:schemas-microsoft-com:vml" Requires="v">
                <p:oleObj spid="_x0000_s1373" name="Equation" r:id="rId15" imgW="520560" imgH="203040" progId="Equation.DSMT4">
                  <p:embed/>
                </p:oleObj>
              </mc:Choice>
              <mc:Fallback>
                <p:oleObj name="Equation" r:id="rId15" imgW="520560" imgH="203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0222" y="5099112"/>
                        <a:ext cx="115887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573800" y="4943266"/>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3929058" y="414338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2357422" y="414338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4093208" y="5010312"/>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2832646" y="5001734"/>
            <a:ext cx="500098"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graphicFrame>
        <p:nvGraphicFramePr>
          <p:cNvPr id="1033" name="Object 9"/>
          <p:cNvGraphicFramePr>
            <a:graphicFrameLocks noChangeAspect="1"/>
          </p:cNvGraphicFramePr>
          <p:nvPr/>
        </p:nvGraphicFramePr>
        <p:xfrm>
          <a:off x="1062375" y="4062750"/>
          <a:ext cx="1357312" cy="857250"/>
        </p:xfrm>
        <a:graphic>
          <a:graphicData uri="http://schemas.openxmlformats.org/presentationml/2006/ole">
            <mc:AlternateContent xmlns:mc="http://schemas.openxmlformats.org/markup-compatibility/2006">
              <mc:Choice xmlns:v="urn:schemas-microsoft-com:vml" Requires="v">
                <p:oleObj spid="_x0000_s1374" name="Equation" r:id="rId17" imgW="609480" imgH="393480" progId="Equation.DSMT4">
                  <p:embed/>
                </p:oleObj>
              </mc:Choice>
              <mc:Fallback>
                <p:oleObj name="Equation" r:id="rId17" imgW="609480" imgH="3934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2375" y="4062750"/>
                        <a:ext cx="1357312"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extLst>
              <p:ext uri="{D42A27DB-BD31-4B8C-83A1-F6EECF244321}">
                <p14:modId xmlns:p14="http://schemas.microsoft.com/office/powerpoint/2010/main" val="526189576"/>
              </p:ext>
            </p:extLst>
          </p:nvPr>
        </p:nvGraphicFramePr>
        <p:xfrm>
          <a:off x="4263131" y="3963839"/>
          <a:ext cx="1724025" cy="857250"/>
        </p:xfrm>
        <a:graphic>
          <a:graphicData uri="http://schemas.openxmlformats.org/presentationml/2006/ole">
            <mc:AlternateContent xmlns:mc="http://schemas.openxmlformats.org/markup-compatibility/2006">
              <mc:Choice xmlns:v="urn:schemas-microsoft-com:vml" Requires="v">
                <p:oleObj spid="_x0000_s1375" name="Equation" r:id="rId19" imgW="774360" imgH="393480" progId="Equation.DSMT4">
                  <p:embed/>
                </p:oleObj>
              </mc:Choice>
              <mc:Fallback>
                <p:oleObj name="Equation" r:id="rId19" imgW="774360" imgH="3934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3131" y="3963839"/>
                        <a:ext cx="17240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1276687" y="5076943"/>
          <a:ext cx="282575" cy="387350"/>
        </p:xfrm>
        <a:graphic>
          <a:graphicData uri="http://schemas.openxmlformats.org/presentationml/2006/ole">
            <mc:AlternateContent xmlns:mc="http://schemas.openxmlformats.org/markup-compatibility/2006">
              <mc:Choice xmlns:v="urn:schemas-microsoft-com:vml" Requires="v">
                <p:oleObj spid="_x0000_s1376" name="Equation" r:id="rId21" imgW="126720" imgH="177480" progId="Equation.DSMT4">
                  <p:embed/>
                </p:oleObj>
              </mc:Choice>
              <mc:Fallback>
                <p:oleObj name="Equation" r:id="rId21" imgW="126720" imgH="17748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76687" y="5076943"/>
                        <a:ext cx="2825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3144338" y="5070976"/>
          <a:ext cx="650875" cy="442912"/>
        </p:xfrm>
        <a:graphic>
          <a:graphicData uri="http://schemas.openxmlformats.org/presentationml/2006/ole">
            <mc:AlternateContent xmlns:mc="http://schemas.openxmlformats.org/markup-compatibility/2006">
              <mc:Choice xmlns:v="urn:schemas-microsoft-com:vml" Requires="v">
                <p:oleObj spid="_x0000_s1377" name="Equation" r:id="rId23" imgW="291960" imgH="203040" progId="Equation.DSMT4">
                  <p:embed/>
                </p:oleObj>
              </mc:Choice>
              <mc:Fallback>
                <p:oleObj name="Equation" r:id="rId23" imgW="291960" imgH="20304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44338" y="5070976"/>
                        <a:ext cx="650875"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785786" y="917431"/>
            <a:ext cx="5010350" cy="523220"/>
          </a:xfrm>
          <a:prstGeom prst="rect">
            <a:avLst/>
          </a:prstGeom>
          <a:noFill/>
        </p:spPr>
        <p:txBody>
          <a:bodyPr wrap="square" rtlCol="0">
            <a:spAutoFit/>
          </a:bodyPr>
          <a:lstStyle/>
          <a:p>
            <a:r>
              <a:rPr lang="en-US" sz="2800" u="sng" dirty="0" smtClean="0">
                <a:solidFill>
                  <a:srgbClr val="FF0000"/>
                </a:solidFill>
              </a:rPr>
              <a:t>1.Nhân </a:t>
            </a:r>
            <a:r>
              <a:rPr lang="en-US" sz="2800" u="sng" dirty="0" err="1" smtClean="0">
                <a:solidFill>
                  <a:srgbClr val="FF0000"/>
                </a:solidFill>
              </a:rPr>
              <a:t>đơn</a:t>
            </a:r>
            <a:r>
              <a:rPr lang="en-US" sz="2800" u="sng" dirty="0" smtClean="0">
                <a:solidFill>
                  <a:srgbClr val="FF0000"/>
                </a:solidFill>
              </a:rPr>
              <a:t> </a:t>
            </a:r>
            <a:r>
              <a:rPr lang="en-US" sz="2800" u="sng" dirty="0" err="1" smtClean="0">
                <a:solidFill>
                  <a:srgbClr val="FF0000"/>
                </a:solidFill>
              </a:rPr>
              <a:t>thức</a:t>
            </a:r>
            <a:r>
              <a:rPr lang="en-US" sz="2800" u="sng" dirty="0" smtClean="0">
                <a:solidFill>
                  <a:srgbClr val="FF0000"/>
                </a:solidFill>
              </a:rPr>
              <a:t> </a:t>
            </a:r>
            <a:r>
              <a:rPr lang="en-US" sz="2800" u="sng" dirty="0" err="1" smtClean="0">
                <a:solidFill>
                  <a:srgbClr val="FF0000"/>
                </a:solidFill>
              </a:rPr>
              <a:t>với</a:t>
            </a:r>
            <a:r>
              <a:rPr lang="en-US" sz="2800" u="sng" dirty="0" smtClean="0">
                <a:solidFill>
                  <a:srgbClr val="FF0000"/>
                </a:solidFill>
              </a:rPr>
              <a:t> </a:t>
            </a:r>
            <a:r>
              <a:rPr lang="en-US" sz="2800" u="sng" dirty="0" err="1" smtClean="0">
                <a:solidFill>
                  <a:srgbClr val="FF0000"/>
                </a:solidFill>
              </a:rPr>
              <a:t>đa</a:t>
            </a:r>
            <a:r>
              <a:rPr lang="en-US" sz="2800" u="sng" dirty="0" smtClean="0">
                <a:solidFill>
                  <a:srgbClr val="FF0000"/>
                </a:solidFill>
              </a:rPr>
              <a:t> </a:t>
            </a:r>
            <a:r>
              <a:rPr lang="en-US" sz="2800" u="sng" dirty="0" err="1" smtClean="0">
                <a:solidFill>
                  <a:srgbClr val="FF0000"/>
                </a:solidFill>
              </a:rPr>
              <a:t>thức</a:t>
            </a:r>
            <a:r>
              <a:rPr lang="en-US" sz="2800" u="sng" dirty="0" smtClean="0">
                <a:solidFill>
                  <a:srgbClr val="FF0000"/>
                </a:solidFill>
              </a:rPr>
              <a:t>:</a:t>
            </a:r>
            <a:endParaRPr lang="en-US" sz="28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amond(in)">
                                      <p:cBhvr>
                                        <p:cTn id="20" dur="2000"/>
                                        <p:tgtEl>
                                          <p:spTgt spid="15"/>
                                        </p:tgtEl>
                                      </p:cBhvr>
                                    </p:animEffect>
                                  </p:childTnLst>
                                </p:cTn>
                              </p:par>
                              <p:par>
                                <p:cTn id="21" presetID="8"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8" presetClass="entr" presetSubtype="16"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diamond(in)">
                                      <p:cBhvr>
                                        <p:cTn id="26" dur="2000"/>
                                        <p:tgtEl>
                                          <p:spTgt spid="1028"/>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amond(in)">
                                      <p:cBhvr>
                                        <p:cTn id="29" dur="2000"/>
                                        <p:tgtEl>
                                          <p:spTgt spid="14"/>
                                        </p:tgtEl>
                                      </p:cBhvr>
                                    </p:animEffect>
                                  </p:childTnLst>
                                </p:cTn>
                              </p:par>
                              <p:par>
                                <p:cTn id="30" presetID="8" presetClass="entr" presetSubtype="16"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diamond(in)">
                                      <p:cBhvr>
                                        <p:cTn id="32" dur="2000"/>
                                        <p:tgtEl>
                                          <p:spTgt spid="1027"/>
                                        </p:tgtEl>
                                      </p:cBhvr>
                                    </p:animEffect>
                                  </p:childTnLst>
                                </p:cTn>
                              </p:par>
                              <p:par>
                                <p:cTn id="33" presetID="8" presetClass="entr" presetSubtype="16"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diamond(in)">
                                      <p:cBhvr>
                                        <p:cTn id="35" dur="2000"/>
                                        <p:tgtEl>
                                          <p:spTgt spid="102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par>
                                <p:cTn id="39" presetID="8" presetClass="entr" presetSubtype="16"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diamond(in)">
                                      <p:cBhvr>
                                        <p:cTn id="41" dur="2000"/>
                                        <p:tgtEl>
                                          <p:spTgt spid="103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2000"/>
                                        <p:tgtEl>
                                          <p:spTgt spid="17"/>
                                        </p:tgtEl>
                                      </p:cBhvr>
                                    </p:animEffect>
                                  </p:childTnLst>
                                </p:cTn>
                              </p:par>
                              <p:par>
                                <p:cTn id="45" presetID="8" presetClass="entr" presetSubtype="16" fill="hold" nodeType="with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diamond(in)">
                                      <p:cBhvr>
                                        <p:cTn id="47" dur="2000"/>
                                        <p:tgtEl>
                                          <p:spTgt spid="1031"/>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in)">
                                      <p:cBhvr>
                                        <p:cTn id="50" dur="2000"/>
                                        <p:tgtEl>
                                          <p:spTgt spid="16"/>
                                        </p:tgtEl>
                                      </p:cBhvr>
                                    </p:animEffect>
                                  </p:childTnLst>
                                </p:cTn>
                              </p:par>
                              <p:par>
                                <p:cTn id="51" presetID="8" presetClass="entr" presetSubtype="16" fill="hold" nodeType="with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diamond(in)">
                                      <p:cBhvr>
                                        <p:cTn id="53" dur="20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box(in)">
                                      <p:cBhvr>
                                        <p:cTn id="58" dur="500"/>
                                        <p:tgtEl>
                                          <p:spTgt spid="103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box(in)">
                                      <p:cBhvr>
                                        <p:cTn id="63" dur="500"/>
                                        <p:tgtEl>
                                          <p:spTgt spid="1034"/>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035"/>
                                        </p:tgtEl>
                                        <p:attrNameLst>
                                          <p:attrName>style.visibility</p:attrName>
                                        </p:attrNameLst>
                                      </p:cBhvr>
                                      <p:to>
                                        <p:strVal val="visible"/>
                                      </p:to>
                                    </p:set>
                                    <p:animEffect transition="in" filter="box(in)">
                                      <p:cBhvr>
                                        <p:cTn id="68" dur="500"/>
                                        <p:tgtEl>
                                          <p:spTgt spid="10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036"/>
                                        </p:tgtEl>
                                        <p:attrNameLst>
                                          <p:attrName>style.visibility</p:attrName>
                                        </p:attrNameLst>
                                      </p:cBhvr>
                                      <p:to>
                                        <p:strVal val="visible"/>
                                      </p:to>
                                    </p:set>
                                    <p:animEffect transition="in" filter="box(in)">
                                      <p:cBhvr>
                                        <p:cTn id="73"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305800" y="5103813"/>
            <a:ext cx="5334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79" name="Rectangle 3"/>
          <p:cNvSpPr>
            <a:spLocks noChangeArrowheads="1"/>
          </p:cNvSpPr>
          <p:nvPr/>
        </p:nvSpPr>
        <p:spPr bwMode="auto">
          <a:xfrm>
            <a:off x="7770813" y="5103813"/>
            <a:ext cx="53498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0" name="Rectangle 4"/>
          <p:cNvSpPr>
            <a:spLocks noChangeArrowheads="1"/>
          </p:cNvSpPr>
          <p:nvPr/>
        </p:nvSpPr>
        <p:spPr bwMode="auto">
          <a:xfrm>
            <a:off x="7240588" y="5103813"/>
            <a:ext cx="5302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1" name="Rectangle 5"/>
          <p:cNvSpPr>
            <a:spLocks noChangeArrowheads="1"/>
          </p:cNvSpPr>
          <p:nvPr/>
        </p:nvSpPr>
        <p:spPr bwMode="auto">
          <a:xfrm>
            <a:off x="8305800" y="3625850"/>
            <a:ext cx="533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2" name="Rectangle 6"/>
          <p:cNvSpPr>
            <a:spLocks noChangeArrowheads="1"/>
          </p:cNvSpPr>
          <p:nvPr/>
        </p:nvSpPr>
        <p:spPr bwMode="auto">
          <a:xfrm>
            <a:off x="7240588" y="3625850"/>
            <a:ext cx="530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3" name="Rectangle 7"/>
          <p:cNvSpPr>
            <a:spLocks noChangeArrowheads="1"/>
          </p:cNvSpPr>
          <p:nvPr/>
        </p:nvSpPr>
        <p:spPr bwMode="auto">
          <a:xfrm>
            <a:off x="6705600" y="3625850"/>
            <a:ext cx="53498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4" name="Rectangle 8"/>
          <p:cNvSpPr>
            <a:spLocks noChangeArrowheads="1"/>
          </p:cNvSpPr>
          <p:nvPr/>
        </p:nvSpPr>
        <p:spPr bwMode="auto">
          <a:xfrm>
            <a:off x="5638800" y="3625850"/>
            <a:ext cx="533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5" name="Rectangle 9"/>
          <p:cNvSpPr>
            <a:spLocks noChangeArrowheads="1"/>
          </p:cNvSpPr>
          <p:nvPr/>
        </p:nvSpPr>
        <p:spPr bwMode="auto">
          <a:xfrm>
            <a:off x="5103813" y="3625850"/>
            <a:ext cx="5349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6" name="Rectangle 10"/>
          <p:cNvSpPr>
            <a:spLocks noChangeArrowheads="1"/>
          </p:cNvSpPr>
          <p:nvPr/>
        </p:nvSpPr>
        <p:spPr bwMode="auto">
          <a:xfrm>
            <a:off x="4573588" y="3625850"/>
            <a:ext cx="530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7" name="Rectangle 11"/>
          <p:cNvSpPr>
            <a:spLocks noChangeArrowheads="1"/>
          </p:cNvSpPr>
          <p:nvPr/>
        </p:nvSpPr>
        <p:spPr bwMode="auto">
          <a:xfrm>
            <a:off x="4040188" y="3625850"/>
            <a:ext cx="533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8" name="Rectangle 12"/>
          <p:cNvSpPr>
            <a:spLocks noChangeArrowheads="1"/>
          </p:cNvSpPr>
          <p:nvPr/>
        </p:nvSpPr>
        <p:spPr bwMode="auto">
          <a:xfrm>
            <a:off x="3429000" y="3625850"/>
            <a:ext cx="61118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89" name="Rectangle 13"/>
          <p:cNvSpPr>
            <a:spLocks noChangeArrowheads="1"/>
          </p:cNvSpPr>
          <p:nvPr/>
        </p:nvSpPr>
        <p:spPr bwMode="auto">
          <a:xfrm>
            <a:off x="2971800" y="3625850"/>
            <a:ext cx="457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90" name="Rectangle 14"/>
          <p:cNvSpPr>
            <a:spLocks noChangeArrowheads="1"/>
          </p:cNvSpPr>
          <p:nvPr/>
        </p:nvSpPr>
        <p:spPr bwMode="auto">
          <a:xfrm>
            <a:off x="2438400" y="3625850"/>
            <a:ext cx="533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91" name="Rectangle 15"/>
          <p:cNvSpPr>
            <a:spLocks noChangeArrowheads="1"/>
          </p:cNvSpPr>
          <p:nvPr/>
        </p:nvSpPr>
        <p:spPr bwMode="auto">
          <a:xfrm>
            <a:off x="1903413" y="3625850"/>
            <a:ext cx="5349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92" name="Rectangle 16"/>
          <p:cNvSpPr>
            <a:spLocks noChangeArrowheads="1"/>
          </p:cNvSpPr>
          <p:nvPr/>
        </p:nvSpPr>
        <p:spPr bwMode="auto">
          <a:xfrm>
            <a:off x="1373188" y="3625850"/>
            <a:ext cx="530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defTabSz="912813" fontAlgn="base">
              <a:spcBef>
                <a:spcPct val="20000"/>
              </a:spcBef>
              <a:spcAft>
                <a:spcPct val="0"/>
              </a:spcAft>
            </a:pPr>
            <a:endParaRPr lang="en-US" sz="1400" smtClean="0">
              <a:solidFill>
                <a:srgbClr val="000000"/>
              </a:solidFill>
            </a:endParaRPr>
          </a:p>
        </p:txBody>
      </p:sp>
      <p:sp>
        <p:nvSpPr>
          <p:cNvPr id="24593" name="Rectangle 17"/>
          <p:cNvSpPr>
            <a:spLocks noChangeArrowheads="1"/>
          </p:cNvSpPr>
          <p:nvPr/>
        </p:nvSpPr>
        <p:spPr bwMode="auto">
          <a:xfrm>
            <a:off x="0" y="4813300"/>
            <a:ext cx="185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spAutoFit/>
          </a:bodyPr>
          <a:lstStyle/>
          <a:p>
            <a:pPr defTabSz="912813" fontAlgn="base">
              <a:spcBef>
                <a:spcPct val="0"/>
              </a:spcBef>
              <a:spcAft>
                <a:spcPct val="0"/>
              </a:spcAft>
            </a:pPr>
            <a:endParaRPr lang="en-US" smtClean="0">
              <a:solidFill>
                <a:srgbClr val="000000"/>
              </a:solidFill>
            </a:endParaRPr>
          </a:p>
        </p:txBody>
      </p:sp>
      <p:pic>
        <p:nvPicPr>
          <p:cNvPr id="24594" name="Picture 18" descr="FLOWER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988" y="5349875"/>
            <a:ext cx="17589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75" y="5507038"/>
            <a:ext cx="12779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2546">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21"/>
          <p:cNvSpPr txBox="1">
            <a:spLocks noChangeArrowheads="1"/>
          </p:cNvSpPr>
          <p:nvPr/>
        </p:nvSpPr>
        <p:spPr bwMode="auto">
          <a:xfrm>
            <a:off x="1042988" y="1343025"/>
            <a:ext cx="6551612"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z="2900" smtClean="0">
              <a:solidFill>
                <a:srgbClr val="000000"/>
              </a:solidFill>
            </a:endParaRPr>
          </a:p>
        </p:txBody>
      </p:sp>
      <p:sp>
        <p:nvSpPr>
          <p:cNvPr id="57366" name="WordArt 22"/>
          <p:cNvSpPr>
            <a:spLocks noChangeArrowheads="1" noChangeShapeType="1" noTextEdit="1"/>
          </p:cNvSpPr>
          <p:nvPr/>
        </p:nvSpPr>
        <p:spPr bwMode="auto">
          <a:xfrm>
            <a:off x="1220788" y="531813"/>
            <a:ext cx="6854825" cy="137318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rPr>
              <a:t>BÀI HỌC  ĐẾN ĐÂY LÀ HẾT</a:t>
            </a:r>
          </a:p>
        </p:txBody>
      </p:sp>
      <p:sp>
        <p:nvSpPr>
          <p:cNvPr id="57368" name="Text Box 24"/>
          <p:cNvSpPr txBox="1">
            <a:spLocks noChangeArrowheads="1"/>
          </p:cNvSpPr>
          <p:nvPr/>
        </p:nvSpPr>
        <p:spPr bwMode="auto">
          <a:xfrm>
            <a:off x="152400" y="2133600"/>
            <a:ext cx="9144000" cy="13843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smtClean="0">
                <a:solidFill>
                  <a:srgbClr val="FF0000"/>
                </a:solidFill>
              </a:rPr>
              <a:t>CÁC EM VỀ NHÀ XEM LẠI BÀI VÀ LÀM CÁC BÀI TẬP THẦY DẶN. CÁC EM GIỎI CÓ THỂ TÌM THÊM CÁC BÀI TẬP TƯƠNG TỰ TRONG SBT ĐỂ LÀM.</a:t>
            </a:r>
          </a:p>
        </p:txBody>
      </p:sp>
      <p:pic>
        <p:nvPicPr>
          <p:cNvPr id="57369" name="Picture 25"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4067175" y="5297488"/>
            <a:ext cx="11033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8037513" y="4813300"/>
            <a:ext cx="9794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3200" b="1" smtClean="0">
                <a:solidFill>
                  <a:srgbClr val="0000FF"/>
                </a:solidFill>
              </a:rPr>
              <a:t>THCS TÂN MỸ</a:t>
            </a:r>
          </a:p>
        </p:txBody>
      </p:sp>
      <p:sp>
        <p:nvSpPr>
          <p:cNvPr id="2" name="Rectangle 1"/>
          <p:cNvSpPr>
            <a:spLocks noChangeArrowheads="1"/>
          </p:cNvSpPr>
          <p:nvPr/>
        </p:nvSpPr>
        <p:spPr bwMode="auto">
          <a:xfrm>
            <a:off x="304800" y="3962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smtClean="0">
                <a:solidFill>
                  <a:srgbClr val="0070C0"/>
                </a:solidFill>
              </a:rPr>
              <a:t>THẦY MONG</a:t>
            </a:r>
            <a:r>
              <a:rPr lang="vi-VN" sz="2800" smtClean="0">
                <a:solidFill>
                  <a:srgbClr val="0070C0"/>
                </a:solidFill>
              </a:rPr>
              <a:t> CHÚNG TA SẼ SỚM </a:t>
            </a:r>
            <a:r>
              <a:rPr lang="en-US" sz="2800" smtClean="0">
                <a:solidFill>
                  <a:srgbClr val="0070C0"/>
                </a:solidFill>
              </a:rPr>
              <a:t/>
            </a:r>
            <a:br>
              <a:rPr lang="en-US" sz="2800" smtClean="0">
                <a:solidFill>
                  <a:srgbClr val="0070C0"/>
                </a:solidFill>
              </a:rPr>
            </a:br>
            <a:r>
              <a:rPr lang="vi-VN" sz="2800" smtClean="0">
                <a:solidFill>
                  <a:srgbClr val="0070C0"/>
                </a:solidFill>
              </a:rPr>
              <a:t>GẶP NHAU Ở TRƯỜNG!</a:t>
            </a:r>
            <a:endParaRPr lang="en-US" sz="2800" smtClean="0">
              <a:solidFill>
                <a:srgbClr val="0070C0"/>
              </a:solidFill>
            </a:endParaRPr>
          </a:p>
        </p:txBody>
      </p:sp>
    </p:spTree>
    <p:extLst>
      <p:ext uri="{BB962C8B-B14F-4D97-AF65-F5344CB8AC3E}">
        <p14:creationId xmlns:p14="http://schemas.microsoft.com/office/powerpoint/2010/main" val="284642627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wedge">
                                      <p:cBhvr>
                                        <p:cTn id="7" dur="2000"/>
                                        <p:tgtEl>
                                          <p:spTgt spid="5736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7368"/>
                                        </p:tgtEl>
                                        <p:attrNameLst>
                                          <p:attrName>style.visibility</p:attrName>
                                        </p:attrNameLst>
                                      </p:cBhvr>
                                      <p:to>
                                        <p:strVal val="visible"/>
                                      </p:to>
                                    </p:set>
                                    <p:anim to="" calcmode="lin" valueType="num">
                                      <p:cBhvr>
                                        <p:cTn id="10" dur="1" fill="hold"/>
                                        <p:tgtEl>
                                          <p:spTgt spid="57368"/>
                                        </p:tgtEl>
                                        <p:attrNameLst>
                                          <p:attrName/>
                                        </p:attrNameLst>
                                      </p:cBhvr>
                                    </p:anim>
                                  </p:childTnLst>
                                </p:cTn>
                              </p:par>
                            </p:childTnLst>
                          </p:cTn>
                        </p:par>
                        <p:par>
                          <p:cTn id="11" fill="hold" nodeType="afterGroup">
                            <p:stCondLst>
                              <p:cond delay="2000"/>
                            </p:stCondLst>
                            <p:childTnLst>
                              <p:par>
                                <p:cTn id="12" presetID="52" presetClass="entr" presetSubtype="0" fill="hold" nodeType="afterEffect">
                                  <p:stCondLst>
                                    <p:cond delay="0"/>
                                  </p:stCondLst>
                                  <p:childTnLst>
                                    <p:set>
                                      <p:cBhvr>
                                        <p:cTn id="13" dur="1" fill="hold">
                                          <p:stCondLst>
                                            <p:cond delay="0"/>
                                          </p:stCondLst>
                                        </p:cTn>
                                        <p:tgtEl>
                                          <p:spTgt spid="57369"/>
                                        </p:tgtEl>
                                        <p:attrNameLst>
                                          <p:attrName>style.visibility</p:attrName>
                                        </p:attrNameLst>
                                      </p:cBhvr>
                                      <p:to>
                                        <p:strVal val="visible"/>
                                      </p:to>
                                    </p:set>
                                    <p:animScale>
                                      <p:cBhvr>
                                        <p:cTn id="14" dur="1000" decel="50000" fill="hold">
                                          <p:stCondLst>
                                            <p:cond delay="0"/>
                                          </p:stCondLst>
                                        </p:cTn>
                                        <p:tgtEl>
                                          <p:spTgt spid="573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7369"/>
                                        </p:tgtEl>
                                        <p:attrNameLst>
                                          <p:attrName>ppt_x</p:attrName>
                                          <p:attrName>ppt_y</p:attrName>
                                        </p:attrNameLst>
                                      </p:cBhvr>
                                    </p:animMotion>
                                    <p:animEffect transition="in" filter="fade">
                                      <p:cBhvr>
                                        <p:cTn id="16" dur="1000"/>
                                        <p:tgtEl>
                                          <p:spTgt spid="57369"/>
                                        </p:tgtEl>
                                      </p:cBhvr>
                                    </p:animEffect>
                                  </p:childTnLst>
                                </p:cTn>
                              </p:par>
                              <p:par>
                                <p:cTn id="17" presetID="35" presetClass="path" presetSubtype="0" repeatCount="indefinite" fill="hold" grpId="0" nodeType="withEffect">
                                  <p:stCondLst>
                                    <p:cond delay="0"/>
                                  </p:stCondLst>
                                  <p:childTnLst>
                                    <p:animMotion origin="layout" path="M 0.1059 0.01179 L -2.20278 0.01156 " pathEditMode="fixed" rAng="0" ptsTypes="AA">
                                      <p:cBhvr>
                                        <p:cTn id="18" dur="5000" fill="hold"/>
                                        <p:tgtEl>
                                          <p:spTgt spid="14">
                                            <p:txEl>
                                              <p:pRg st="0" end="0"/>
                                            </p:txEl>
                                          </p:spTgt>
                                        </p:tgtEl>
                                        <p:attrNameLst>
                                          <p:attrName>ppt_x</p:attrName>
                                          <p:attrName>ppt_y</p:attrName>
                                        </p:attrNameLst>
                                      </p:cBhvr>
                                      <p:rCtr x="-115434" y="-23"/>
                                    </p:animMotion>
                                  </p:childTnLst>
                                </p:cTn>
                              </p:par>
                              <p:par>
                                <p:cTn id="19" presetID="6" presetClass="emph" presetSubtype="0" fill="hold" grpId="0" nodeType="withEffect">
                                  <p:stCondLst>
                                    <p:cond delay="0"/>
                                  </p:stCondLst>
                                  <p:childTnLst>
                                    <p:animScale>
                                      <p:cBhvr>
                                        <p:cTn id="2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animBg="1"/>
      <p:bldP spid="57368" grpId="0"/>
      <p:bldP spid="14" grpId="0" build="allAtOnce"/>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428604"/>
            <a:ext cx="3071834"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gì</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2910" y="928670"/>
            <a:ext cx="8143932" cy="954107"/>
          </a:xfrm>
          <a:prstGeom prst="rect">
            <a:avLst/>
          </a:prstGeom>
          <a:solidFill>
            <a:schemeClr val="bg1"/>
          </a:solidFill>
        </p:spPr>
        <p:txBody>
          <a:bodyPr wrap="square" rtlCol="0">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tổng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những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thức.Mỗi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trong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tổng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gọi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hạng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tử</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đó</a:t>
            </a:r>
            <a:r>
              <a:rPr lang="en-US" sz="2800" b="1" dirty="0" smtClean="0">
                <a:solidFill>
                  <a:srgbClr val="0070C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642910" y="2071678"/>
            <a:ext cx="7572428" cy="954107"/>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Cho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biểu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dưới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đây</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857224" y="3214686"/>
          <a:ext cx="1357322" cy="857256"/>
        </p:xfrm>
        <a:graphic>
          <a:graphicData uri="http://schemas.openxmlformats.org/presentationml/2006/ole">
            <mc:AlternateContent xmlns:mc="http://schemas.openxmlformats.org/markup-compatibility/2006">
              <mc:Choice xmlns:v="urn:schemas-microsoft-com:vml" Requires="v">
                <p:oleObj spid="_x0000_s2273" name="Equation" r:id="rId3" imgW="609480" imgH="393480" progId="Equation.DSMT4">
                  <p:embed/>
                </p:oleObj>
              </mc:Choice>
              <mc:Fallback>
                <p:oleObj name="Equation" r:id="rId3" imgW="6094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3214686"/>
                        <a:ext cx="135732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nvGraphicFramePr>
        <p:xfrm>
          <a:off x="2500298" y="3214686"/>
          <a:ext cx="1724025" cy="857250"/>
        </p:xfrm>
        <a:graphic>
          <a:graphicData uri="http://schemas.openxmlformats.org/presentationml/2006/ole">
            <mc:AlternateContent xmlns:mc="http://schemas.openxmlformats.org/markup-compatibility/2006">
              <mc:Choice xmlns:v="urn:schemas-microsoft-com:vml" Requires="v">
                <p:oleObj spid="_x0000_s2274" name="Equation" r:id="rId5" imgW="774360" imgH="393480" progId="Equation.DSMT4">
                  <p:embed/>
                </p:oleObj>
              </mc:Choice>
              <mc:Fallback>
                <p:oleObj name="Equation" r:id="rId5" imgW="7743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3214686"/>
                        <a:ext cx="17240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4786314" y="3429000"/>
          <a:ext cx="1074738" cy="442913"/>
        </p:xfrm>
        <a:graphic>
          <a:graphicData uri="http://schemas.openxmlformats.org/presentationml/2006/ole">
            <mc:AlternateContent xmlns:mc="http://schemas.openxmlformats.org/markup-compatibility/2006">
              <mc:Choice xmlns:v="urn:schemas-microsoft-com:vml" Requires="v">
                <p:oleObj spid="_x0000_s2275" name="Equation" r:id="rId7" imgW="482400" imgH="203040" progId="Equation.DSMT4">
                  <p:embed/>
                </p:oleObj>
              </mc:Choice>
              <mc:Fallback>
                <p:oleObj name="Equation" r:id="rId7" imgW="48240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314" y="3429000"/>
                        <a:ext cx="1074738"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1071538" y="4214818"/>
          <a:ext cx="282575" cy="387350"/>
        </p:xfrm>
        <a:graphic>
          <a:graphicData uri="http://schemas.openxmlformats.org/presentationml/2006/ole">
            <mc:AlternateContent xmlns:mc="http://schemas.openxmlformats.org/markup-compatibility/2006">
              <mc:Choice xmlns:v="urn:schemas-microsoft-com:vml" Requires="v">
                <p:oleObj spid="_x0000_s2276" name="Equation" r:id="rId9" imgW="126720" imgH="177480" progId="Equation.DSMT4">
                  <p:embed/>
                </p:oleObj>
              </mc:Choice>
              <mc:Fallback>
                <p:oleObj name="Equation" r:id="rId9" imgW="1267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38" y="4214818"/>
                        <a:ext cx="2825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1785918" y="4214818"/>
          <a:ext cx="650875" cy="442913"/>
        </p:xfrm>
        <a:graphic>
          <a:graphicData uri="http://schemas.openxmlformats.org/presentationml/2006/ole">
            <mc:AlternateContent xmlns:mc="http://schemas.openxmlformats.org/markup-compatibility/2006">
              <mc:Choice xmlns:v="urn:schemas-microsoft-com:vml" Requires="v">
                <p:oleObj spid="_x0000_s2277" name="Equation" r:id="rId11" imgW="291960" imgH="203040" progId="Equation.DSMT4">
                  <p:embed/>
                </p:oleObj>
              </mc:Choice>
              <mc:Fallback>
                <p:oleObj name="Equation" r:id="rId11" imgW="29196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5918" y="4214818"/>
                        <a:ext cx="65087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p:cNvGraphicFramePr>
            <a:graphicFrameLocks noChangeAspect="1"/>
          </p:cNvGraphicFramePr>
          <p:nvPr/>
        </p:nvGraphicFramePr>
        <p:xfrm>
          <a:off x="2925761" y="4206869"/>
          <a:ext cx="933450" cy="442913"/>
        </p:xfrm>
        <a:graphic>
          <a:graphicData uri="http://schemas.openxmlformats.org/presentationml/2006/ole">
            <mc:AlternateContent xmlns:mc="http://schemas.openxmlformats.org/markup-compatibility/2006">
              <mc:Choice xmlns:v="urn:schemas-microsoft-com:vml" Requires="v">
                <p:oleObj spid="_x0000_s2278" name="Equation" r:id="rId13" imgW="419040" imgH="203040" progId="Equation.DSMT4">
                  <p:embed/>
                </p:oleObj>
              </mc:Choice>
              <mc:Fallback>
                <p:oleObj name="Equation" r:id="rId13" imgW="419040" imgH="203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5761" y="4206869"/>
                        <a:ext cx="9334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4214810" y="4214818"/>
          <a:ext cx="1158875" cy="442913"/>
        </p:xfrm>
        <a:graphic>
          <a:graphicData uri="http://schemas.openxmlformats.org/presentationml/2006/ole">
            <mc:AlternateContent xmlns:mc="http://schemas.openxmlformats.org/markup-compatibility/2006">
              <mc:Choice xmlns:v="urn:schemas-microsoft-com:vml" Requires="v">
                <p:oleObj spid="_x0000_s2279" name="Equation" r:id="rId15" imgW="520560" imgH="203040" progId="Equation.DSMT4">
                  <p:embed/>
                </p:oleObj>
              </mc:Choice>
              <mc:Fallback>
                <p:oleObj name="Equation" r:id="rId15" imgW="520560" imgH="203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4810" y="4214818"/>
                        <a:ext cx="115887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357290" y="414338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2428860" y="414338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2285984" y="342900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4357686" y="342900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3857620" y="4143380"/>
            <a:ext cx="428660" cy="523220"/>
          </a:xfrm>
          <a:prstGeom prst="rect">
            <a:avLst/>
          </a:prstGeom>
          <a:solidFill>
            <a:schemeClr val="bg1"/>
          </a:solid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p>
        </p:txBody>
      </p:sp>
      <p:pic>
        <p:nvPicPr>
          <p:cNvPr id="2128" name="Picture 8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9293" y="3447950"/>
            <a:ext cx="1076325" cy="438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0" name="Picture 8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4572" y="4221088"/>
            <a:ext cx="933450" cy="438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2" name="Picture 8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1960" y="4221088"/>
            <a:ext cx="1162050" cy="438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amond(in)">
                                      <p:cBhvr>
                                        <p:cTn id="23" dur="2000"/>
                                        <p:tgtEl>
                                          <p:spTgt spid="16"/>
                                        </p:tgtEl>
                                      </p:cBhvr>
                                    </p:animEffect>
                                  </p:childTnLst>
                                </p:cTn>
                              </p:par>
                              <p:par>
                                <p:cTn id="24" presetID="8"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amond(in)">
                                      <p:cBhvr>
                                        <p:cTn id="29" dur="2000"/>
                                        <p:tgtEl>
                                          <p:spTgt spid="17"/>
                                        </p:tgtEl>
                                      </p:cBhvr>
                                    </p:animEffect>
                                  </p:childTnLst>
                                </p:cTn>
                              </p:par>
                              <p:par>
                                <p:cTn id="30" presetID="8"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par>
                                <p:cTn id="33" presetID="8"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amond(in)">
                                      <p:cBhvr>
                                        <p:cTn id="38" dur="2000"/>
                                        <p:tgtEl>
                                          <p:spTgt spid="11"/>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2000"/>
                                        <p:tgtEl>
                                          <p:spTgt spid="14"/>
                                        </p:tgtEl>
                                      </p:cBhvr>
                                    </p:animEffect>
                                  </p:childTnLst>
                                </p:cTn>
                              </p:par>
                              <p:par>
                                <p:cTn id="42" presetID="8" presetClass="entr" presetSubtype="16"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amond(in)">
                                      <p:cBhvr>
                                        <p:cTn id="44" dur="2000"/>
                                        <p:tgtEl>
                                          <p:spTgt spid="12"/>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amond(in)">
                                      <p:cBhvr>
                                        <p:cTn id="50" dur="2000"/>
                                        <p:tgtEl>
                                          <p:spTgt spid="18"/>
                                        </p:tgtEl>
                                      </p:cBhvr>
                                    </p:animEffect>
                                  </p:childTnLst>
                                </p:cTn>
                              </p:par>
                              <p:par>
                                <p:cTn id="51" presetID="8" presetClass="entr" presetSubtype="16"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amond(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28"/>
                                        </p:tgtEl>
                                        <p:attrNameLst>
                                          <p:attrName>style.visibility</p:attrName>
                                        </p:attrNameLst>
                                      </p:cBhvr>
                                      <p:to>
                                        <p:strVal val="visible"/>
                                      </p:to>
                                    </p:set>
                                    <p:animEffect transition="in" filter="fade">
                                      <p:cBhvr>
                                        <p:cTn id="58" dur="500"/>
                                        <p:tgtEl>
                                          <p:spTgt spid="21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30"/>
                                        </p:tgtEl>
                                        <p:attrNameLst>
                                          <p:attrName>style.visibility</p:attrName>
                                        </p:attrNameLst>
                                      </p:cBhvr>
                                      <p:to>
                                        <p:strVal val="visible"/>
                                      </p:to>
                                    </p:set>
                                    <p:animEffect transition="in" filter="fade">
                                      <p:cBhvr>
                                        <p:cTn id="63" dur="500"/>
                                        <p:tgtEl>
                                          <p:spTgt spid="21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32"/>
                                        </p:tgtEl>
                                        <p:attrNameLst>
                                          <p:attrName>style.visibility</p:attrName>
                                        </p:attrNameLst>
                                      </p:cBhvr>
                                      <p:to>
                                        <p:strVal val="visible"/>
                                      </p:to>
                                    </p:set>
                                    <p:animEffect transition="in" filter="fade">
                                      <p:cBhvr>
                                        <p:cTn id="68" dur="500"/>
                                        <p:tgtEl>
                                          <p:spTgt spid="2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5" y="-27384"/>
            <a:ext cx="7147757" cy="523220"/>
          </a:xfrm>
          <a:prstGeom prst="rect">
            <a:avLst/>
          </a:prstGeom>
          <a:solidFill>
            <a:schemeClr val="bg1"/>
          </a:solidFill>
        </p:spPr>
        <p:txBody>
          <a:bodyPr wrap="square" rtlCol="0">
            <a:spAutoFit/>
          </a:bodyPr>
          <a:lstStyle/>
          <a:p>
            <a:r>
              <a:rPr lang="en-US" sz="2800" b="1" u="sng" dirty="0" smtClean="0">
                <a:solidFill>
                  <a:srgbClr val="FF0000"/>
                </a:solidFill>
                <a:latin typeface="Times New Roman" panose="02020603050405020304" pitchFamily="18" charset="0"/>
                <a:cs typeface="Times New Roman" panose="02020603050405020304" pitchFamily="18" charset="0"/>
              </a:rPr>
              <a:t>a) Qui </a:t>
            </a:r>
            <a:r>
              <a:rPr lang="en-US" sz="2800" b="1" u="sng" dirty="0" err="1" smtClean="0">
                <a:solidFill>
                  <a:srgbClr val="FF0000"/>
                </a:solidFill>
                <a:latin typeface="Times New Roman" panose="02020603050405020304" pitchFamily="18" charset="0"/>
                <a:cs typeface="Times New Roman" panose="02020603050405020304" pitchFamily="18" charset="0"/>
              </a:rPr>
              <a:t>tắc</a:t>
            </a:r>
            <a:r>
              <a:rPr lang="en-US" sz="2800" b="1" u="sng" dirty="0" smtClean="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42910" y="401244"/>
            <a:ext cx="8143932" cy="1384995"/>
          </a:xfrm>
          <a:prstGeom prst="rect">
            <a:avLst/>
          </a:prstGeom>
          <a:solidFill>
            <a:schemeClr val="bg1"/>
          </a:solid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Muốn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nhân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 ta </a:t>
            </a:r>
            <a:r>
              <a:rPr lang="en-US" sz="2800" b="1" dirty="0" err="1" smtClean="0">
                <a:solidFill>
                  <a:srgbClr val="0070C0"/>
                </a:solidFill>
                <a:latin typeface="Times New Roman" panose="02020603050405020304" pitchFamily="18" charset="0"/>
                <a:cs typeface="Times New Roman" panose="02020603050405020304" pitchFamily="18" charset="0"/>
              </a:rPr>
              <a:t>nhân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từng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hạng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tử</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rồi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cộng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tích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nhau</a:t>
            </a:r>
            <a:r>
              <a:rPr lang="en-US" sz="2800" b="1" dirty="0" smtClean="0">
                <a:solidFill>
                  <a:srgbClr val="0070C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7653578" y="400352"/>
            <a:ext cx="1055097"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endParaRPr>
          </a:p>
        </p:txBody>
      </p:sp>
      <p:sp>
        <p:nvSpPr>
          <p:cNvPr id="7" name="Rectangle 6"/>
          <p:cNvSpPr/>
          <p:nvPr/>
        </p:nvSpPr>
        <p:spPr>
          <a:xfrm>
            <a:off x="2668634" y="823490"/>
            <a:ext cx="2263761"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từng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tử</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endParaRPr>
          </a:p>
        </p:txBody>
      </p:sp>
      <p:sp>
        <p:nvSpPr>
          <p:cNvPr id="8" name="Rectangle 7"/>
          <p:cNvSpPr/>
          <p:nvPr/>
        </p:nvSpPr>
        <p:spPr>
          <a:xfrm>
            <a:off x="7091888" y="838656"/>
            <a:ext cx="902811"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cộng</a:t>
            </a:r>
            <a:endParaRPr lang="vi-VN" sz="2800" dirty="0">
              <a:solidFill>
                <a:srgbClr val="FF0000"/>
              </a:solidFill>
            </a:endParaRPr>
          </a:p>
        </p:txBody>
      </p:sp>
      <p:sp>
        <p:nvSpPr>
          <p:cNvPr id="9" name="TextBox 8"/>
          <p:cNvSpPr txBox="1"/>
          <p:nvPr/>
        </p:nvSpPr>
        <p:spPr>
          <a:xfrm>
            <a:off x="857224" y="2285992"/>
            <a:ext cx="1643074" cy="523220"/>
          </a:xfrm>
          <a:prstGeom prst="rect">
            <a:avLst/>
          </a:prstGeom>
          <a:solidFill>
            <a:schemeClr val="bg1"/>
          </a:solid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Ví</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a:t>
            </a:r>
            <a:r>
              <a:rPr lang="en-US" sz="2800" b="1" dirty="0" smtClean="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1979712" y="2271924"/>
            <a:ext cx="3071834" cy="523220"/>
          </a:xfrm>
          <a:prstGeom prst="rect">
            <a:avLst/>
          </a:prstGeom>
          <a:solidFill>
            <a:schemeClr val="bg1"/>
          </a:solidFill>
        </p:spPr>
        <p:txBody>
          <a:bodyPr wrap="square" rtlCol="0">
            <a:spAutoFit/>
          </a:bodyPr>
          <a:lstStyle/>
          <a:p>
            <a:r>
              <a:rPr lang="en-US" sz="2800" b="1" dirty="0" err="1" smtClean="0">
                <a:solidFill>
                  <a:srgbClr val="00B050"/>
                </a:solidFill>
                <a:latin typeface="Times New Roman" panose="02020603050405020304" pitchFamily="18" charset="0"/>
                <a:cs typeface="Times New Roman" panose="02020603050405020304" pitchFamily="18" charset="0"/>
              </a:rPr>
              <a:t>Làm</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nhân</a:t>
            </a:r>
            <a:endParaRPr lang="en-US" sz="2800" b="1" dirty="0" smtClean="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28662" y="2857496"/>
            <a:ext cx="3500462"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  5x.( 3x</a:t>
            </a:r>
            <a:r>
              <a:rPr lang="en-US"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4x +1 ) </a:t>
            </a:r>
          </a:p>
        </p:txBody>
      </p:sp>
      <p:sp>
        <p:nvSpPr>
          <p:cNvPr id="13" name="TextBox 12"/>
          <p:cNvSpPr txBox="1"/>
          <p:nvPr/>
        </p:nvSpPr>
        <p:spPr>
          <a:xfrm>
            <a:off x="1285852" y="3429000"/>
            <a:ext cx="1500198"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5x .3x</a:t>
            </a:r>
            <a:r>
              <a:rPr lang="en-US"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p>
        </p:txBody>
      </p:sp>
      <p:sp>
        <p:nvSpPr>
          <p:cNvPr id="14" name="TextBox 13"/>
          <p:cNvSpPr txBox="1"/>
          <p:nvPr/>
        </p:nvSpPr>
        <p:spPr>
          <a:xfrm>
            <a:off x="3028500" y="3446362"/>
            <a:ext cx="1500198"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5x .(-4x) </a:t>
            </a:r>
          </a:p>
        </p:txBody>
      </p:sp>
      <p:sp>
        <p:nvSpPr>
          <p:cNvPr id="15" name="TextBox 14"/>
          <p:cNvSpPr txBox="1"/>
          <p:nvPr/>
        </p:nvSpPr>
        <p:spPr>
          <a:xfrm>
            <a:off x="4757080" y="3432294"/>
            <a:ext cx="1500198"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5x .1</a:t>
            </a:r>
          </a:p>
        </p:txBody>
      </p:sp>
      <p:sp>
        <p:nvSpPr>
          <p:cNvPr id="16" name="TextBox 15"/>
          <p:cNvSpPr txBox="1"/>
          <p:nvPr/>
        </p:nvSpPr>
        <p:spPr>
          <a:xfrm>
            <a:off x="2674604" y="3429000"/>
            <a:ext cx="428628" cy="523220"/>
          </a:xfrm>
          <a:prstGeom prst="rect">
            <a:avLst/>
          </a:prstGeom>
          <a:solidFill>
            <a:schemeClr val="bg1"/>
          </a:solid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4400988" y="3431196"/>
            <a:ext cx="428628" cy="523220"/>
          </a:xfrm>
          <a:prstGeom prst="rect">
            <a:avLst/>
          </a:prstGeom>
          <a:solidFill>
            <a:schemeClr val="bg1"/>
          </a:solid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1213316" y="3872794"/>
            <a:ext cx="4501692"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  15x</a:t>
            </a:r>
            <a:r>
              <a:rPr lang="en-US" sz="2800" b="1" baseline="30000" dirty="0" smtClean="0">
                <a:latin typeface="Times New Roman" panose="02020603050405020304" pitchFamily="18" charset="0"/>
                <a:cs typeface="Times New Roman" panose="02020603050405020304" pitchFamily="18" charset="0"/>
              </a:rPr>
              <a:t>3 </a:t>
            </a:r>
            <a:r>
              <a:rPr lang="en-US" sz="2800" b="1" baseline="-25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 ( -20 x</a:t>
            </a:r>
            <a:r>
              <a:rPr lang="en-US" sz="2800" b="1" baseline="30000" dirty="0" smtClean="0">
                <a:latin typeface="Times New Roman" panose="02020603050405020304" pitchFamily="18" charset="0"/>
                <a:cs typeface="Times New Roman" panose="02020603050405020304" pitchFamily="18" charset="0"/>
              </a:rPr>
              <a:t>2</a:t>
            </a:r>
            <a:r>
              <a:rPr lang="en-US" sz="2800" b="1" baseline="-25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+5x   </a:t>
            </a:r>
            <a:r>
              <a:rPr lang="en-US" sz="2800" b="1" baseline="30000"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p:txBody>
      </p:sp>
      <p:sp>
        <p:nvSpPr>
          <p:cNvPr id="19" name="TextBox 18"/>
          <p:cNvSpPr txBox="1"/>
          <p:nvPr/>
        </p:nvSpPr>
        <p:spPr>
          <a:xfrm>
            <a:off x="1202542" y="4329558"/>
            <a:ext cx="4501692"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  15x</a:t>
            </a:r>
            <a:r>
              <a:rPr lang="en-US" sz="2800" b="1" baseline="30000" dirty="0" smtClean="0">
                <a:latin typeface="Times New Roman" panose="02020603050405020304" pitchFamily="18" charset="0"/>
                <a:cs typeface="Times New Roman" panose="02020603050405020304" pitchFamily="18" charset="0"/>
              </a:rPr>
              <a:t>3 </a:t>
            </a:r>
            <a:r>
              <a:rPr lang="en-US" sz="2800" b="1" baseline="-25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- 20 x</a:t>
            </a:r>
            <a:r>
              <a:rPr lang="en-US" sz="2800" b="1" baseline="30000" dirty="0" smtClean="0">
                <a:latin typeface="Times New Roman" panose="02020603050405020304" pitchFamily="18" charset="0"/>
                <a:cs typeface="Times New Roman" panose="02020603050405020304" pitchFamily="18" charset="0"/>
              </a:rPr>
              <a:t>2</a:t>
            </a:r>
            <a:r>
              <a:rPr lang="en-US" sz="2800" b="1" baseline="-25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5x   </a:t>
            </a:r>
            <a:r>
              <a:rPr lang="en-US" sz="2800" b="1" baseline="30000"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p:txBody>
      </p:sp>
      <p:sp>
        <p:nvSpPr>
          <p:cNvPr id="20" name="TextBox 19"/>
          <p:cNvSpPr txBox="1"/>
          <p:nvPr/>
        </p:nvSpPr>
        <p:spPr>
          <a:xfrm>
            <a:off x="900526" y="4718178"/>
            <a:ext cx="3929090"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  (-2x</a:t>
            </a:r>
            <a:r>
              <a:rPr lang="en-US" sz="2800" b="1" baseline="30000" dirty="0" smtClean="0">
                <a:latin typeface="Times New Roman" panose="02020603050405020304" pitchFamily="18" charset="0"/>
                <a:cs typeface="Times New Roman" panose="02020603050405020304" pitchFamily="18" charset="0"/>
              </a:rPr>
              <a:t>3 </a:t>
            </a:r>
            <a:r>
              <a:rPr lang="en-US" sz="2800" b="1" dirty="0" smtClean="0">
                <a:latin typeface="Times New Roman" panose="02020603050405020304" pitchFamily="18" charset="0"/>
                <a:cs typeface="Times New Roman" panose="02020603050405020304" pitchFamily="18" charset="0"/>
              </a:rPr>
              <a:t> ) .(x</a:t>
            </a:r>
            <a:r>
              <a:rPr lang="en-US"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+ 5x - </a:t>
            </a:r>
          </a:p>
        </p:txBody>
      </p:sp>
      <p:sp>
        <p:nvSpPr>
          <p:cNvPr id="21" name="TextBox 20"/>
          <p:cNvSpPr txBox="1"/>
          <p:nvPr/>
        </p:nvSpPr>
        <p:spPr>
          <a:xfrm>
            <a:off x="1257716" y="5374090"/>
            <a:ext cx="5357850"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-2x</a:t>
            </a:r>
            <a:r>
              <a:rPr lang="en-US" sz="2800" b="1" baseline="30000" dirty="0" smtClean="0">
                <a:latin typeface="Times New Roman" panose="02020603050405020304" pitchFamily="18" charset="0"/>
                <a:cs typeface="Times New Roman" panose="02020603050405020304" pitchFamily="18" charset="0"/>
              </a:rPr>
              <a:t>3 </a:t>
            </a:r>
            <a:r>
              <a:rPr lang="en-US" sz="2800" b="1" dirty="0" smtClean="0">
                <a:latin typeface="Times New Roman" panose="02020603050405020304" pitchFamily="18" charset="0"/>
                <a:cs typeface="Times New Roman" panose="02020603050405020304" pitchFamily="18" charset="0"/>
              </a:rPr>
              <a:t> .x</a:t>
            </a:r>
            <a:r>
              <a:rPr lang="en-US" sz="2800" b="1" baseline="30000" dirty="0" smtClean="0">
                <a:latin typeface="Times New Roman" panose="02020603050405020304" pitchFamily="18" charset="0"/>
                <a:cs typeface="Times New Roman" panose="02020603050405020304" pitchFamily="18" charset="0"/>
              </a:rPr>
              <a:t>2 </a:t>
            </a:r>
            <a:r>
              <a:rPr lang="en-US" sz="2800" b="1" dirty="0" smtClean="0">
                <a:latin typeface="Times New Roman" panose="02020603050405020304" pitchFamily="18" charset="0"/>
                <a:cs typeface="Times New Roman" panose="02020603050405020304" pitchFamily="18" charset="0"/>
              </a:rPr>
              <a:t> + (-2x</a:t>
            </a:r>
            <a:r>
              <a:rPr lang="en-US" sz="2800" b="1" baseline="30000" dirty="0" smtClean="0">
                <a:latin typeface="Times New Roman" panose="02020603050405020304" pitchFamily="18" charset="0"/>
                <a:cs typeface="Times New Roman" panose="02020603050405020304" pitchFamily="18" charset="0"/>
              </a:rPr>
              <a:t>3 </a:t>
            </a:r>
            <a:r>
              <a:rPr lang="en-US" sz="2800" b="1" dirty="0" smtClean="0">
                <a:latin typeface="Times New Roman" panose="02020603050405020304" pitchFamily="18" charset="0"/>
                <a:cs typeface="Times New Roman" panose="02020603050405020304" pitchFamily="18" charset="0"/>
              </a:rPr>
              <a:t> ).5x + (-2x</a:t>
            </a:r>
            <a:r>
              <a:rPr lang="en-US" sz="2800" b="1" baseline="30000" dirty="0" smtClean="0">
                <a:latin typeface="Times New Roman" panose="02020603050405020304" pitchFamily="18" charset="0"/>
                <a:cs typeface="Times New Roman" panose="02020603050405020304" pitchFamily="18" charset="0"/>
              </a:rPr>
              <a:t>3 </a:t>
            </a:r>
            <a:r>
              <a:rPr lang="en-US" sz="2800" b="1" dirty="0" smtClean="0">
                <a:latin typeface="Times New Roman" panose="02020603050405020304" pitchFamily="18" charset="0"/>
                <a:cs typeface="Times New Roman" panose="02020603050405020304" pitchFamily="18" charset="0"/>
              </a:rPr>
              <a:t> ).</a:t>
            </a:r>
          </a:p>
        </p:txBody>
      </p:sp>
      <p:graphicFrame>
        <p:nvGraphicFramePr>
          <p:cNvPr id="22" name="Object 21"/>
          <p:cNvGraphicFramePr>
            <a:graphicFrameLocks noChangeAspect="1"/>
          </p:cNvGraphicFramePr>
          <p:nvPr/>
        </p:nvGraphicFramePr>
        <p:xfrm>
          <a:off x="6017024" y="5288584"/>
          <a:ext cx="736604" cy="785818"/>
        </p:xfrm>
        <a:graphic>
          <a:graphicData uri="http://schemas.openxmlformats.org/presentationml/2006/ole">
            <mc:AlternateContent xmlns:mc="http://schemas.openxmlformats.org/markup-compatibility/2006">
              <mc:Choice xmlns:v="urn:schemas-microsoft-com:vml" Requires="v">
                <p:oleObj spid="_x0000_s4160" name="Equation" r:id="rId3" imgW="330120" imgH="393480" progId="Equation.DSMT4">
                  <p:embed/>
                </p:oleObj>
              </mc:Choice>
              <mc:Fallback>
                <p:oleObj name="Equation" r:id="rId3" imgW="33012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024" y="5288584"/>
                        <a:ext cx="736604"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270686" y="5875254"/>
            <a:ext cx="3500462" cy="52322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-2x</a:t>
            </a:r>
            <a:r>
              <a:rPr lang="en-US" sz="2800" b="1" baseline="30000" dirty="0" smtClean="0">
                <a:latin typeface="Times New Roman" panose="02020603050405020304" pitchFamily="18" charset="0"/>
                <a:cs typeface="Times New Roman" panose="02020603050405020304" pitchFamily="18" charset="0"/>
              </a:rPr>
              <a:t>5 </a:t>
            </a:r>
            <a:r>
              <a:rPr lang="en-US" sz="2800" b="1" dirty="0" smtClean="0">
                <a:latin typeface="Times New Roman" panose="02020603050405020304" pitchFamily="18" charset="0"/>
                <a:cs typeface="Times New Roman" panose="02020603050405020304" pitchFamily="18" charset="0"/>
              </a:rPr>
              <a:t> - 10x</a:t>
            </a:r>
            <a:r>
              <a:rPr lang="en-US" sz="2800" b="1" baseline="30000" dirty="0" smtClean="0">
                <a:latin typeface="Times New Roman" panose="02020603050405020304" pitchFamily="18" charset="0"/>
                <a:cs typeface="Times New Roman" panose="02020603050405020304" pitchFamily="18" charset="0"/>
              </a:rPr>
              <a:t>4 </a:t>
            </a:r>
            <a:r>
              <a:rPr lang="en-US" sz="2800" b="1" dirty="0" smtClean="0">
                <a:latin typeface="Times New Roman" panose="02020603050405020304" pitchFamily="18" charset="0"/>
                <a:cs typeface="Times New Roman" panose="02020603050405020304" pitchFamily="18" charset="0"/>
              </a:rPr>
              <a:t> + x</a:t>
            </a:r>
            <a:r>
              <a:rPr lang="en-US" sz="2800" b="1" baseline="30000" dirty="0">
                <a:latin typeface="Times New Roman" panose="02020603050405020304" pitchFamily="18" charset="0"/>
                <a:cs typeface="Times New Roman" panose="02020603050405020304" pitchFamily="18" charset="0"/>
              </a:rPr>
              <a:t>3</a:t>
            </a:r>
            <a:r>
              <a:rPr lang="en-US" sz="2800" b="1" baseline="30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p>
        </p:txBody>
      </p:sp>
      <p:graphicFrame>
        <p:nvGraphicFramePr>
          <p:cNvPr id="4099" name="Object 3"/>
          <p:cNvGraphicFramePr>
            <a:graphicFrameLocks noChangeAspect="1"/>
          </p:cNvGraphicFramePr>
          <p:nvPr/>
        </p:nvGraphicFramePr>
        <p:xfrm>
          <a:off x="4001594" y="4671582"/>
          <a:ext cx="577850" cy="696913"/>
        </p:xfrm>
        <a:graphic>
          <a:graphicData uri="http://schemas.openxmlformats.org/presentationml/2006/ole">
            <mc:AlternateContent xmlns:mc="http://schemas.openxmlformats.org/markup-compatibility/2006">
              <mc:Choice xmlns:v="urn:schemas-microsoft-com:vml" Requires="v">
                <p:oleObj spid="_x0000_s4161" name="Equation" r:id="rId5" imgW="203040" imgH="393480" progId="Equation.DSMT4">
                  <p:embed/>
                </p:oleObj>
              </mc:Choice>
              <mc:Fallback>
                <p:oleObj name="Equation" r:id="rId5" imgW="20304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594" y="4671582"/>
                        <a:ext cx="57785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658597" y="833992"/>
            <a:ext cx="1657826"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vi-VN" sz="2800" dirty="0"/>
          </a:p>
        </p:txBody>
      </p:sp>
      <p:sp>
        <p:nvSpPr>
          <p:cNvPr id="2" name="TextBox 1"/>
          <p:cNvSpPr txBox="1"/>
          <p:nvPr/>
        </p:nvSpPr>
        <p:spPr>
          <a:xfrm>
            <a:off x="467544" y="1772816"/>
            <a:ext cx="1928826" cy="523220"/>
          </a:xfrm>
          <a:prstGeom prst="rect">
            <a:avLst/>
          </a:prstGeom>
          <a:noFill/>
        </p:spPr>
        <p:txBody>
          <a:bodyPr wrap="square" rtlCol="0">
            <a:spAutoFit/>
          </a:bodyPr>
          <a:lstStyle/>
          <a:p>
            <a:r>
              <a:rPr lang="en-US" sz="2800" b="1" u="sng" dirty="0" smtClean="0">
                <a:solidFill>
                  <a:srgbClr val="FF0000"/>
                </a:solidFill>
              </a:rPr>
              <a:t>b) </a:t>
            </a:r>
            <a:r>
              <a:rPr lang="en-US" sz="2800" b="1" u="sng" dirty="0" err="1" smtClean="0">
                <a:solidFill>
                  <a:srgbClr val="FF0000"/>
                </a:solidFill>
              </a:rPr>
              <a:t>Áp</a:t>
            </a:r>
            <a:r>
              <a:rPr lang="en-US" sz="2800" b="1" u="sng" dirty="0" smtClean="0">
                <a:solidFill>
                  <a:srgbClr val="FF0000"/>
                </a:solidFill>
              </a:rPr>
              <a:t> </a:t>
            </a:r>
            <a:r>
              <a:rPr lang="en-US" sz="2800" b="1" u="sng" dirty="0" err="1" smtClean="0">
                <a:solidFill>
                  <a:srgbClr val="FF0000"/>
                </a:solidFill>
              </a:rPr>
              <a:t>dụng</a:t>
            </a:r>
            <a:endParaRPr lang="en-US" sz="28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mph" presetSubtype="0" fill="hold" grpId="1" nodeType="clickEffect">
                                  <p:stCondLst>
                                    <p:cond delay="0"/>
                                  </p:stCondLst>
                                  <p:childTnLst>
                                    <p:animClr clrSpc="hsl" dir="cw">
                                      <p:cBhvr override="childStyle">
                                        <p:cTn id="31" dur="500" fill="hold"/>
                                        <p:tgtEl>
                                          <p:spTgt spid="6"/>
                                        </p:tgtEl>
                                        <p:attrNameLst>
                                          <p:attrName>style.color</p:attrName>
                                        </p:attrNameLst>
                                      </p:cBhvr>
                                      <p:by>
                                        <p:hsl h="-7200000" s="0" l="0"/>
                                      </p:by>
                                    </p:animClr>
                                    <p:animClr clrSpc="hsl" dir="cw">
                                      <p:cBhvr>
                                        <p:cTn id="32" dur="500" fill="hold"/>
                                        <p:tgtEl>
                                          <p:spTgt spid="6"/>
                                        </p:tgtEl>
                                        <p:attrNameLst>
                                          <p:attrName>fillcolor</p:attrName>
                                        </p:attrNameLst>
                                      </p:cBhvr>
                                      <p:by>
                                        <p:hsl h="-7200000" s="0" l="0"/>
                                      </p:by>
                                    </p:animClr>
                                    <p:animClr clrSpc="hsl" dir="cw">
                                      <p:cBhvr>
                                        <p:cTn id="33" dur="500" fill="hold"/>
                                        <p:tgtEl>
                                          <p:spTgt spid="6"/>
                                        </p:tgtEl>
                                        <p:attrNameLst>
                                          <p:attrName>stroke.color</p:attrName>
                                        </p:attrNameLst>
                                      </p:cBhvr>
                                      <p:by>
                                        <p:hsl h="-7200000" s="0" l="0"/>
                                      </p:by>
                                    </p:animClr>
                                    <p:set>
                                      <p:cBhvr>
                                        <p:cTn id="34" dur="500" fill="hold"/>
                                        <p:tgtEl>
                                          <p:spTgt spid="6"/>
                                        </p:tgtEl>
                                        <p:attrNameLst>
                                          <p:attrName>fill.type</p:attrName>
                                        </p:attrNameLst>
                                      </p:cBhvr>
                                      <p:to>
                                        <p:strVal val="solid"/>
                                      </p:to>
                                    </p:set>
                                  </p:childTnLst>
                                </p:cTn>
                              </p:par>
                              <p:par>
                                <p:cTn id="35" presetID="22" presetClass="emph" presetSubtype="0" fill="hold" grpId="1" nodeType="withEffect">
                                  <p:stCondLst>
                                    <p:cond delay="0"/>
                                  </p:stCondLst>
                                  <p:childTnLst>
                                    <p:animClr clrSpc="hsl" dir="cw">
                                      <p:cBhvr override="childStyle">
                                        <p:cTn id="36" dur="500" fill="hold"/>
                                        <p:tgtEl>
                                          <p:spTgt spid="24"/>
                                        </p:tgtEl>
                                        <p:attrNameLst>
                                          <p:attrName>style.color</p:attrName>
                                        </p:attrNameLst>
                                      </p:cBhvr>
                                      <p:by>
                                        <p:hsl h="-7200000" s="0" l="0"/>
                                      </p:by>
                                    </p:animClr>
                                    <p:animClr clrSpc="hsl" dir="cw">
                                      <p:cBhvr>
                                        <p:cTn id="37" dur="500" fill="hold"/>
                                        <p:tgtEl>
                                          <p:spTgt spid="24"/>
                                        </p:tgtEl>
                                        <p:attrNameLst>
                                          <p:attrName>fillcolor</p:attrName>
                                        </p:attrNameLst>
                                      </p:cBhvr>
                                      <p:by>
                                        <p:hsl h="-7200000" s="0" l="0"/>
                                      </p:by>
                                    </p:animClr>
                                    <p:animClr clrSpc="hsl" dir="cw">
                                      <p:cBhvr>
                                        <p:cTn id="38" dur="500" fill="hold"/>
                                        <p:tgtEl>
                                          <p:spTgt spid="24"/>
                                        </p:tgtEl>
                                        <p:attrNameLst>
                                          <p:attrName>stroke.color</p:attrName>
                                        </p:attrNameLst>
                                      </p:cBhvr>
                                      <p:by>
                                        <p:hsl h="-7200000" s="0" l="0"/>
                                      </p:by>
                                    </p:animClr>
                                    <p:set>
                                      <p:cBhvr>
                                        <p:cTn id="39" dur="500" fill="hold"/>
                                        <p:tgtEl>
                                          <p:spTgt spid="24"/>
                                        </p:tgtEl>
                                        <p:attrNameLst>
                                          <p:attrName>fill.type</p:attrName>
                                        </p:attrNameLst>
                                      </p:cBhvr>
                                      <p:to>
                                        <p:strVal val="solid"/>
                                      </p:to>
                                    </p:set>
                                  </p:childTnLst>
                                </p:cTn>
                              </p:par>
                              <p:par>
                                <p:cTn id="40" presetID="22" presetClass="emph" presetSubtype="0" fill="hold" grpId="1" nodeType="withEffect">
                                  <p:stCondLst>
                                    <p:cond delay="0"/>
                                  </p:stCondLst>
                                  <p:childTnLst>
                                    <p:animClr clrSpc="hsl" dir="cw">
                                      <p:cBhvr override="childStyle">
                                        <p:cTn id="41" dur="500" fill="hold"/>
                                        <p:tgtEl>
                                          <p:spTgt spid="7"/>
                                        </p:tgtEl>
                                        <p:attrNameLst>
                                          <p:attrName>style.color</p:attrName>
                                        </p:attrNameLst>
                                      </p:cBhvr>
                                      <p:by>
                                        <p:hsl h="-7200000" s="0" l="0"/>
                                      </p:by>
                                    </p:animClr>
                                    <p:animClr clrSpc="hsl" dir="cw">
                                      <p:cBhvr>
                                        <p:cTn id="42" dur="500" fill="hold"/>
                                        <p:tgtEl>
                                          <p:spTgt spid="7"/>
                                        </p:tgtEl>
                                        <p:attrNameLst>
                                          <p:attrName>fillcolor</p:attrName>
                                        </p:attrNameLst>
                                      </p:cBhvr>
                                      <p:by>
                                        <p:hsl h="-7200000" s="0" l="0"/>
                                      </p:by>
                                    </p:animClr>
                                    <p:animClr clrSpc="hsl" dir="cw">
                                      <p:cBhvr>
                                        <p:cTn id="43" dur="500" fill="hold"/>
                                        <p:tgtEl>
                                          <p:spTgt spid="7"/>
                                        </p:tgtEl>
                                        <p:attrNameLst>
                                          <p:attrName>stroke.color</p:attrName>
                                        </p:attrNameLst>
                                      </p:cBhvr>
                                      <p:by>
                                        <p:hsl h="-7200000" s="0" l="0"/>
                                      </p:by>
                                    </p:animClr>
                                    <p:set>
                                      <p:cBhvr>
                                        <p:cTn id="44" dur="500" fill="hold"/>
                                        <p:tgtEl>
                                          <p:spTgt spid="7"/>
                                        </p:tgtEl>
                                        <p:attrNameLst>
                                          <p:attrName>fill.type</p:attrName>
                                        </p:attrNameLst>
                                      </p:cBhvr>
                                      <p:to>
                                        <p:strVal val="solid"/>
                                      </p:to>
                                    </p:set>
                                  </p:childTnLst>
                                </p:cTn>
                              </p:par>
                              <p:par>
                                <p:cTn id="45" presetID="22" presetClass="emph" presetSubtype="0" fill="hold" grpId="1" nodeType="withEffect">
                                  <p:stCondLst>
                                    <p:cond delay="0"/>
                                  </p:stCondLst>
                                  <p:childTnLst>
                                    <p:animClr clrSpc="hsl" dir="cw">
                                      <p:cBhvr override="childStyle">
                                        <p:cTn id="46" dur="500" fill="hold"/>
                                        <p:tgtEl>
                                          <p:spTgt spid="8"/>
                                        </p:tgtEl>
                                        <p:attrNameLst>
                                          <p:attrName>style.color</p:attrName>
                                        </p:attrNameLst>
                                      </p:cBhvr>
                                      <p:by>
                                        <p:hsl h="-7200000" s="0" l="0"/>
                                      </p:by>
                                    </p:animClr>
                                    <p:animClr clrSpc="hsl" dir="cw">
                                      <p:cBhvr>
                                        <p:cTn id="47" dur="500" fill="hold"/>
                                        <p:tgtEl>
                                          <p:spTgt spid="8"/>
                                        </p:tgtEl>
                                        <p:attrNameLst>
                                          <p:attrName>fillcolor</p:attrName>
                                        </p:attrNameLst>
                                      </p:cBhvr>
                                      <p:by>
                                        <p:hsl h="-7200000" s="0" l="0"/>
                                      </p:by>
                                    </p:animClr>
                                    <p:animClr clrSpc="hsl" dir="cw">
                                      <p:cBhvr>
                                        <p:cTn id="48" dur="500" fill="hold"/>
                                        <p:tgtEl>
                                          <p:spTgt spid="8"/>
                                        </p:tgtEl>
                                        <p:attrNameLst>
                                          <p:attrName>stroke.color</p:attrName>
                                        </p:attrNameLst>
                                      </p:cBhvr>
                                      <p:by>
                                        <p:hsl h="-7200000" s="0" l="0"/>
                                      </p:by>
                                    </p:animClr>
                                    <p:set>
                                      <p:cBhvr>
                                        <p:cTn id="49" dur="500" fill="hold"/>
                                        <p:tgtEl>
                                          <p:spTgt spid="8"/>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nodeType="withEffect">
                                  <p:stCondLst>
                                    <p:cond delay="0"/>
                                  </p:stCondLst>
                                  <p:childTnLst>
                                    <p:set>
                                      <p:cBhvr>
                                        <p:cTn id="76" dur="1" fill="hold">
                                          <p:stCondLst>
                                            <p:cond delay="0"/>
                                          </p:stCondLst>
                                        </p:cTn>
                                        <p:tgtEl>
                                          <p:spTgt spid="4099"/>
                                        </p:tgtEl>
                                        <p:attrNameLst>
                                          <p:attrName>style.visibility</p:attrName>
                                        </p:attrNameLst>
                                      </p:cBhvr>
                                      <p:to>
                                        <p:strVal val="visible"/>
                                      </p:to>
                                    </p:set>
                                    <p:animEffect transition="in" filter="fade">
                                      <p:cBhvr>
                                        <p:cTn id="77" dur="500"/>
                                        <p:tgtEl>
                                          <p:spTgt spid="409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par>
                                <p:cTn id="116" presetID="10" presetClass="entr" presetSubtype="0"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p:bldP spid="7" grpId="1"/>
      <p:bldP spid="8" grpId="0"/>
      <p:bldP spid="8" grpId="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p:bldP spid="24"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7224" y="558510"/>
            <a:ext cx="1643074" cy="523220"/>
          </a:xfrm>
          <a:prstGeom prst="rect">
            <a:avLst/>
          </a:prstGeom>
          <a:solidFill>
            <a:schemeClr val="bg1"/>
          </a:solid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Ví</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a:t>
            </a:r>
            <a:r>
              <a:rPr lang="en-US" sz="2800" b="1" dirty="0" smtClean="0">
                <a:solidFill>
                  <a:srgbClr val="FF0000"/>
                </a:solidFill>
                <a:latin typeface="Times New Roman" panose="02020603050405020304" pitchFamily="18" charset="0"/>
                <a:cs typeface="Times New Roman" panose="02020603050405020304" pitchFamily="18" charset="0"/>
              </a:rPr>
              <a:t> 2</a:t>
            </a:r>
          </a:p>
        </p:txBody>
      </p:sp>
      <p:sp>
        <p:nvSpPr>
          <p:cNvPr id="11" name="TextBox 10"/>
          <p:cNvSpPr txBox="1"/>
          <p:nvPr/>
        </p:nvSpPr>
        <p:spPr>
          <a:xfrm>
            <a:off x="2154980" y="544442"/>
            <a:ext cx="3071834" cy="523220"/>
          </a:xfrm>
          <a:prstGeom prst="rect">
            <a:avLst/>
          </a:prstGeom>
          <a:solidFill>
            <a:schemeClr val="bg1"/>
          </a:solidFill>
        </p:spPr>
        <p:txBody>
          <a:bodyPr wrap="square" rtlCol="0">
            <a:spAutoFit/>
          </a:bodyPr>
          <a:lstStyle/>
          <a:p>
            <a:r>
              <a:rPr lang="en-US" sz="2800" b="1" dirty="0" err="1" smtClean="0">
                <a:solidFill>
                  <a:srgbClr val="00B050"/>
                </a:solidFill>
                <a:latin typeface="Times New Roman" panose="02020603050405020304" pitchFamily="18" charset="0"/>
                <a:cs typeface="Times New Roman" panose="02020603050405020304" pitchFamily="18" charset="0"/>
              </a:rPr>
              <a:t>Làm</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nhân</a:t>
            </a:r>
            <a:endParaRPr lang="en-US" sz="2800" b="1" dirty="0" smtClean="0">
              <a:solidFill>
                <a:srgbClr val="00B050"/>
              </a:solidFill>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nvGraphicFramePr>
        <p:xfrm>
          <a:off x="1903413" y="1143000"/>
          <a:ext cx="4051300" cy="1000125"/>
        </p:xfrm>
        <a:graphic>
          <a:graphicData uri="http://schemas.openxmlformats.org/presentationml/2006/ole">
            <mc:AlternateContent xmlns:mc="http://schemas.openxmlformats.org/markup-compatibility/2006">
              <mc:Choice xmlns:v="urn:schemas-microsoft-com:vml" Requires="v">
                <p:oleObj spid="_x0000_s3138" name="Equation" r:id="rId3" imgW="1676160" imgH="393480" progId="Equation.DSMT4">
                  <p:embed/>
                </p:oleObj>
              </mc:Choice>
              <mc:Fallback>
                <p:oleObj name="Equation" r:id="rId3" imgW="1676160" imgH="3934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1143000"/>
                        <a:ext cx="405130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1916922" y="2085746"/>
          <a:ext cx="3429024" cy="911230"/>
        </p:xfrm>
        <a:graphic>
          <a:graphicData uri="http://schemas.openxmlformats.org/presentationml/2006/ole">
            <mc:AlternateContent xmlns:mc="http://schemas.openxmlformats.org/markup-compatibility/2006">
              <mc:Choice xmlns:v="urn:schemas-microsoft-com:vml" Requires="v">
                <p:oleObj spid="_x0000_s3139" name="Equation" r:id="rId5" imgW="1562040" imgH="393480" progId="Equation.DSMT4">
                  <p:embed/>
                </p:oleObj>
              </mc:Choice>
              <mc:Fallback>
                <p:oleObj name="Equation" r:id="rId5" imgW="1562040" imgH="3934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922" y="2085746"/>
                        <a:ext cx="3429024" cy="911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7" name="Object 7">
            <a:extLst>
              <a:ext uri="{FF2B5EF4-FFF2-40B4-BE49-F238E27FC236}">
                <a16:creationId xmlns="" xmlns:a16="http://schemas.microsoft.com/office/drawing/2014/main" id="{98EB5B00-FF35-41C9-BB15-5B15541AD4B5}"/>
              </a:ext>
            </a:extLst>
          </p:cNvPr>
          <p:cNvGraphicFramePr>
            <a:graphicFrameLocks noGrp="1" noChangeAspect="1"/>
          </p:cNvGraphicFramePr>
          <p:nvPr>
            <p:ph sz="half" idx="1"/>
            <p:extLst>
              <p:ext uri="{D42A27DB-BD31-4B8C-83A1-F6EECF244321}">
                <p14:modId xmlns:p14="http://schemas.microsoft.com/office/powerpoint/2010/main" val="1214655443"/>
              </p:ext>
            </p:extLst>
          </p:nvPr>
        </p:nvGraphicFramePr>
        <p:xfrm>
          <a:off x="179512" y="116632"/>
          <a:ext cx="4572000" cy="1065213"/>
        </p:xfrm>
        <a:graphic>
          <a:graphicData uri="http://schemas.openxmlformats.org/presentationml/2006/ole">
            <mc:AlternateContent xmlns:mc="http://schemas.openxmlformats.org/markup-compatibility/2006">
              <mc:Choice xmlns:v="urn:schemas-microsoft-com:vml" Requires="v">
                <p:oleObj spid="_x0000_s6394" name="Equation" r:id="rId4" imgW="1854000" imgH="431640" progId="Equation.DSMT4">
                  <p:embed/>
                </p:oleObj>
              </mc:Choice>
              <mc:Fallback>
                <p:oleObj name="Equation" r:id="rId4" imgW="1854000" imgH="431640" progId="Equation.DSMT4">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6632"/>
                        <a:ext cx="4572000"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102353918"/>
              </p:ext>
            </p:extLst>
          </p:nvPr>
        </p:nvGraphicFramePr>
        <p:xfrm>
          <a:off x="4794250" y="3051175"/>
          <a:ext cx="114300" cy="177800"/>
        </p:xfrm>
        <a:graphic>
          <a:graphicData uri="http://schemas.openxmlformats.org/presentationml/2006/ole">
            <mc:AlternateContent xmlns:mc="http://schemas.openxmlformats.org/markup-compatibility/2006">
              <mc:Choice xmlns:v="urn:schemas-microsoft-com:vml" Requires="v">
                <p:oleObj spid="_x0000_s6395"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4794250" y="3051175"/>
                        <a:ext cx="114300" cy="177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58880712"/>
              </p:ext>
            </p:extLst>
          </p:nvPr>
        </p:nvGraphicFramePr>
        <p:xfrm>
          <a:off x="687699" y="1176197"/>
          <a:ext cx="1660639" cy="490025"/>
        </p:xfrm>
        <a:graphic>
          <a:graphicData uri="http://schemas.openxmlformats.org/presentationml/2006/ole">
            <mc:AlternateContent xmlns:mc="http://schemas.openxmlformats.org/markup-compatibility/2006">
              <mc:Choice xmlns:v="urn:schemas-microsoft-com:vml" Requires="v">
                <p:oleObj spid="_x0000_s6396" name="Equation" r:id="rId8" imgW="774360" imgH="228600" progId="Equation.DSMT4">
                  <p:embed/>
                </p:oleObj>
              </mc:Choice>
              <mc:Fallback>
                <p:oleObj name="Equation" r:id="rId8" imgW="774360" imgH="228600" progId="Equation.DSMT4">
                  <p:embed/>
                  <p:pic>
                    <p:nvPicPr>
                      <p:cNvPr id="0" name=""/>
                      <p:cNvPicPr/>
                      <p:nvPr/>
                    </p:nvPicPr>
                    <p:blipFill>
                      <a:blip r:embed="rId9"/>
                      <a:stretch>
                        <a:fillRect/>
                      </a:stretch>
                    </p:blipFill>
                    <p:spPr>
                      <a:xfrm>
                        <a:off x="687699" y="1176197"/>
                        <a:ext cx="1660639" cy="4900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29760400"/>
              </p:ext>
            </p:extLst>
          </p:nvPr>
        </p:nvGraphicFramePr>
        <p:xfrm>
          <a:off x="2673572" y="1069081"/>
          <a:ext cx="1682913" cy="841457"/>
        </p:xfrm>
        <a:graphic>
          <a:graphicData uri="http://schemas.openxmlformats.org/presentationml/2006/ole">
            <mc:AlternateContent xmlns:mc="http://schemas.openxmlformats.org/markup-compatibility/2006">
              <mc:Choice xmlns:v="urn:schemas-microsoft-com:vml" Requires="v">
                <p:oleObj spid="_x0000_s6397" name="Equation" r:id="rId10" imgW="863280" imgH="431640" progId="Equation.DSMT4">
                  <p:embed/>
                </p:oleObj>
              </mc:Choice>
              <mc:Fallback>
                <p:oleObj name="Equation" r:id="rId10" imgW="863280" imgH="431640" progId="Equation.DSMT4">
                  <p:embed/>
                  <p:pic>
                    <p:nvPicPr>
                      <p:cNvPr id="0" name=""/>
                      <p:cNvPicPr/>
                      <p:nvPr/>
                    </p:nvPicPr>
                    <p:blipFill>
                      <a:blip r:embed="rId11"/>
                      <a:stretch>
                        <a:fillRect/>
                      </a:stretch>
                    </p:blipFill>
                    <p:spPr>
                      <a:xfrm>
                        <a:off x="2673572" y="1069081"/>
                        <a:ext cx="1682913" cy="84145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1677657"/>
              </p:ext>
            </p:extLst>
          </p:nvPr>
        </p:nvGraphicFramePr>
        <p:xfrm>
          <a:off x="4761804" y="1147359"/>
          <a:ext cx="1124941" cy="697465"/>
        </p:xfrm>
        <a:graphic>
          <a:graphicData uri="http://schemas.openxmlformats.org/presentationml/2006/ole">
            <mc:AlternateContent xmlns:mc="http://schemas.openxmlformats.org/markup-compatibility/2006">
              <mc:Choice xmlns:v="urn:schemas-microsoft-com:vml" Requires="v">
                <p:oleObj spid="_x0000_s6398" name="Equation" r:id="rId12" imgW="634680" imgH="393480" progId="Equation.DSMT4">
                  <p:embed/>
                </p:oleObj>
              </mc:Choice>
              <mc:Fallback>
                <p:oleObj name="Equation" r:id="rId12" imgW="634680" imgH="393480" progId="Equation.DSMT4">
                  <p:embed/>
                  <p:pic>
                    <p:nvPicPr>
                      <p:cNvPr id="0" name=""/>
                      <p:cNvPicPr/>
                      <p:nvPr/>
                    </p:nvPicPr>
                    <p:blipFill>
                      <a:blip r:embed="rId13"/>
                      <a:stretch>
                        <a:fillRect/>
                      </a:stretch>
                    </p:blipFill>
                    <p:spPr>
                      <a:xfrm>
                        <a:off x="4761804" y="1147359"/>
                        <a:ext cx="1124941" cy="697465"/>
                      </a:xfrm>
                      <a:prstGeom prst="rect">
                        <a:avLst/>
                      </a:prstGeom>
                    </p:spPr>
                  </p:pic>
                </p:oleObj>
              </mc:Fallback>
            </mc:AlternateContent>
          </a:graphicData>
        </a:graphic>
      </p:graphicFrame>
      <p:sp>
        <p:nvSpPr>
          <p:cNvPr id="6" name="TextBox 5"/>
          <p:cNvSpPr txBox="1"/>
          <p:nvPr/>
        </p:nvSpPr>
        <p:spPr>
          <a:xfrm>
            <a:off x="2335436" y="1192890"/>
            <a:ext cx="360040" cy="523220"/>
          </a:xfrm>
          <a:prstGeom prst="rect">
            <a:avLst/>
          </a:prstGeom>
          <a:noFill/>
        </p:spPr>
        <p:txBody>
          <a:bodyPr wrap="square" rtlCol="0">
            <a:spAutoFit/>
          </a:bodyPr>
          <a:lstStyle/>
          <a:p>
            <a:r>
              <a:rPr lang="en-US" sz="2800" dirty="0" smtClean="0"/>
              <a:t>+</a:t>
            </a:r>
            <a:endParaRPr lang="en-US" sz="2800" dirty="0"/>
          </a:p>
        </p:txBody>
      </p:sp>
      <p:pic>
        <p:nvPicPr>
          <p:cNvPr id="6218" name="Picture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3801" y="1167532"/>
            <a:ext cx="6889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472900574"/>
              </p:ext>
            </p:extLst>
          </p:nvPr>
        </p:nvGraphicFramePr>
        <p:xfrm>
          <a:off x="657348" y="1852240"/>
          <a:ext cx="3771900" cy="928688"/>
        </p:xfrm>
        <a:graphic>
          <a:graphicData uri="http://schemas.openxmlformats.org/presentationml/2006/ole">
            <mc:AlternateContent xmlns:mc="http://schemas.openxmlformats.org/markup-compatibility/2006">
              <mc:Choice xmlns:v="urn:schemas-microsoft-com:vml" Requires="v">
                <p:oleObj spid="_x0000_s6399" name="Equation" r:id="rId15" imgW="1600200" imgH="393480" progId="Equation.DSMT4">
                  <p:embed/>
                </p:oleObj>
              </mc:Choice>
              <mc:Fallback>
                <p:oleObj name="Equation" r:id="rId15" imgW="1600200" imgH="393480" progId="Equation.DSMT4">
                  <p:embed/>
                  <p:pic>
                    <p:nvPicPr>
                      <p:cNvPr id="0" name=""/>
                      <p:cNvPicPr/>
                      <p:nvPr/>
                    </p:nvPicPr>
                    <p:blipFill>
                      <a:blip r:embed="rId16"/>
                      <a:stretch>
                        <a:fillRect/>
                      </a:stretch>
                    </p:blipFill>
                    <p:spPr>
                      <a:xfrm>
                        <a:off x="657348" y="1852240"/>
                        <a:ext cx="3771900" cy="928688"/>
                      </a:xfrm>
                      <a:prstGeom prst="rect">
                        <a:avLst/>
                      </a:prstGeom>
                    </p:spPr>
                  </p:pic>
                </p:oleObj>
              </mc:Fallback>
            </mc:AlternateContent>
          </a:graphicData>
        </a:graphic>
      </p:graphicFrame>
      <p:pic>
        <p:nvPicPr>
          <p:cNvPr id="6225" name="Picture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520" y="2738438"/>
            <a:ext cx="31623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1"/>
          <p:cNvGraphicFramePr>
            <a:graphicFrameLocks noChangeAspect="1"/>
          </p:cNvGraphicFramePr>
          <p:nvPr>
            <p:extLst>
              <p:ext uri="{D42A27DB-BD31-4B8C-83A1-F6EECF244321}">
                <p14:modId xmlns:p14="http://schemas.microsoft.com/office/powerpoint/2010/main" val="2897088112"/>
              </p:ext>
            </p:extLst>
          </p:nvPr>
        </p:nvGraphicFramePr>
        <p:xfrm>
          <a:off x="328499" y="3678672"/>
          <a:ext cx="1578969" cy="843933"/>
        </p:xfrm>
        <a:graphic>
          <a:graphicData uri="http://schemas.openxmlformats.org/presentationml/2006/ole">
            <mc:AlternateContent xmlns:mc="http://schemas.openxmlformats.org/markup-compatibility/2006">
              <mc:Choice xmlns:v="urn:schemas-microsoft-com:vml" Requires="v">
                <p:oleObj spid="_x0000_s6400" name="Equation" r:id="rId18" imgW="736560" imgH="393480" progId="Equation.DSMT4">
                  <p:embed/>
                </p:oleObj>
              </mc:Choice>
              <mc:Fallback>
                <p:oleObj name="Equation" r:id="rId18" imgW="736560" imgH="393480" progId="Equation.DSMT4">
                  <p:embed/>
                  <p:pic>
                    <p:nvPicPr>
                      <p:cNvPr id="0" name=""/>
                      <p:cNvPicPr/>
                      <p:nvPr/>
                    </p:nvPicPr>
                    <p:blipFill>
                      <a:blip r:embed="rId19"/>
                      <a:stretch>
                        <a:fillRect/>
                      </a:stretch>
                    </p:blipFill>
                    <p:spPr>
                      <a:xfrm>
                        <a:off x="328499" y="3678672"/>
                        <a:ext cx="1578969" cy="843933"/>
                      </a:xfrm>
                      <a:prstGeom prst="rect">
                        <a:avLst/>
                      </a:prstGeom>
                    </p:spPr>
                  </p:pic>
                </p:oleObj>
              </mc:Fallback>
            </mc:AlternateContent>
          </a:graphicData>
        </a:graphic>
      </p:graphicFrame>
      <p:sp>
        <p:nvSpPr>
          <p:cNvPr id="13" name="TextBox 12"/>
          <p:cNvSpPr txBox="1"/>
          <p:nvPr/>
        </p:nvSpPr>
        <p:spPr>
          <a:xfrm>
            <a:off x="1876016" y="3841884"/>
            <a:ext cx="319720" cy="523220"/>
          </a:xfrm>
          <a:prstGeom prst="rect">
            <a:avLst/>
          </a:prstGeom>
          <a:noFill/>
        </p:spPr>
        <p:txBody>
          <a:bodyPr wrap="square" rtlCol="0">
            <a:spAutoFit/>
          </a:bodyPr>
          <a:lstStyle/>
          <a:p>
            <a:r>
              <a:rPr lang="en-US" sz="2800" dirty="0" smtClean="0"/>
              <a:t>-</a:t>
            </a: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960123296"/>
              </p:ext>
            </p:extLst>
          </p:nvPr>
        </p:nvGraphicFramePr>
        <p:xfrm>
          <a:off x="2175722" y="3717032"/>
          <a:ext cx="1460174" cy="767212"/>
        </p:xfrm>
        <a:graphic>
          <a:graphicData uri="http://schemas.openxmlformats.org/presentationml/2006/ole">
            <mc:AlternateContent xmlns:mc="http://schemas.openxmlformats.org/markup-compatibility/2006">
              <mc:Choice xmlns:v="urn:schemas-microsoft-com:vml" Requires="v">
                <p:oleObj spid="_x0000_s6401" name="Equation" r:id="rId20" imgW="749160" imgH="393480" progId="Equation.DSMT4">
                  <p:embed/>
                </p:oleObj>
              </mc:Choice>
              <mc:Fallback>
                <p:oleObj name="Equation" r:id="rId20" imgW="749160" imgH="393480" progId="Equation.DSMT4">
                  <p:embed/>
                  <p:pic>
                    <p:nvPicPr>
                      <p:cNvPr id="0" name=""/>
                      <p:cNvPicPr/>
                      <p:nvPr/>
                    </p:nvPicPr>
                    <p:blipFill>
                      <a:blip r:embed="rId21"/>
                      <a:stretch>
                        <a:fillRect/>
                      </a:stretch>
                    </p:blipFill>
                    <p:spPr>
                      <a:xfrm>
                        <a:off x="2175722" y="3717032"/>
                        <a:ext cx="1460174" cy="76721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84973739"/>
              </p:ext>
            </p:extLst>
          </p:nvPr>
        </p:nvGraphicFramePr>
        <p:xfrm>
          <a:off x="4067944" y="3645024"/>
          <a:ext cx="940452" cy="767212"/>
        </p:xfrm>
        <a:graphic>
          <a:graphicData uri="http://schemas.openxmlformats.org/presentationml/2006/ole">
            <mc:AlternateContent xmlns:mc="http://schemas.openxmlformats.org/markup-compatibility/2006">
              <mc:Choice xmlns:v="urn:schemas-microsoft-com:vml" Requires="v">
                <p:oleObj spid="_x0000_s6402" name="Equation" r:id="rId22" imgW="482400" imgH="393480" progId="Equation.DSMT4">
                  <p:embed/>
                </p:oleObj>
              </mc:Choice>
              <mc:Fallback>
                <p:oleObj name="Equation" r:id="rId22" imgW="482400" imgH="393480" progId="Equation.DSMT4">
                  <p:embed/>
                  <p:pic>
                    <p:nvPicPr>
                      <p:cNvPr id="0" name=""/>
                      <p:cNvPicPr/>
                      <p:nvPr/>
                    </p:nvPicPr>
                    <p:blipFill>
                      <a:blip r:embed="rId23"/>
                      <a:stretch>
                        <a:fillRect/>
                      </a:stretch>
                    </p:blipFill>
                    <p:spPr>
                      <a:xfrm>
                        <a:off x="4067944" y="3645024"/>
                        <a:ext cx="940452" cy="767212"/>
                      </a:xfrm>
                      <a:prstGeom prst="rect">
                        <a:avLst/>
                      </a:prstGeom>
                    </p:spPr>
                  </p:pic>
                </p:oleObj>
              </mc:Fallback>
            </mc:AlternateContent>
          </a:graphicData>
        </a:graphic>
      </p:graphicFrame>
      <p:pic>
        <p:nvPicPr>
          <p:cNvPr id="6233" name="Picture 8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0177" y="3722242"/>
            <a:ext cx="73362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934407862"/>
              </p:ext>
            </p:extLst>
          </p:nvPr>
        </p:nvGraphicFramePr>
        <p:xfrm>
          <a:off x="308487" y="4653136"/>
          <a:ext cx="2967369" cy="843933"/>
        </p:xfrm>
        <a:graphic>
          <a:graphicData uri="http://schemas.openxmlformats.org/presentationml/2006/ole">
            <mc:AlternateContent xmlns:mc="http://schemas.openxmlformats.org/markup-compatibility/2006">
              <mc:Choice xmlns:v="urn:schemas-microsoft-com:vml" Requires="v">
                <p:oleObj spid="_x0000_s6403" name="Equation" r:id="rId25" imgW="1384200" imgH="393480" progId="Equation.DSMT4">
                  <p:embed/>
                </p:oleObj>
              </mc:Choice>
              <mc:Fallback>
                <p:oleObj name="Equation" r:id="rId25" imgW="1384200" imgH="393480" progId="Equation.DSMT4">
                  <p:embed/>
                  <p:pic>
                    <p:nvPicPr>
                      <p:cNvPr id="0" name=""/>
                      <p:cNvPicPr/>
                      <p:nvPr/>
                    </p:nvPicPr>
                    <p:blipFill>
                      <a:blip r:embed="rId26"/>
                      <a:stretch>
                        <a:fillRect/>
                      </a:stretch>
                    </p:blipFill>
                    <p:spPr>
                      <a:xfrm>
                        <a:off x="308487" y="4653136"/>
                        <a:ext cx="2967369" cy="84393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6218"/>
                                        </p:tgtEl>
                                        <p:attrNameLst>
                                          <p:attrName>style.visibility</p:attrName>
                                        </p:attrNameLst>
                                      </p:cBhvr>
                                      <p:to>
                                        <p:strVal val="visible"/>
                                      </p:to>
                                    </p:set>
                                    <p:animEffect transition="in" filter="fade">
                                      <p:cBhvr>
                                        <p:cTn id="25" dur="500"/>
                                        <p:tgtEl>
                                          <p:spTgt spid="62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25"/>
                                        </p:tgtEl>
                                        <p:attrNameLst>
                                          <p:attrName>style.visibility</p:attrName>
                                        </p:attrNameLst>
                                      </p:cBhvr>
                                      <p:to>
                                        <p:strVal val="visible"/>
                                      </p:to>
                                    </p:set>
                                    <p:animEffect transition="in" filter="fade">
                                      <p:cBhvr>
                                        <p:cTn id="35" dur="500"/>
                                        <p:tgtEl>
                                          <p:spTgt spid="62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233"/>
                                        </p:tgtEl>
                                        <p:attrNameLst>
                                          <p:attrName>style.visibility</p:attrName>
                                        </p:attrNameLst>
                                      </p:cBhvr>
                                      <p:to>
                                        <p:strVal val="visible"/>
                                      </p:to>
                                    </p:set>
                                    <p:animEffect transition="in" filter="fade">
                                      <p:cBhvr>
                                        <p:cTn id="55" dur="500"/>
                                        <p:tgtEl>
                                          <p:spTgt spid="62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0D0B8D85-63AD-49AB-8A8A-CB178E3946AB}"/>
              </a:ext>
            </a:extLst>
          </p:cNvPr>
          <p:cNvSpPr>
            <a:spLocks noGrp="1" noChangeArrowheads="1"/>
          </p:cNvSpPr>
          <p:nvPr>
            <p:ph type="title"/>
          </p:nvPr>
        </p:nvSpPr>
        <p:spPr>
          <a:xfrm>
            <a:off x="0" y="500042"/>
            <a:ext cx="9144000" cy="2856950"/>
          </a:xfrm>
        </p:spPr>
        <p:txBody>
          <a:bodyPr>
            <a:normAutofit/>
          </a:bodyPr>
          <a:lstStyle/>
          <a:p>
            <a:pPr algn="l" eaLnBrk="1" hangingPunct="1"/>
            <a:r>
              <a:rPr lang="en-US" altLang="en-US" sz="2800" b="1" dirty="0" smtClean="0">
                <a:solidFill>
                  <a:srgbClr val="002060"/>
                </a:solidFill>
                <a:latin typeface="Times New Roman" panose="02020603050405020304" pitchFamily="18" charset="0"/>
                <a:cs typeface="Times New Roman" panose="02020603050405020304" pitchFamily="18" charset="0"/>
              </a:rPr>
              <a:t>? 3</a:t>
            </a:r>
            <a:r>
              <a:rPr lang="en-US" altLang="en-US" sz="2800" b="1" dirty="0" smtClean="0">
                <a:solidFill>
                  <a:srgbClr val="0000FF"/>
                </a:solidFill>
                <a:latin typeface="Times New Roman" panose="02020603050405020304" pitchFamily="18" charset="0"/>
                <a:cs typeface="Times New Roman" panose="02020603050405020304" pitchFamily="18" charset="0"/>
              </a:rPr>
              <a:t> . </a:t>
            </a:r>
            <a:r>
              <a:rPr lang="en-US" altLang="en-US" sz="2800" b="1" dirty="0" err="1" smtClean="0">
                <a:solidFill>
                  <a:srgbClr val="0000FF"/>
                </a:solidFill>
                <a:latin typeface="Times New Roman" panose="02020603050405020304" pitchFamily="18" charset="0"/>
                <a:cs typeface="Times New Roman" panose="02020603050405020304" pitchFamily="18" charset="0"/>
              </a:rPr>
              <a:t>Một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vườn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thang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hai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đáy</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bằng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(5x + 3) </a:t>
            </a:r>
            <a:r>
              <a:rPr lang="en-US" altLang="en-US" sz="2800" b="1" dirty="0" err="1" smtClean="0">
                <a:solidFill>
                  <a:srgbClr val="0000FF"/>
                </a:solidFill>
                <a:latin typeface="Times New Roman" panose="02020603050405020304" pitchFamily="18" charset="0"/>
                <a:cs typeface="Times New Roman" panose="02020603050405020304" pitchFamily="18" charset="0"/>
              </a:rPr>
              <a:t>mét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và</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(3x + y) </a:t>
            </a:r>
            <a:r>
              <a:rPr lang="en-US" altLang="en-US" sz="2800" b="1" dirty="0" err="1">
                <a:solidFill>
                  <a:srgbClr val="0000FF"/>
                </a:solidFill>
                <a:latin typeface="Times New Roman" panose="02020603050405020304" pitchFamily="18" charset="0"/>
                <a:cs typeface="Times New Roman" panose="02020603050405020304" pitchFamily="18" charset="0"/>
              </a:rPr>
              <a:t>mét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bằng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2y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mét</a:t>
            </a:r>
            <a:r>
              <a:rPr lang="en-US" altLang="en-US" sz="2800" b="1" dirty="0">
                <a:solidFill>
                  <a:srgbClr val="0000FF"/>
                </a:solidFill>
                <a:latin typeface="Times New Roman" panose="02020603050405020304" pitchFamily="18" charset="0"/>
                <a:cs typeface="Times New Roman" panose="02020603050405020304" pitchFamily="18" charset="0"/>
              </a:rPr>
              <a:t>.</a:t>
            </a:r>
            <a:br>
              <a:rPr lang="en-US" altLang="en-US" sz="2800" b="1" dirty="0">
                <a:solidFill>
                  <a:srgbClr val="0000FF"/>
                </a:solidFill>
                <a:latin typeface="Times New Roman" panose="02020603050405020304" pitchFamily="18" charset="0"/>
                <a:cs typeface="Times New Roman" panose="02020603050405020304" pitchFamily="18" charset="0"/>
              </a:rPr>
            </a:b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biểu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vườn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nói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x</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y</a:t>
            </a:r>
            <a:r>
              <a:rPr lang="en-US" altLang="en-US" sz="2800" b="1" dirty="0">
                <a:solidFill>
                  <a:srgbClr val="0000FF"/>
                </a:solidFill>
                <a:latin typeface="Times New Roman" panose="02020603050405020304" pitchFamily="18" charset="0"/>
                <a:cs typeface="Times New Roman" panose="02020603050405020304" pitchFamily="18" charset="0"/>
              </a:rPr>
              <a:t>.</a:t>
            </a:r>
            <a:br>
              <a:rPr lang="en-US" altLang="en-US" sz="2800" b="1" dirty="0">
                <a:solidFill>
                  <a:srgbClr val="0000FF"/>
                </a:solidFill>
                <a:latin typeface="Times New Roman" panose="02020603050405020304" pitchFamily="18" charset="0"/>
                <a:cs typeface="Times New Roman" panose="02020603050405020304" pitchFamily="18" charset="0"/>
              </a:rPr>
            </a:b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vườn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nếu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br>
              <a:rPr lang="en-US" altLang="en-US" sz="2800" b="1" dirty="0">
                <a:solidFill>
                  <a:srgbClr val="0000FF"/>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x = </a:t>
            </a:r>
            <a:r>
              <a:rPr lang="en-US" altLang="en-US" sz="2800" b="1" dirty="0" smtClean="0">
                <a:solidFill>
                  <a:srgbClr val="FF0000"/>
                </a:solidFill>
                <a:latin typeface="Times New Roman" panose="02020603050405020304" pitchFamily="18" charset="0"/>
                <a:cs typeface="Times New Roman" panose="02020603050405020304" pitchFamily="18" charset="0"/>
              </a:rPr>
              <a:t>3  </a:t>
            </a:r>
            <a:r>
              <a:rPr lang="en-US" altLang="en-US" sz="2800" b="1" dirty="0" err="1" smtClean="0">
                <a:solidFill>
                  <a:srgbClr val="0000FF"/>
                </a:solidFill>
                <a:latin typeface="Times New Roman" panose="02020603050405020304" pitchFamily="18" charset="0"/>
                <a:cs typeface="Times New Roman" panose="02020603050405020304" pitchFamily="18" charset="0"/>
              </a:rPr>
              <a:t>mét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và</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y = </a:t>
            </a:r>
            <a:r>
              <a:rPr lang="en-US" altLang="en-US" sz="2800" b="1" dirty="0" smtClean="0">
                <a:solidFill>
                  <a:srgbClr val="FF0000"/>
                </a:solidFill>
                <a:latin typeface="Times New Roman" panose="02020603050405020304" pitchFamily="18" charset="0"/>
                <a:cs typeface="Times New Roman" panose="02020603050405020304" pitchFamily="18" charset="0"/>
              </a:rPr>
              <a:t>2 </a:t>
            </a:r>
            <a:r>
              <a:rPr lang="en-US" altLang="en-US" sz="2800" b="1" dirty="0" err="1" smtClean="0">
                <a:solidFill>
                  <a:srgbClr val="FF0000"/>
                </a:solidFill>
                <a:latin typeface="Times New Roman" panose="02020603050405020304" pitchFamily="18" charset="0"/>
                <a:cs typeface="Times New Roman" panose="02020603050405020304" pitchFamily="18" charset="0"/>
              </a:rPr>
              <a:t>mét</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CAADF74C-9A68-4291-8443-5B86DB8F21A5}"/>
              </a:ext>
            </a:extLst>
          </p:cNvPr>
          <p:cNvSpPr>
            <a:spLocks noGrp="1" noChangeArrowheads="1"/>
          </p:cNvSpPr>
          <p:nvPr>
            <p:ph type="title"/>
          </p:nvPr>
        </p:nvSpPr>
        <p:spPr/>
        <p:txBody>
          <a:bodyPr/>
          <a:lstStyle/>
          <a:p>
            <a:pPr algn="l" eaLnBrk="1" hangingPunct="1"/>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Diện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tích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mảnh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vườn</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p>
        </p:txBody>
      </p:sp>
      <p:graphicFrame>
        <p:nvGraphicFramePr>
          <p:cNvPr id="15364" name="Object 4">
            <a:extLst>
              <a:ext uri="{FF2B5EF4-FFF2-40B4-BE49-F238E27FC236}">
                <a16:creationId xmlns="" xmlns:a16="http://schemas.microsoft.com/office/drawing/2014/main" id="{A4DED3AC-CE41-40CD-9088-5687DD5C3F2B}"/>
              </a:ext>
            </a:extLst>
          </p:cNvPr>
          <p:cNvGraphicFramePr>
            <a:graphicFrameLocks noGrp="1" noChangeAspect="1"/>
          </p:cNvGraphicFramePr>
          <p:nvPr>
            <p:ph sz="half" idx="1"/>
            <p:extLst>
              <p:ext uri="{D42A27DB-BD31-4B8C-83A1-F6EECF244321}">
                <p14:modId xmlns:p14="http://schemas.microsoft.com/office/powerpoint/2010/main" val="1942560726"/>
              </p:ext>
            </p:extLst>
          </p:nvPr>
        </p:nvGraphicFramePr>
        <p:xfrm>
          <a:off x="1614488" y="1295400"/>
          <a:ext cx="5913437" cy="2413000"/>
        </p:xfrm>
        <a:graphic>
          <a:graphicData uri="http://schemas.openxmlformats.org/presentationml/2006/ole">
            <mc:AlternateContent xmlns:mc="http://schemas.openxmlformats.org/markup-compatibility/2006">
              <mc:Choice xmlns:v="urn:schemas-microsoft-com:vml" Requires="v">
                <p:oleObj spid="_x0000_s8256" name="Equation" r:id="rId4" imgW="2209680" imgH="901440" progId="Equation.DSMT4">
                  <p:embed/>
                </p:oleObj>
              </mc:Choice>
              <mc:Fallback>
                <p:oleObj name="Equation" r:id="rId4" imgW="2209680" imgH="901440" progId="Equation.DSMT4">
                  <p:embed/>
                  <p:pic>
                    <p:nvPicPr>
                      <p:cNvPr id="0" name="Picture 2"/>
                      <p:cNvPicPr>
                        <a:picLocks noGrp="1" noChangeAspect="1" noChangeArrowheads="1"/>
                      </p:cNvPicPr>
                      <p:nvPr/>
                    </p:nvPicPr>
                    <p:blipFill>
                      <a:blip r:embed="rId5"/>
                      <a:srcRect/>
                      <a:stretch>
                        <a:fillRect/>
                      </a:stretch>
                    </p:blipFill>
                    <p:spPr bwMode="auto">
                      <a:xfrm>
                        <a:off x="1614488" y="1295400"/>
                        <a:ext cx="5913437" cy="241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a:extLst>
              <a:ext uri="{FF2B5EF4-FFF2-40B4-BE49-F238E27FC236}">
                <a16:creationId xmlns="" xmlns:a16="http://schemas.microsoft.com/office/drawing/2014/main" id="{4DCB6D65-D89C-40C6-B30C-6ABA33E33FF4}"/>
              </a:ext>
            </a:extLst>
          </p:cNvPr>
          <p:cNvSpPr txBox="1">
            <a:spLocks noChangeArrowheads="1"/>
          </p:cNvSpPr>
          <p:nvPr/>
        </p:nvSpPr>
        <p:spPr bwMode="auto">
          <a:xfrm>
            <a:off x="610603" y="3760066"/>
            <a:ext cx="750469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Thay</a:t>
            </a:r>
            <a:r>
              <a:rPr lang="en-US" altLang="en-US" sz="4000" b="1" dirty="0">
                <a:solidFill>
                  <a:srgbClr val="FF0000"/>
                </a:solidFill>
                <a:latin typeface="Times New Roman" panose="02020603050405020304" pitchFamily="18" charset="0"/>
                <a:cs typeface="Times New Roman" panose="02020603050405020304" pitchFamily="18" charset="0"/>
              </a:rPr>
              <a:t> x = 3 </a:t>
            </a:r>
            <a:r>
              <a:rPr lang="en-US" altLang="en-US" sz="4000" b="1" dirty="0" smtClean="0">
                <a:solidFill>
                  <a:srgbClr val="FF0000"/>
                </a:solidFill>
                <a:latin typeface="Times New Roman" panose="02020603050405020304" pitchFamily="18" charset="0"/>
                <a:cs typeface="Times New Roman" panose="02020603050405020304" pitchFamily="18" charset="0"/>
              </a:rPr>
              <a:t>(m)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y = 2 </a:t>
            </a:r>
            <a:r>
              <a:rPr lang="en-US" altLang="en-US" sz="4000" b="1" dirty="0" smtClean="0">
                <a:solidFill>
                  <a:srgbClr val="FF0000"/>
                </a:solidFill>
                <a:latin typeface="Times New Roman" panose="02020603050405020304" pitchFamily="18" charset="0"/>
                <a:cs typeface="Times New Roman" panose="02020603050405020304" pitchFamily="18" charset="0"/>
              </a:rPr>
              <a:t>(m) </a:t>
            </a:r>
            <a:r>
              <a:rPr lang="en-US" altLang="en-US" sz="4000" b="1" dirty="0" err="1">
                <a:solidFill>
                  <a:srgbClr val="FF0000"/>
                </a:solidFill>
                <a:latin typeface="Times New Roman" panose="02020603050405020304" pitchFamily="18" charset="0"/>
                <a:cs typeface="Times New Roman" panose="02020603050405020304" pitchFamily="18" charset="0"/>
              </a:rPr>
              <a:t>vào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biểu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thức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trên</a:t>
            </a:r>
            <a:r>
              <a:rPr lang="en-US" altLang="en-US" sz="4000" b="1" dirty="0">
                <a:solidFill>
                  <a:srgbClr val="FF0000"/>
                </a:solidFill>
                <a:latin typeface="Times New Roman" panose="02020603050405020304" pitchFamily="18" charset="0"/>
                <a:cs typeface="Times New Roman" panose="02020603050405020304" pitchFamily="18" charset="0"/>
              </a:rPr>
              <a:t>, ta </a:t>
            </a:r>
            <a:r>
              <a:rPr lang="en-US" altLang="en-US" sz="4000" b="1" dirty="0" err="1">
                <a:solidFill>
                  <a:srgbClr val="FF0000"/>
                </a:solidFill>
                <a:latin typeface="Times New Roman" panose="02020603050405020304" pitchFamily="18" charset="0"/>
                <a:cs typeface="Times New Roman" panose="02020603050405020304" pitchFamily="18" charset="0"/>
              </a:rPr>
              <a:t>được</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15367" name="Object 7">
            <a:extLst>
              <a:ext uri="{FF2B5EF4-FFF2-40B4-BE49-F238E27FC236}">
                <a16:creationId xmlns="" xmlns:a16="http://schemas.microsoft.com/office/drawing/2014/main" id="{770ACC1A-695B-4F06-94D7-AAC2355A3AC7}"/>
              </a:ext>
            </a:extLst>
          </p:cNvPr>
          <p:cNvGraphicFramePr>
            <a:graphicFrameLocks noGrp="1" noChangeAspect="1"/>
          </p:cNvGraphicFramePr>
          <p:nvPr>
            <p:ph sz="half" idx="2"/>
            <p:extLst>
              <p:ext uri="{D42A27DB-BD31-4B8C-83A1-F6EECF244321}">
                <p14:modId xmlns:p14="http://schemas.microsoft.com/office/powerpoint/2010/main" val="1464977014"/>
              </p:ext>
            </p:extLst>
          </p:nvPr>
        </p:nvGraphicFramePr>
        <p:xfrm>
          <a:off x="628650" y="5351463"/>
          <a:ext cx="7600950" cy="773112"/>
        </p:xfrm>
        <a:graphic>
          <a:graphicData uri="http://schemas.openxmlformats.org/presentationml/2006/ole">
            <mc:AlternateContent xmlns:mc="http://schemas.openxmlformats.org/markup-compatibility/2006">
              <mc:Choice xmlns:v="urn:schemas-microsoft-com:vml" Requires="v">
                <p:oleObj spid="_x0000_s8257" name="Equation" r:id="rId6" imgW="2247840" imgH="228600" progId="Equation.DSMT4">
                  <p:embed/>
                </p:oleObj>
              </mc:Choice>
              <mc:Fallback>
                <p:oleObj name="Equation" r:id="rId6" imgW="2247840" imgH="228600" progId="Equation.DSMT4">
                  <p:embed/>
                  <p:pic>
                    <p:nvPicPr>
                      <p:cNvPr id="0" name="Picture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5351463"/>
                        <a:ext cx="760095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fade">
                                      <p:cBhvr>
                                        <p:cTn id="17" dur="5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fade">
                                      <p:cBhvr>
                                        <p:cTn id="2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88913" y="876300"/>
            <a:ext cx="2151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r>
              <a:rPr lang="en-US" altLang="en-US" sz="2800" b="1" u="sng" dirty="0">
                <a:solidFill>
                  <a:srgbClr val="FF0000"/>
                </a:solidFill>
              </a:rPr>
              <a:t>a</a:t>
            </a:r>
            <a:r>
              <a:rPr lang="en-US" altLang="en-US" sz="2800" b="1" u="sng" dirty="0" smtClean="0">
                <a:solidFill>
                  <a:srgbClr val="FF0000"/>
                </a:solidFill>
              </a:rPr>
              <a:t>) </a:t>
            </a:r>
            <a:r>
              <a:rPr lang="en-US" altLang="en-US" sz="2800" b="1" u="sng" dirty="0" err="1" smtClean="0">
                <a:solidFill>
                  <a:srgbClr val="FF0000"/>
                </a:solidFill>
              </a:rPr>
              <a:t>Quy</a:t>
            </a:r>
            <a:r>
              <a:rPr lang="en-US" altLang="en-US" sz="2800" b="1" u="sng" dirty="0" smtClean="0">
                <a:solidFill>
                  <a:srgbClr val="FF0000"/>
                </a:solidFill>
              </a:rPr>
              <a:t> t¾c.</a:t>
            </a:r>
            <a:endParaRPr lang="vi-VN" altLang="en-US" sz="2800" b="1" u="sng" dirty="0" smtClean="0">
              <a:solidFill>
                <a:srgbClr val="FF0000"/>
              </a:solidFill>
            </a:endParaRPr>
          </a:p>
        </p:txBody>
      </p:sp>
      <p:sp>
        <p:nvSpPr>
          <p:cNvPr id="6148" name="Text Box 4"/>
          <p:cNvSpPr txBox="1">
            <a:spLocks noChangeArrowheads="1"/>
          </p:cNvSpPr>
          <p:nvPr/>
        </p:nvSpPr>
        <p:spPr bwMode="auto">
          <a:xfrm>
            <a:off x="4859338" y="2924175"/>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endParaRPr lang="en-US" altLang="en-US" smtClean="0">
              <a:solidFill>
                <a:srgbClr val="000000"/>
              </a:solidFill>
            </a:endParaRPr>
          </a:p>
        </p:txBody>
      </p:sp>
      <p:sp>
        <p:nvSpPr>
          <p:cNvPr id="8197" name="Text Box 6"/>
          <p:cNvSpPr txBox="1">
            <a:spLocks noChangeArrowheads="1"/>
          </p:cNvSpPr>
          <p:nvPr/>
        </p:nvSpPr>
        <p:spPr bwMode="auto">
          <a:xfrm>
            <a:off x="368300" y="1517650"/>
            <a:ext cx="81645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lnSpc>
                <a:spcPct val="75000"/>
              </a:lnSpc>
              <a:spcBef>
                <a:spcPct val="50000"/>
              </a:spcBef>
              <a:spcAft>
                <a:spcPct val="0"/>
              </a:spcAft>
            </a:pPr>
            <a:r>
              <a:rPr lang="en-US" altLang="en-US" sz="2800" b="1" i="1" smtClean="0">
                <a:solidFill>
                  <a:srgbClr val="0000FF"/>
                </a:solidFill>
              </a:rPr>
              <a:t>VÝ dô.</a:t>
            </a:r>
            <a:r>
              <a:rPr lang="en-US" altLang="en-US" sz="2800" b="1" i="1" smtClean="0">
                <a:solidFill>
                  <a:srgbClr val="333399"/>
                </a:solidFill>
              </a:rPr>
              <a:t> </a:t>
            </a:r>
            <a:r>
              <a:rPr lang="en-US" altLang="en-US" sz="2800" smtClean="0">
                <a:solidFill>
                  <a:srgbClr val="000000"/>
                </a:solidFill>
              </a:rPr>
              <a:t> </a:t>
            </a:r>
            <a:r>
              <a:rPr lang="en-US" altLang="en-US" sz="2800" smtClean="0">
                <a:solidFill>
                  <a:srgbClr val="000000"/>
                </a:solidFill>
                <a:latin typeface="Times New Roman" pitchFamily="18" charset="0"/>
                <a:cs typeface="Times New Roman" pitchFamily="18" charset="0"/>
              </a:rPr>
              <a:t>Nhân đa thức x - 2 với đa thức 6x</a:t>
            </a:r>
            <a:r>
              <a:rPr lang="en-US" altLang="en-US" sz="2800" baseline="30000" smtClean="0">
                <a:solidFill>
                  <a:srgbClr val="000000"/>
                </a:solidFill>
                <a:latin typeface="Times New Roman" pitchFamily="18" charset="0"/>
                <a:cs typeface="Times New Roman" pitchFamily="18" charset="0"/>
              </a:rPr>
              <a:t>2</a:t>
            </a:r>
            <a:r>
              <a:rPr lang="en-US" altLang="en-US" sz="2800" smtClean="0">
                <a:solidFill>
                  <a:srgbClr val="000000"/>
                </a:solidFill>
                <a:latin typeface="Times New Roman" pitchFamily="18" charset="0"/>
                <a:cs typeface="Times New Roman" pitchFamily="18" charset="0"/>
              </a:rPr>
              <a:t> – 5x + 1 </a:t>
            </a:r>
            <a:endParaRPr lang="vi-VN" altLang="en-US" sz="2800" smtClean="0">
              <a:solidFill>
                <a:srgbClr val="000000"/>
              </a:solidFill>
              <a:latin typeface="Times New Roman" pitchFamily="18" charset="0"/>
              <a:cs typeface="Times New Roman" pitchFamily="18" charset="0"/>
            </a:endParaRPr>
          </a:p>
        </p:txBody>
      </p:sp>
      <p:graphicFrame>
        <p:nvGraphicFramePr>
          <p:cNvPr id="6150"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782"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Text Box 13"/>
          <p:cNvSpPr txBox="1">
            <a:spLocks noChangeArrowheads="1"/>
          </p:cNvSpPr>
          <p:nvPr/>
        </p:nvSpPr>
        <p:spPr bwMode="auto">
          <a:xfrm>
            <a:off x="1331913" y="3789363"/>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50000"/>
              </a:spcBef>
              <a:spcAft>
                <a:spcPct val="0"/>
              </a:spcAft>
            </a:pPr>
            <a:endParaRPr lang="en-US" altLang="en-US" smtClean="0">
              <a:solidFill>
                <a:srgbClr val="000000"/>
              </a:solidFill>
            </a:endParaRPr>
          </a:p>
        </p:txBody>
      </p:sp>
      <p:sp>
        <p:nvSpPr>
          <p:cNvPr id="8201" name="TextBox 1"/>
          <p:cNvSpPr txBox="1">
            <a:spLocks noChangeArrowheads="1"/>
          </p:cNvSpPr>
          <p:nvPr/>
        </p:nvSpPr>
        <p:spPr bwMode="auto">
          <a:xfrm>
            <a:off x="236538" y="2055813"/>
            <a:ext cx="1008062" cy="5222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Giải:</a:t>
            </a:r>
          </a:p>
        </p:txBody>
      </p:sp>
      <p:sp>
        <p:nvSpPr>
          <p:cNvPr id="8202" name="TextBox 2"/>
          <p:cNvSpPr txBox="1">
            <a:spLocks noChangeArrowheads="1"/>
          </p:cNvSpPr>
          <p:nvPr/>
        </p:nvSpPr>
        <p:spPr bwMode="auto">
          <a:xfrm>
            <a:off x="1408113" y="2076450"/>
            <a:ext cx="453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(x – 2)(6x</a:t>
            </a:r>
            <a:r>
              <a:rPr lang="en-US" altLang="en-US" sz="2800" baseline="30000" smtClean="0">
                <a:solidFill>
                  <a:srgbClr val="000000"/>
                </a:solidFill>
                <a:latin typeface="Times New Roman" pitchFamily="18" charset="0"/>
                <a:cs typeface="Times New Roman" pitchFamily="18" charset="0"/>
              </a:rPr>
              <a:t>2</a:t>
            </a:r>
            <a:r>
              <a:rPr lang="en-US" altLang="en-US" sz="2800" smtClean="0">
                <a:solidFill>
                  <a:srgbClr val="000000"/>
                </a:solidFill>
                <a:latin typeface="Times New Roman" pitchFamily="18" charset="0"/>
                <a:cs typeface="Times New Roman" pitchFamily="18" charset="0"/>
              </a:rPr>
              <a:t> – 5x + 1)</a:t>
            </a:r>
          </a:p>
        </p:txBody>
      </p:sp>
      <p:sp>
        <p:nvSpPr>
          <p:cNvPr id="8203" name="TextBox 3"/>
          <p:cNvSpPr txBox="1">
            <a:spLocks noChangeArrowheads="1"/>
          </p:cNvSpPr>
          <p:nvPr/>
        </p:nvSpPr>
        <p:spPr bwMode="auto">
          <a:xfrm>
            <a:off x="1476375" y="3698875"/>
            <a:ext cx="5616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 6x</a:t>
            </a:r>
            <a:r>
              <a:rPr lang="en-US" altLang="en-US" sz="2800" baseline="30000" smtClean="0">
                <a:solidFill>
                  <a:srgbClr val="000000"/>
                </a:solidFill>
                <a:latin typeface="Times New Roman" pitchFamily="18" charset="0"/>
                <a:cs typeface="Times New Roman" pitchFamily="18" charset="0"/>
              </a:rPr>
              <a:t>3</a:t>
            </a:r>
            <a:r>
              <a:rPr lang="en-US" altLang="en-US" sz="2800" smtClean="0">
                <a:solidFill>
                  <a:srgbClr val="000000"/>
                </a:solidFill>
                <a:latin typeface="Times New Roman" pitchFamily="18" charset="0"/>
                <a:cs typeface="Times New Roman" pitchFamily="18" charset="0"/>
              </a:rPr>
              <a:t> - 5x</a:t>
            </a:r>
            <a:r>
              <a:rPr lang="en-US" altLang="en-US" sz="2800" baseline="30000" smtClean="0">
                <a:solidFill>
                  <a:srgbClr val="000000"/>
                </a:solidFill>
                <a:latin typeface="Times New Roman" pitchFamily="18" charset="0"/>
                <a:cs typeface="Times New Roman" pitchFamily="18" charset="0"/>
              </a:rPr>
              <a:t>2</a:t>
            </a:r>
            <a:r>
              <a:rPr lang="en-US" altLang="en-US" sz="2800" smtClean="0">
                <a:solidFill>
                  <a:srgbClr val="000000"/>
                </a:solidFill>
                <a:latin typeface="Times New Roman" pitchFamily="18" charset="0"/>
                <a:cs typeface="Times New Roman" pitchFamily="18" charset="0"/>
              </a:rPr>
              <a:t> + x – 12x</a:t>
            </a:r>
            <a:r>
              <a:rPr lang="en-US" altLang="en-US" sz="2800" baseline="30000" smtClean="0">
                <a:solidFill>
                  <a:srgbClr val="000000"/>
                </a:solidFill>
                <a:latin typeface="Times New Roman" pitchFamily="18" charset="0"/>
                <a:cs typeface="Times New Roman" pitchFamily="18" charset="0"/>
              </a:rPr>
              <a:t>2</a:t>
            </a:r>
            <a:r>
              <a:rPr lang="en-US" altLang="en-US" sz="2800" smtClean="0">
                <a:solidFill>
                  <a:srgbClr val="000000"/>
                </a:solidFill>
                <a:latin typeface="Times New Roman" pitchFamily="18" charset="0"/>
                <a:cs typeface="Times New Roman" pitchFamily="18" charset="0"/>
              </a:rPr>
              <a:t> +10x – 2</a:t>
            </a:r>
          </a:p>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 6x</a:t>
            </a:r>
            <a:r>
              <a:rPr lang="en-US" altLang="en-US" sz="2800" baseline="30000" smtClean="0">
                <a:solidFill>
                  <a:srgbClr val="000000"/>
                </a:solidFill>
                <a:latin typeface="Times New Roman" pitchFamily="18" charset="0"/>
                <a:cs typeface="Times New Roman" pitchFamily="18" charset="0"/>
              </a:rPr>
              <a:t>3</a:t>
            </a:r>
            <a:r>
              <a:rPr lang="en-US" altLang="en-US" sz="2800" smtClean="0">
                <a:solidFill>
                  <a:srgbClr val="000000"/>
                </a:solidFill>
                <a:latin typeface="Times New Roman" pitchFamily="18" charset="0"/>
                <a:cs typeface="Times New Roman" pitchFamily="18" charset="0"/>
              </a:rPr>
              <a:t> – 17x</a:t>
            </a:r>
            <a:r>
              <a:rPr lang="en-US" altLang="en-US" sz="2800" baseline="30000" smtClean="0">
                <a:solidFill>
                  <a:srgbClr val="000000"/>
                </a:solidFill>
                <a:latin typeface="Times New Roman" pitchFamily="18" charset="0"/>
                <a:cs typeface="Times New Roman" pitchFamily="18" charset="0"/>
              </a:rPr>
              <a:t>2</a:t>
            </a:r>
            <a:r>
              <a:rPr lang="en-US" altLang="en-US" sz="2800" smtClean="0">
                <a:solidFill>
                  <a:srgbClr val="000000"/>
                </a:solidFill>
                <a:latin typeface="Times New Roman" pitchFamily="18" charset="0"/>
                <a:cs typeface="Times New Roman" pitchFamily="18" charset="0"/>
              </a:rPr>
              <a:t> + 11x - 2</a:t>
            </a:r>
          </a:p>
        </p:txBody>
      </p:sp>
      <p:sp>
        <p:nvSpPr>
          <p:cNvPr id="8205" name="TextBox 5"/>
          <p:cNvSpPr txBox="1">
            <a:spLocks noChangeArrowheads="1"/>
          </p:cNvSpPr>
          <p:nvPr/>
        </p:nvSpPr>
        <p:spPr bwMode="auto">
          <a:xfrm>
            <a:off x="236538" y="4675188"/>
            <a:ext cx="8739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cs typeface="Arial" charset="0"/>
              </a:defRPr>
            </a:lvl1pPr>
            <a:lvl2pPr marL="742950" indent="-285750">
              <a:defRPr>
                <a:solidFill>
                  <a:schemeClr val="tx1"/>
                </a:solidFill>
                <a:latin typeface=".VnTime" pitchFamily="34" charset="0"/>
                <a:cs typeface="Arial" charset="0"/>
              </a:defRPr>
            </a:lvl2pPr>
            <a:lvl3pPr marL="1143000" indent="-228600">
              <a:defRPr>
                <a:solidFill>
                  <a:schemeClr val="tx1"/>
                </a:solidFill>
                <a:latin typeface=".VnTime" pitchFamily="34" charset="0"/>
                <a:cs typeface="Arial" charset="0"/>
              </a:defRPr>
            </a:lvl3pPr>
            <a:lvl4pPr marL="1600200" indent="-228600">
              <a:defRPr>
                <a:solidFill>
                  <a:schemeClr val="tx1"/>
                </a:solidFill>
                <a:latin typeface=".VnTime" pitchFamily="34" charset="0"/>
                <a:cs typeface="Arial" charset="0"/>
              </a:defRPr>
            </a:lvl4pPr>
            <a:lvl5pPr marL="2057400" indent="-228600">
              <a:defRPr>
                <a:solidFill>
                  <a:schemeClr val="tx1"/>
                </a:solidFill>
                <a:latin typeface=".VnTime" pitchFamily="34" charset="0"/>
                <a:cs typeface="Arial" charset="0"/>
              </a:defRPr>
            </a:lvl5pPr>
            <a:lvl6pPr marL="2514600" indent="-228600" eaLnBrk="0" fontAlgn="base" hangingPunct="0">
              <a:spcBef>
                <a:spcPct val="0"/>
              </a:spcBef>
              <a:spcAft>
                <a:spcPct val="0"/>
              </a:spcAft>
              <a:defRPr>
                <a:solidFill>
                  <a:schemeClr val="tx1"/>
                </a:solidFill>
                <a:latin typeface=".VnTime" pitchFamily="34" charset="0"/>
                <a:cs typeface="Arial" charset="0"/>
              </a:defRPr>
            </a:lvl6pPr>
            <a:lvl7pPr marL="2971800" indent="-228600" eaLnBrk="0" fontAlgn="base" hangingPunct="0">
              <a:spcBef>
                <a:spcPct val="0"/>
              </a:spcBef>
              <a:spcAft>
                <a:spcPct val="0"/>
              </a:spcAft>
              <a:defRPr>
                <a:solidFill>
                  <a:schemeClr val="tx1"/>
                </a:solidFill>
                <a:latin typeface=".VnTime" pitchFamily="34" charset="0"/>
                <a:cs typeface="Arial" charset="0"/>
              </a:defRPr>
            </a:lvl7pPr>
            <a:lvl8pPr marL="3429000" indent="-228600" eaLnBrk="0" fontAlgn="base" hangingPunct="0">
              <a:spcBef>
                <a:spcPct val="0"/>
              </a:spcBef>
              <a:spcAft>
                <a:spcPct val="0"/>
              </a:spcAft>
              <a:defRPr>
                <a:solidFill>
                  <a:schemeClr val="tx1"/>
                </a:solidFill>
                <a:latin typeface=".VnTime" pitchFamily="34" charset="0"/>
                <a:cs typeface="Arial" charset="0"/>
              </a:defRPr>
            </a:lvl8pPr>
            <a:lvl9pPr marL="3886200" indent="-228600" eaLnBrk="0" fontAlgn="base" hangingPunct="0">
              <a:spcBef>
                <a:spcPct val="0"/>
              </a:spcBef>
              <a:spcAft>
                <a:spcPct val="0"/>
              </a:spcAft>
              <a:defRPr>
                <a:solidFill>
                  <a:schemeClr val="tx1"/>
                </a:solidFill>
                <a:latin typeface=".VnTime" pitchFamily="34" charset="0"/>
                <a:cs typeface="Arial" charset="0"/>
              </a:defRPr>
            </a:lvl9pPr>
          </a:lstStyle>
          <a:p>
            <a:pPr fontAlgn="base">
              <a:spcBef>
                <a:spcPct val="0"/>
              </a:spcBef>
              <a:spcAft>
                <a:spcPct val="0"/>
              </a:spcAft>
            </a:pPr>
            <a:r>
              <a:rPr lang="en-US" altLang="en-US" sz="2800" smtClean="0">
                <a:solidFill>
                  <a:srgbClr val="000000"/>
                </a:solidFill>
                <a:latin typeface="Times New Roman" pitchFamily="18" charset="0"/>
                <a:cs typeface="Times New Roman" pitchFamily="18" charset="0"/>
              </a:rPr>
              <a:t>Ta nói đa thức </a:t>
            </a:r>
            <a:r>
              <a:rPr lang="en-US" altLang="en-US" sz="2800" b="1" smtClean="0">
                <a:solidFill>
                  <a:srgbClr val="0000FF"/>
                </a:solidFill>
                <a:latin typeface="Times New Roman" pitchFamily="18" charset="0"/>
                <a:cs typeface="Times New Roman" pitchFamily="18" charset="0"/>
              </a:rPr>
              <a:t>6x</a:t>
            </a:r>
            <a:r>
              <a:rPr lang="en-US" altLang="en-US" sz="2800" b="1" baseline="30000" smtClean="0">
                <a:solidFill>
                  <a:srgbClr val="0000FF"/>
                </a:solidFill>
                <a:latin typeface="Times New Roman" pitchFamily="18" charset="0"/>
                <a:cs typeface="Times New Roman" pitchFamily="18" charset="0"/>
              </a:rPr>
              <a:t>3</a:t>
            </a:r>
            <a:r>
              <a:rPr lang="en-US" altLang="en-US" sz="2800" b="1" smtClean="0">
                <a:solidFill>
                  <a:srgbClr val="0000FF"/>
                </a:solidFill>
                <a:latin typeface="Times New Roman" pitchFamily="18" charset="0"/>
                <a:cs typeface="Times New Roman" pitchFamily="18" charset="0"/>
              </a:rPr>
              <a:t> – 17x</a:t>
            </a:r>
            <a:r>
              <a:rPr lang="en-US" altLang="en-US" sz="2800" b="1" baseline="30000" smtClean="0">
                <a:solidFill>
                  <a:srgbClr val="0000FF"/>
                </a:solidFill>
                <a:latin typeface="Times New Roman" pitchFamily="18" charset="0"/>
                <a:cs typeface="Times New Roman" pitchFamily="18" charset="0"/>
              </a:rPr>
              <a:t>2</a:t>
            </a:r>
            <a:r>
              <a:rPr lang="en-US" altLang="en-US" sz="2800" b="1" smtClean="0">
                <a:solidFill>
                  <a:srgbClr val="0000FF"/>
                </a:solidFill>
                <a:latin typeface="Times New Roman" pitchFamily="18" charset="0"/>
                <a:cs typeface="Times New Roman" pitchFamily="18" charset="0"/>
              </a:rPr>
              <a:t> + 11x – 2 </a:t>
            </a:r>
            <a:r>
              <a:rPr lang="en-US" altLang="en-US" sz="2800" smtClean="0">
                <a:solidFill>
                  <a:srgbClr val="000000"/>
                </a:solidFill>
                <a:latin typeface="Times New Roman" pitchFamily="18" charset="0"/>
                <a:cs typeface="Times New Roman" pitchFamily="18" charset="0"/>
              </a:rPr>
              <a:t>là tích của đa thức </a:t>
            </a:r>
            <a:r>
              <a:rPr lang="en-US" altLang="en-US" sz="2800" b="1" smtClean="0">
                <a:solidFill>
                  <a:srgbClr val="0000FF"/>
                </a:solidFill>
                <a:latin typeface="Times New Roman" pitchFamily="18" charset="0"/>
                <a:cs typeface="Times New Roman" pitchFamily="18" charset="0"/>
              </a:rPr>
              <a:t>x – 2 </a:t>
            </a:r>
            <a:r>
              <a:rPr lang="en-US" altLang="en-US" sz="2800" smtClean="0">
                <a:solidFill>
                  <a:srgbClr val="000000"/>
                </a:solidFill>
                <a:latin typeface="Times New Roman" pitchFamily="18" charset="0"/>
                <a:cs typeface="Times New Roman" pitchFamily="18" charset="0"/>
              </a:rPr>
              <a:t>và đa thức </a:t>
            </a:r>
            <a:r>
              <a:rPr lang="en-US" altLang="en-US" sz="2800" b="1" smtClean="0">
                <a:solidFill>
                  <a:srgbClr val="0000FF"/>
                </a:solidFill>
                <a:latin typeface="Times New Roman" pitchFamily="18" charset="0"/>
                <a:cs typeface="Times New Roman" pitchFamily="18" charset="0"/>
              </a:rPr>
              <a:t>6x</a:t>
            </a:r>
            <a:r>
              <a:rPr lang="en-US" altLang="en-US" sz="2800" b="1" baseline="30000" smtClean="0">
                <a:solidFill>
                  <a:srgbClr val="0000FF"/>
                </a:solidFill>
                <a:latin typeface="Times New Roman" pitchFamily="18" charset="0"/>
                <a:cs typeface="Times New Roman" pitchFamily="18" charset="0"/>
              </a:rPr>
              <a:t>2</a:t>
            </a:r>
            <a:r>
              <a:rPr lang="en-US" altLang="en-US" sz="2800" b="1" smtClean="0">
                <a:solidFill>
                  <a:srgbClr val="0000FF"/>
                </a:solidFill>
                <a:latin typeface="Times New Roman" pitchFamily="18" charset="0"/>
                <a:cs typeface="Times New Roman" pitchFamily="18" charset="0"/>
              </a:rPr>
              <a:t> – 5x + 1</a:t>
            </a:r>
          </a:p>
        </p:txBody>
      </p:sp>
      <p:graphicFrame>
        <p:nvGraphicFramePr>
          <p:cNvPr id="6157" name="Object 1"/>
          <p:cNvGraphicFramePr>
            <a:graphicFrameLocks noChangeAspect="1"/>
          </p:cNvGraphicFramePr>
          <p:nvPr/>
        </p:nvGraphicFramePr>
        <p:xfrm>
          <a:off x="1547813" y="2625725"/>
          <a:ext cx="4940300" cy="658813"/>
        </p:xfrm>
        <a:graphic>
          <a:graphicData uri="http://schemas.openxmlformats.org/presentationml/2006/ole">
            <mc:AlternateContent xmlns:mc="http://schemas.openxmlformats.org/markup-compatibility/2006">
              <mc:Choice xmlns:v="urn:schemas-microsoft-com:vml" Requires="v">
                <p:oleObj spid="_x0000_s32783" name="Equation" r:id="rId6" imgW="2095500" imgH="279400" progId="Equation.DSMT4">
                  <p:embed/>
                </p:oleObj>
              </mc:Choice>
              <mc:Fallback>
                <p:oleObj name="Equation" r:id="rId6" imgW="20955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625725"/>
                        <a:ext cx="49403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8" name="Object 2"/>
          <p:cNvGraphicFramePr>
            <a:graphicFrameLocks noChangeAspect="1"/>
          </p:cNvGraphicFramePr>
          <p:nvPr/>
        </p:nvGraphicFramePr>
        <p:xfrm>
          <a:off x="1476375" y="3117850"/>
          <a:ext cx="6194425" cy="527050"/>
        </p:xfrm>
        <a:graphic>
          <a:graphicData uri="http://schemas.openxmlformats.org/presentationml/2006/ole">
            <mc:AlternateContent xmlns:mc="http://schemas.openxmlformats.org/markup-compatibility/2006">
              <mc:Choice xmlns:v="urn:schemas-microsoft-com:vml" Requires="v">
                <p:oleObj spid="_x0000_s32784" name="Equation" r:id="rId8" imgW="2387600" imgH="203200" progId="Equation.DSMT4">
                  <p:embed/>
                </p:oleObj>
              </mc:Choice>
              <mc:Fallback>
                <p:oleObj name="Equation" r:id="rId8" imgW="23876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3117850"/>
                        <a:ext cx="6194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240019" y="341630"/>
            <a:ext cx="4291431" cy="523220"/>
          </a:xfrm>
          <a:prstGeom prst="rect">
            <a:avLst/>
          </a:prstGeom>
        </p:spPr>
        <p:txBody>
          <a:bodyPr wrap="none">
            <a:spAutoFit/>
          </a:bodyPr>
          <a:lstStyle/>
          <a:p>
            <a:pPr lvl="0"/>
            <a:r>
              <a:rPr lang="en-US" sz="2800" u="sng" dirty="0" smtClean="0">
                <a:solidFill>
                  <a:srgbClr val="FF0000"/>
                </a:solidFill>
                <a:latin typeface="Calibri"/>
              </a:rPr>
              <a:t>2.Nhân </a:t>
            </a:r>
            <a:r>
              <a:rPr lang="en-US" sz="2800" u="sng" dirty="0" err="1" smtClean="0">
                <a:solidFill>
                  <a:srgbClr val="FF0000"/>
                </a:solidFill>
                <a:latin typeface="Calibri"/>
              </a:rPr>
              <a:t>đa</a:t>
            </a:r>
            <a:r>
              <a:rPr lang="en-US" sz="2800" u="sng" dirty="0" smtClean="0">
                <a:solidFill>
                  <a:srgbClr val="FF0000"/>
                </a:solidFill>
                <a:latin typeface="Calibri"/>
              </a:rPr>
              <a:t> </a:t>
            </a:r>
            <a:r>
              <a:rPr lang="en-US" sz="2800" u="sng" dirty="0" err="1">
                <a:solidFill>
                  <a:srgbClr val="FF0000"/>
                </a:solidFill>
                <a:latin typeface="Calibri"/>
              </a:rPr>
              <a:t>thức</a:t>
            </a:r>
            <a:r>
              <a:rPr lang="en-US" sz="2800" u="sng" dirty="0">
                <a:solidFill>
                  <a:srgbClr val="FF0000"/>
                </a:solidFill>
                <a:latin typeface="Calibri"/>
              </a:rPr>
              <a:t> </a:t>
            </a:r>
            <a:r>
              <a:rPr lang="en-US" sz="2800" u="sng" dirty="0" err="1">
                <a:solidFill>
                  <a:srgbClr val="FF0000"/>
                </a:solidFill>
                <a:latin typeface="Calibri"/>
              </a:rPr>
              <a:t>với</a:t>
            </a:r>
            <a:r>
              <a:rPr lang="en-US" sz="2800" u="sng" dirty="0">
                <a:solidFill>
                  <a:srgbClr val="FF0000"/>
                </a:solidFill>
                <a:latin typeface="Calibri"/>
              </a:rPr>
              <a:t> </a:t>
            </a:r>
            <a:r>
              <a:rPr lang="en-US" sz="2800" u="sng" dirty="0" err="1">
                <a:solidFill>
                  <a:srgbClr val="FF0000"/>
                </a:solidFill>
                <a:latin typeface="Calibri"/>
              </a:rPr>
              <a:t>đa</a:t>
            </a:r>
            <a:r>
              <a:rPr lang="en-US" sz="2800" u="sng" dirty="0">
                <a:solidFill>
                  <a:srgbClr val="FF0000"/>
                </a:solidFill>
                <a:latin typeface="Calibri"/>
              </a:rPr>
              <a:t> </a:t>
            </a:r>
            <a:r>
              <a:rPr lang="en-US" sz="2800" u="sng" dirty="0" err="1">
                <a:solidFill>
                  <a:srgbClr val="FF0000"/>
                </a:solidFill>
                <a:latin typeface="Calibri"/>
              </a:rPr>
              <a:t>thức</a:t>
            </a:r>
            <a:r>
              <a:rPr lang="en-US" sz="2800" u="sng" dirty="0">
                <a:solidFill>
                  <a:srgbClr val="FF0000"/>
                </a:solidFill>
                <a:latin typeface="Calibri"/>
              </a:rPr>
              <a:t>:</a:t>
            </a:r>
          </a:p>
        </p:txBody>
      </p:sp>
    </p:spTree>
    <p:extLst>
      <p:ext uri="{BB962C8B-B14F-4D97-AF65-F5344CB8AC3E}">
        <p14:creationId xmlns:p14="http://schemas.microsoft.com/office/powerpoint/2010/main" val="53698029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fade">
                                      <p:cBhvr>
                                        <p:cTn id="17" dur="500"/>
                                        <p:tgtEl>
                                          <p:spTgt spid="82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500"/>
                                        <p:tgtEl>
                                          <p:spTgt spid="8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57"/>
                                        </p:tgtEl>
                                        <p:attrNameLst>
                                          <p:attrName>style.visibility</p:attrName>
                                        </p:attrNameLst>
                                      </p:cBhvr>
                                      <p:to>
                                        <p:strVal val="visible"/>
                                      </p:to>
                                    </p:set>
                                    <p:animEffect transition="in" filter="fade">
                                      <p:cBhvr>
                                        <p:cTn id="27" dur="500"/>
                                        <p:tgtEl>
                                          <p:spTgt spid="61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58"/>
                                        </p:tgtEl>
                                        <p:attrNameLst>
                                          <p:attrName>style.visibility</p:attrName>
                                        </p:attrNameLst>
                                      </p:cBhvr>
                                      <p:to>
                                        <p:strVal val="visible"/>
                                      </p:to>
                                    </p:set>
                                    <p:animEffect transition="in" filter="fade">
                                      <p:cBhvr>
                                        <p:cTn id="32" dur="500"/>
                                        <p:tgtEl>
                                          <p:spTgt spid="61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fade">
                                      <p:cBhvr>
                                        <p:cTn id="37" dur="500"/>
                                        <p:tgtEl>
                                          <p:spTgt spid="82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05"/>
                                        </p:tgtEl>
                                        <p:attrNameLst>
                                          <p:attrName>style.visibility</p:attrName>
                                        </p:attrNameLst>
                                      </p:cBhvr>
                                      <p:to>
                                        <p:strVal val="visible"/>
                                      </p:to>
                                    </p:set>
                                    <p:animEffect transition="in" filter="fade">
                                      <p:cBhvr>
                                        <p:cTn id="42"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8197" grpId="0"/>
      <p:bldP spid="8201" grpId="0" animBg="1"/>
      <p:bldP spid="8202" grpId="0"/>
      <p:bldP spid="8203" grpId="0"/>
      <p:bldP spid="82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Arial"/>
      </a:majorFont>
      <a:minorFont>
        <a:latin typeface=".VnTim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997</Words>
  <Application>Microsoft Office PowerPoint</Application>
  <PresentationFormat>On-screen Show (4:3)</PresentationFormat>
  <Paragraphs>119</Paragraphs>
  <Slides>20</Slides>
  <Notes>9</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20</vt:i4>
      </vt:variant>
    </vt:vector>
  </HeadingPairs>
  <TitlesOfParts>
    <vt:vector size="34" baseType="lpstr">
      <vt:lpstr>Office Theme</vt:lpstr>
      <vt:lpstr>1_Default Design</vt:lpstr>
      <vt:lpstr>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 3 . Một mảnh vườn hình thang có hai đáy  bằng (5x + 3) mét và (3x + y) mét, chiều cao bằng 2y mét. - Hãy viết biểu thức tính diện tích mảnh vườn nói trên theo x và y. - Tính diện tích mảnh vườn nếu cho  x = 3  mét và y = 2 mét.</vt:lpstr>
      <vt:lpstr>- Diện tích mảnh vườn: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48</cp:revision>
  <dcterms:created xsi:type="dcterms:W3CDTF">2021-09-10T02:40:32Z</dcterms:created>
  <dcterms:modified xsi:type="dcterms:W3CDTF">2021-09-25T13:58:03Z</dcterms:modified>
</cp:coreProperties>
</file>