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4035" r:id="rId2"/>
  </p:sldMasterIdLst>
  <p:notesMasterIdLst>
    <p:notesMasterId r:id="rId23"/>
  </p:notesMasterIdLst>
  <p:sldIdLst>
    <p:sldId id="317" r:id="rId3"/>
    <p:sldId id="285" r:id="rId4"/>
    <p:sldId id="319" r:id="rId5"/>
    <p:sldId id="324" r:id="rId6"/>
    <p:sldId id="318" r:id="rId7"/>
    <p:sldId id="293" r:id="rId8"/>
    <p:sldId id="296" r:id="rId9"/>
    <p:sldId id="322" r:id="rId10"/>
    <p:sldId id="289" r:id="rId11"/>
    <p:sldId id="325" r:id="rId12"/>
    <p:sldId id="298" r:id="rId13"/>
    <p:sldId id="339" r:id="rId14"/>
    <p:sldId id="313" r:id="rId15"/>
    <p:sldId id="329" r:id="rId16"/>
    <p:sldId id="330" r:id="rId17"/>
    <p:sldId id="331" r:id="rId18"/>
    <p:sldId id="332" r:id="rId19"/>
    <p:sldId id="334" r:id="rId20"/>
    <p:sldId id="335" r:id="rId21"/>
    <p:sldId id="336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43"/>
  </p:normalViewPr>
  <p:slideViewPr>
    <p:cSldViewPr>
      <p:cViewPr>
        <p:scale>
          <a:sx n="75" d="100"/>
          <a:sy n="75" d="100"/>
        </p:scale>
        <p:origin x="-1134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12" Type="http://schemas.openxmlformats.org/officeDocument/2006/relationships/image" Target="../media/image121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15.wmf"/><Relationship Id="rId11" Type="http://schemas.openxmlformats.org/officeDocument/2006/relationships/image" Target="../media/image120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12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9" Type="http://schemas.openxmlformats.org/officeDocument/2006/relationships/image" Target="../media/image13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12" Type="http://schemas.openxmlformats.org/officeDocument/2006/relationships/image" Target="../media/image151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11" Type="http://schemas.openxmlformats.org/officeDocument/2006/relationships/image" Target="../media/image150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63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.VnArial" pitchFamily="34" charset="0"/>
              </a:defRPr>
            </a:lvl1pPr>
          </a:lstStyle>
          <a:p>
            <a:pPr>
              <a:defRPr/>
            </a:pPr>
            <a:fld id="{3AB2A756-8D5D-4E44-89B1-631CC92A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0412E-95A5-4942-8F93-782220558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831546"/>
            <a:ext cx="7773339" cy="51185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C82E6-DED3-49CA-B750-59DC9DFD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257043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C05D4-F137-463E-9B9D-A5722C44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665560"/>
            <a:ext cx="546100" cy="43934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2339579"/>
            <a:ext cx="554037" cy="43934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54442"/>
            <a:ext cx="6977064" cy="204743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279598"/>
            <a:ext cx="7773339" cy="106579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B502C-8B93-4E5F-82BB-F5722C9E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604042"/>
            <a:ext cx="7773339" cy="188387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BC62F-6BAA-40DA-B89E-02805AF71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12038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207517"/>
            <a:ext cx="2477513" cy="2135884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EFEED-282D-4AFE-A14A-C9656165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458079"/>
            <a:ext cx="7773339" cy="12029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3585811"/>
            <a:ext cx="2472307" cy="75758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0"/>
            <a:ext cx="2478790" cy="75759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AC19EA-3BED-4245-B325-1DD0DDF5D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1775321"/>
            <a:ext cx="7773339" cy="25680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15266-6AB8-4C0E-81F6-9F2B46A3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57202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457202"/>
            <a:ext cx="5744043" cy="38861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0837B-84FA-497E-9F23-4490C4B43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C563-9F7D-4E95-84B0-CEA4AC73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C8DE-C116-42A0-A769-A4358DBC2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B801-1A32-4E5F-85E5-8C876CA03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1F564D-0521-4E95-915C-C6FF3C558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E15E9-3468-4B88-A5D9-D268148A2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3B72-570D-4D23-B1DF-5C6957F32B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41B20-F325-4C5E-BBE4-D3CB632CB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48420-1784-4921-BCD4-312BE0652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F5A4-8B4D-4B92-BAC8-F515BAB67E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E46D9-A5C0-41B2-80AD-843A08B96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6969-EFC3-40A6-B5DA-9E1501F782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6BBAA-532A-471B-81CD-04A84F3F10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07AC9-BB57-42C3-93BD-DBDCEFF1AE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4"/>
            <a:ext cx="7763814" cy="102613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7132C0-DDDE-4899-B5D5-4C16E3062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6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381FD-2FB8-4BE1-BA50-943A0E66B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B5623-6BAE-4D71-B32C-15DF0339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2288260"/>
            <a:ext cx="3829051" cy="2055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D47C9-2DCD-4A69-AADE-33890887B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8FC7E-3A80-4EF9-BD8D-BA01D6901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98130-2771-4766-AAA5-7D3D582C7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1974639"/>
            <a:ext cx="2951767" cy="236876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CA28A6-311D-43ED-B4E9-FCAF439B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4129618" cy="151744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457201"/>
            <a:ext cx="3005851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40"/>
            <a:ext cx="4129604" cy="236876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70C67B-4BF1-422A-ADD4-DD4825F2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64344"/>
            <a:ext cx="7772400" cy="1196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5223"/>
            <a:ext cx="7772400" cy="256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412457"/>
            <a:ext cx="5003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4" y="4412457"/>
            <a:ext cx="573087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A1C1043-B9E3-47FD-815B-5017AF74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3989" r:id="rId18"/>
    <p:sldLayoutId id="2147484047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759A0D8-2CCA-4DC8-9E18-0FDC45B122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image" Target="../media/image81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7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89.bin"/><Relationship Id="rId3" Type="http://schemas.openxmlformats.org/officeDocument/2006/relationships/oleObject" Target="../embeddings/oleObject82.bin"/><Relationship Id="rId21" Type="http://schemas.openxmlformats.org/officeDocument/2006/relationships/image" Target="../media/image9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0.wmf"/><Relationship Id="rId5" Type="http://schemas.openxmlformats.org/officeDocument/2006/relationships/image" Target="../media/image97.png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4.wmf"/><Relationship Id="rId4" Type="http://schemas.openxmlformats.org/officeDocument/2006/relationships/image" Target="../media/image87.wmf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100.bin"/><Relationship Id="rId21" Type="http://schemas.openxmlformats.org/officeDocument/2006/relationships/image" Target="../media/image123.png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10.wmf"/><Relationship Id="rId20" Type="http://schemas.openxmlformats.org/officeDocument/2006/relationships/image" Target="../media/image122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107.wmf"/><Relationship Id="rId19" Type="http://schemas.openxmlformats.org/officeDocument/2006/relationships/image" Target="../media/image121.png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117.wmf"/><Relationship Id="rId26" Type="http://schemas.openxmlformats.org/officeDocument/2006/relationships/image" Target="../media/image121.wmf"/><Relationship Id="rId3" Type="http://schemas.openxmlformats.org/officeDocument/2006/relationships/oleObject" Target="../embeddings/oleObject108.bin"/><Relationship Id="rId21" Type="http://schemas.openxmlformats.org/officeDocument/2006/relationships/oleObject" Target="../embeddings/oleObject117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15.bin"/><Relationship Id="rId25" Type="http://schemas.openxmlformats.org/officeDocument/2006/relationships/oleObject" Target="../embeddings/oleObject119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16.wmf"/><Relationship Id="rId20" Type="http://schemas.openxmlformats.org/officeDocument/2006/relationships/image" Target="../media/image11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12.bin"/><Relationship Id="rId24" Type="http://schemas.openxmlformats.org/officeDocument/2006/relationships/image" Target="../media/image120.wmf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23" Type="http://schemas.openxmlformats.org/officeDocument/2006/relationships/oleObject" Target="../embeddings/oleObject118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16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5.wmf"/><Relationship Id="rId22" Type="http://schemas.openxmlformats.org/officeDocument/2006/relationships/image" Target="../media/image1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127.wmf"/><Relationship Id="rId3" Type="http://schemas.openxmlformats.org/officeDocument/2006/relationships/oleObject" Target="../embeddings/oleObject120.bin"/><Relationship Id="rId21" Type="http://schemas.openxmlformats.org/officeDocument/2006/relationships/image" Target="../media/image143.png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27.bin"/><Relationship Id="rId25" Type="http://schemas.openxmlformats.org/officeDocument/2006/relationships/image" Target="../media/image130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24.bin"/><Relationship Id="rId24" Type="http://schemas.openxmlformats.org/officeDocument/2006/relationships/oleObject" Target="../embeddings/oleObject130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image" Target="../media/image129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25.wmf"/><Relationship Id="rId22" Type="http://schemas.openxmlformats.org/officeDocument/2006/relationships/oleObject" Target="../embeddings/oleObject12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138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35.w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37.wmf"/><Relationship Id="rId20" Type="http://schemas.openxmlformats.org/officeDocument/2006/relationships/image" Target="../media/image139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34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45.bin"/><Relationship Id="rId18" Type="http://schemas.openxmlformats.org/officeDocument/2006/relationships/oleObject" Target="../embeddings/oleObject147.bin"/><Relationship Id="rId26" Type="http://schemas.openxmlformats.org/officeDocument/2006/relationships/image" Target="../media/image150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8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4.wmf"/><Relationship Id="rId17" Type="http://schemas.openxmlformats.org/officeDocument/2006/relationships/image" Target="../media/image165.png"/><Relationship Id="rId25" Type="http://schemas.openxmlformats.org/officeDocument/2006/relationships/oleObject" Target="../embeddings/oleObject150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46.wmf"/><Relationship Id="rId20" Type="http://schemas.openxmlformats.org/officeDocument/2006/relationships/image" Target="../media/image166.png"/><Relationship Id="rId29" Type="http://schemas.openxmlformats.org/officeDocument/2006/relationships/image" Target="../media/image167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49.bin"/><Relationship Id="rId28" Type="http://schemas.openxmlformats.org/officeDocument/2006/relationships/image" Target="../media/image151.wmf"/><Relationship Id="rId10" Type="http://schemas.openxmlformats.org/officeDocument/2006/relationships/image" Target="../media/image143.wmf"/><Relationship Id="rId19" Type="http://schemas.openxmlformats.org/officeDocument/2006/relationships/image" Target="../media/image147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5.wmf"/><Relationship Id="rId22" Type="http://schemas.openxmlformats.org/officeDocument/2006/relationships/image" Target="../media/image148.wmf"/><Relationship Id="rId27" Type="http://schemas.openxmlformats.org/officeDocument/2006/relationships/oleObject" Target="../embeddings/oleObject15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13.jpeg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11" Type="http://schemas.openxmlformats.org/officeDocument/2006/relationships/image" Target="../media/image43.wmf"/><Relationship Id="rId5" Type="http://schemas.openxmlformats.org/officeDocument/2006/relationships/image" Target="../media/image52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7.wmf"/><Relationship Id="rId4" Type="http://schemas.openxmlformats.org/officeDocument/2006/relationships/image" Target="../media/image51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68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6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Nền Động Đẹp Cho Powerpoi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r="533"/>
          <a:stretch/>
        </p:blipFill>
        <p:spPr bwMode="auto">
          <a:xfrm>
            <a:off x="0" y="-42863"/>
            <a:ext cx="9144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2343150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3" y="2695574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42950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" y="2495550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8057" y="209550"/>
            <a:ext cx="7097857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Bài</a:t>
            </a:r>
            <a:r>
              <a:rPr lang="en-US" sz="2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6+Bài 7:BIẾN ĐỔI ĐƠN GIẢN </a:t>
            </a:r>
          </a:p>
          <a:p>
            <a:pPr algn="ctr"/>
            <a:r>
              <a:rPr lang="en-US" sz="2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BIỂU THỨC CHỨA CĂN THỨC BẬC HAI</a:t>
            </a:r>
            <a:endParaRPr lang="en-US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0195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20899"/>
              </p:ext>
            </p:extLst>
          </p:nvPr>
        </p:nvGraphicFramePr>
        <p:xfrm>
          <a:off x="609600" y="895350"/>
          <a:ext cx="1847850" cy="38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" name="Equation" r:id="rId3" imgW="977760" imgH="241200" progId="">
                  <p:embed/>
                </p:oleObj>
              </mc:Choice>
              <mc:Fallback>
                <p:oleObj name="Equation" r:id="rId3" imgW="977760" imgH="241200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95350"/>
                        <a:ext cx="1847850" cy="38764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8DBFF"/>
                          </a:gs>
                          <a:gs pos="3999">
                            <a:srgbClr val="B8DBFF"/>
                          </a:gs>
                          <a:gs pos="84000">
                            <a:srgbClr val="C89EE3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09625"/>
              </p:ext>
            </p:extLst>
          </p:nvPr>
        </p:nvGraphicFramePr>
        <p:xfrm>
          <a:off x="3741057" y="837048"/>
          <a:ext cx="2286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" name="Equation" r:id="rId5" imgW="952200" imgH="228600" progId="">
                  <p:embed/>
                </p:oleObj>
              </mc:Choice>
              <mc:Fallback>
                <p:oleObj name="Equation" r:id="rId5" imgW="952200" imgH="22860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057" y="837048"/>
                        <a:ext cx="22860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37928"/>
              </p:ext>
            </p:extLst>
          </p:nvPr>
        </p:nvGraphicFramePr>
        <p:xfrm>
          <a:off x="685800" y="2343150"/>
          <a:ext cx="29797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" name="Equation" r:id="rId7" imgW="1358640" imgH="241200" progId="">
                  <p:embed/>
                </p:oleObj>
              </mc:Choice>
              <mc:Fallback>
                <p:oleObj name="Equation" r:id="rId7" imgW="1358640" imgH="24120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43150"/>
                        <a:ext cx="2979737" cy="3921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8DBFF"/>
                          </a:gs>
                          <a:gs pos="3999">
                            <a:srgbClr val="B8DBFF"/>
                          </a:gs>
                          <a:gs pos="84000">
                            <a:srgbClr val="C89EE3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59151"/>
              </p:ext>
            </p:extLst>
          </p:nvPr>
        </p:nvGraphicFramePr>
        <p:xfrm>
          <a:off x="4200525" y="2724150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" name="Equation" r:id="rId9" imgW="761760" imgH="228600" progId="">
                  <p:embed/>
                </p:oleObj>
              </mc:Choice>
              <mc:Fallback>
                <p:oleObj name="Equation" r:id="rId9" imgW="761760" imgH="22860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2724150"/>
                        <a:ext cx="1435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2822"/>
              </p:ext>
            </p:extLst>
          </p:nvPr>
        </p:nvGraphicFramePr>
        <p:xfrm>
          <a:off x="5221288" y="3579813"/>
          <a:ext cx="225425" cy="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9" name="Equation" r:id="rId11" imgW="812520" imgH="228600" progId="">
                  <p:embed/>
                </p:oleObj>
              </mc:Choice>
              <mc:Fallback>
                <p:oleObj name="Equation" r:id="rId11" imgW="812520" imgH="228600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579813"/>
                        <a:ext cx="225425" cy="4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769257" y="2857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BT </a:t>
            </a:r>
            <a:r>
              <a:rPr lang="en-US" sz="2400" b="1" u="sng" dirty="0">
                <a:solidFill>
                  <a:srgbClr val="CC3300"/>
                </a:solidFill>
              </a:rPr>
              <a:t>6</a:t>
            </a:r>
            <a:r>
              <a:rPr lang="en-US" sz="2400" b="1" dirty="0" smtClean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Rút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gọn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biểu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thức</a:t>
            </a:r>
            <a:r>
              <a:rPr lang="en-US" u="sng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33451"/>
              </p:ext>
            </p:extLst>
          </p:nvPr>
        </p:nvGraphicFramePr>
        <p:xfrm>
          <a:off x="609600" y="3486150"/>
          <a:ext cx="34242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" name="Equation" r:id="rId13" imgW="1574640" imgH="241200" progId="">
                  <p:embed/>
                </p:oleObj>
              </mc:Choice>
              <mc:Fallback>
                <p:oleObj name="Equation" r:id="rId13" imgW="1574640" imgH="241200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86150"/>
                        <a:ext cx="3424238" cy="4683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8DBFF"/>
                          </a:gs>
                          <a:gs pos="3999">
                            <a:srgbClr val="B8DBFF"/>
                          </a:gs>
                          <a:gs pos="84000">
                            <a:srgbClr val="C89EE3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03057"/>
              </p:ext>
            </p:extLst>
          </p:nvPr>
        </p:nvGraphicFramePr>
        <p:xfrm>
          <a:off x="4079875" y="3409950"/>
          <a:ext cx="29702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" name="Equation" r:id="rId15" imgW="1333440" imgH="241200" progId="">
                  <p:embed/>
                </p:oleObj>
              </mc:Choice>
              <mc:Fallback>
                <p:oleObj name="Equation" r:id="rId15" imgW="1333440" imgH="24120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409950"/>
                        <a:ext cx="2970213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1014"/>
              </p:ext>
            </p:extLst>
          </p:nvPr>
        </p:nvGraphicFramePr>
        <p:xfrm>
          <a:off x="4391025" y="4095750"/>
          <a:ext cx="23479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" name="Equation" r:id="rId17" imgW="1054080" imgH="241200" progId="">
                  <p:embed/>
                </p:oleObj>
              </mc:Choice>
              <mc:Fallback>
                <p:oleObj name="Equation" r:id="rId17" imgW="1054080" imgH="24120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095750"/>
                        <a:ext cx="2347913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48045"/>
              </p:ext>
            </p:extLst>
          </p:nvPr>
        </p:nvGraphicFramePr>
        <p:xfrm>
          <a:off x="6959600" y="4095750"/>
          <a:ext cx="13858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3" name="Equation" r:id="rId19" imgW="622080" imgH="241200" progId="">
                  <p:embed/>
                </p:oleObj>
              </mc:Choice>
              <mc:Fallback>
                <p:oleObj name="Equation" r:id="rId19" imgW="622080" imgH="241200" progId="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095750"/>
                        <a:ext cx="138588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3001"/>
              </p:ext>
            </p:extLst>
          </p:nvPr>
        </p:nvGraphicFramePr>
        <p:xfrm>
          <a:off x="3733800" y="1235947"/>
          <a:ext cx="20113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4" name="Equation" r:id="rId21" imgW="838080" imgH="228600" progId="">
                  <p:embed/>
                </p:oleObj>
              </mc:Choice>
              <mc:Fallback>
                <p:oleObj name="Equation" r:id="rId21" imgW="838080" imgH="228600" progId="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35947"/>
                        <a:ext cx="20113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78447"/>
              </p:ext>
            </p:extLst>
          </p:nvPr>
        </p:nvGraphicFramePr>
        <p:xfrm>
          <a:off x="5791200" y="1235947"/>
          <a:ext cx="10350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5" name="Equation" r:id="rId23" imgW="431640" imgH="228600" progId="">
                  <p:embed/>
                </p:oleObj>
              </mc:Choice>
              <mc:Fallback>
                <p:oleObj name="Equation" r:id="rId23" imgW="431640" imgH="228600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35947"/>
                        <a:ext cx="10350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95108"/>
              </p:ext>
            </p:extLst>
          </p:nvPr>
        </p:nvGraphicFramePr>
        <p:xfrm>
          <a:off x="3879963" y="2266950"/>
          <a:ext cx="2008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6" name="Equation" r:id="rId25" imgW="1066680" imgH="228600" progId="">
                  <p:embed/>
                </p:oleObj>
              </mc:Choice>
              <mc:Fallback>
                <p:oleObj name="Equation" r:id="rId25" imgW="1066680" imgH="228600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963" y="2266950"/>
                        <a:ext cx="20081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72573"/>
              </p:ext>
            </p:extLst>
          </p:nvPr>
        </p:nvGraphicFramePr>
        <p:xfrm>
          <a:off x="6019800" y="2266950"/>
          <a:ext cx="19129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" name="Equation" r:id="rId27" imgW="1016000" imgH="228600" progId="">
                  <p:embed/>
                </p:oleObj>
              </mc:Choice>
              <mc:Fallback>
                <p:oleObj name="Equation" r:id="rId27" imgW="1016000" imgH="2286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66950"/>
                        <a:ext cx="19129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5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4277"/>
              </p:ext>
            </p:extLst>
          </p:nvPr>
        </p:nvGraphicFramePr>
        <p:xfrm>
          <a:off x="2362200" y="1123950"/>
          <a:ext cx="421340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3" imgW="2438280" imgH="444240" progId="">
                  <p:embed/>
                </p:oleObj>
              </mc:Choice>
              <mc:Fallback>
                <p:oleObj name="Equation" r:id="rId3" imgW="2438280" imgH="444240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23950"/>
                        <a:ext cx="421340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3470564" y="19621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51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22510"/>
              </p:ext>
            </p:extLst>
          </p:nvPr>
        </p:nvGraphicFramePr>
        <p:xfrm>
          <a:off x="1828800" y="2571750"/>
          <a:ext cx="450532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5" imgW="2361960" imgH="1180800" progId="">
                  <p:embed/>
                </p:oleObj>
              </mc:Choice>
              <mc:Fallback>
                <p:oleObj name="Equation" r:id="rId5" imgW="2361960" imgH="118080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71750"/>
                        <a:ext cx="4505326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14350"/>
            <a:ext cx="573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BT8. </a:t>
            </a:r>
            <a:r>
              <a:rPr lang="en-US" sz="2800" b="1" dirty="0" err="1" smtClean="0">
                <a:solidFill>
                  <a:srgbClr val="FF0000"/>
                </a:solidFill>
              </a:rPr>
              <a:t>Đưa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thừa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căn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7772400" cy="2568178"/>
          </a:xfrm>
        </p:spPr>
        <p:txBody>
          <a:bodyPr/>
          <a:lstStyle/>
          <a:p>
            <a:pPr>
              <a:buNone/>
            </a:pP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3.Khử </a:t>
            </a:r>
            <a:r>
              <a:rPr lang="en-US" sz="3600" b="1" cap="non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cap="none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1935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A, B </a:t>
            </a:r>
            <a:r>
              <a:rPr lang="en-US" sz="2400" dirty="0" err="1" smtClean="0"/>
              <a:t>mà</a:t>
            </a:r>
            <a:r>
              <a:rPr lang="en-US" sz="2400" dirty="0" smtClean="0"/>
              <a:t> A.B     0  </a:t>
            </a:r>
            <a:r>
              <a:rPr lang="en-US" sz="2400" dirty="0" err="1" smtClean="0"/>
              <a:t>và</a:t>
            </a:r>
            <a:r>
              <a:rPr lang="en-US" sz="2400" dirty="0" smtClean="0"/>
              <a:t> B       0, </a:t>
            </a:r>
            <a:r>
              <a:rPr lang="en-US" sz="2400" dirty="0" err="1" smtClean="0"/>
              <a:t>ta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0" y="241935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Equation" r:id="rId3" imgW="126720" imgH="152280" progId="Equation.3">
                  <p:embed/>
                </p:oleObj>
              </mc:Choice>
              <mc:Fallback>
                <p:oleObj name="Equation" r:id="rId3" imgW="12672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19350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29400" y="2508250"/>
          <a:ext cx="53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5" imgW="139680" imgH="139680" progId="Equation.3">
                  <p:embed/>
                </p:oleObj>
              </mc:Choice>
              <mc:Fallback>
                <p:oleObj name="Equation" r:id="rId5" imgW="13968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08250"/>
                        <a:ext cx="533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3181350"/>
          <a:ext cx="2819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Equation" r:id="rId7" imgW="787320" imgH="482400" progId="Equation.3">
                  <p:embed/>
                </p:oleObj>
              </mc:Choice>
              <mc:Fallback>
                <p:oleObj name="Equation" r:id="rId7" imgW="78732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81350"/>
                        <a:ext cx="28194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71550"/>
            <a:ext cx="4724400" cy="81200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4.Trục </a:t>
            </a:r>
            <a:r>
              <a:rPr lang="en-US" b="1" cap="none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b="1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none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cap="none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cap="none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cap="none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18526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BT1:Trục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-1840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88" name="Rectangle 132"/>
          <p:cNvSpPr>
            <a:spLocks noChangeArrowheads="1"/>
          </p:cNvSpPr>
          <p:nvPr/>
        </p:nvSpPr>
        <p:spPr bwMode="auto">
          <a:xfrm>
            <a:off x="0" y="22049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90" name="Rectangle 134"/>
          <p:cNvSpPr>
            <a:spLocks noChangeArrowheads="1"/>
          </p:cNvSpPr>
          <p:nvPr/>
        </p:nvSpPr>
        <p:spPr bwMode="auto">
          <a:xfrm>
            <a:off x="0" y="22049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6" name="Rectangle 15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8" name="Rectangle 152"/>
          <p:cNvSpPr>
            <a:spLocks noChangeArrowheads="1"/>
          </p:cNvSpPr>
          <p:nvPr/>
        </p:nvSpPr>
        <p:spPr bwMode="auto">
          <a:xfrm>
            <a:off x="0" y="22156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52377"/>
              </p:ext>
            </p:extLst>
          </p:nvPr>
        </p:nvGraphicFramePr>
        <p:xfrm>
          <a:off x="2743200" y="742950"/>
          <a:ext cx="2362199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Equation" r:id="rId3" imgW="1143000" imgH="457200" progId="">
                  <p:embed/>
                </p:oleObj>
              </mc:Choice>
              <mc:Fallback>
                <p:oleObj name="Equation" r:id="rId3" imgW="1143000" imgH="4572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42950"/>
                        <a:ext cx="2362199" cy="838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12938"/>
            <a:ext cx="2195475" cy="2960033"/>
          </a:xfrm>
          <a:prstGeom prst="rect">
            <a:avLst/>
          </a:prstGeom>
        </p:spPr>
      </p:pic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25117"/>
              </p:ext>
            </p:extLst>
          </p:nvPr>
        </p:nvGraphicFramePr>
        <p:xfrm>
          <a:off x="914400" y="819150"/>
          <a:ext cx="6619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Equation" r:id="rId6" imgW="355320" imgH="444240" progId="">
                  <p:embed/>
                </p:oleObj>
              </mc:Choice>
              <mc:Fallback>
                <p:oleObj name="Equation" r:id="rId6" imgW="355320" imgH="444240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19150"/>
                        <a:ext cx="661987" cy="8270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83501"/>
              </p:ext>
            </p:extLst>
          </p:nvPr>
        </p:nvGraphicFramePr>
        <p:xfrm>
          <a:off x="1066800" y="1776192"/>
          <a:ext cx="471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1" name="Equation" r:id="rId8" imgW="253800" imgH="419040" progId="">
                  <p:embed/>
                </p:oleObj>
              </mc:Choice>
              <mc:Fallback>
                <p:oleObj name="Equation" r:id="rId8" imgW="253800" imgH="419040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76192"/>
                        <a:ext cx="471487" cy="7826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16058"/>
              </p:ext>
            </p:extLst>
          </p:nvPr>
        </p:nvGraphicFramePr>
        <p:xfrm>
          <a:off x="1793875" y="3943350"/>
          <a:ext cx="19288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Equation" r:id="rId10" imgW="1041120" imgH="457200" progId="">
                  <p:embed/>
                </p:oleObj>
              </mc:Choice>
              <mc:Fallback>
                <p:oleObj name="Equation" r:id="rId10" imgW="1041120" imgH="45720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3943350"/>
                        <a:ext cx="192881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36957"/>
              </p:ext>
            </p:extLst>
          </p:nvPr>
        </p:nvGraphicFramePr>
        <p:xfrm>
          <a:off x="1828800" y="819150"/>
          <a:ext cx="8032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Equation" r:id="rId12" imgW="431640" imgH="457200" progId="">
                  <p:embed/>
                </p:oleObj>
              </mc:Choice>
              <mc:Fallback>
                <p:oleObj name="Equation" r:id="rId12" imgW="431640" imgH="45720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19150"/>
                        <a:ext cx="8032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44493"/>
              </p:ext>
            </p:extLst>
          </p:nvPr>
        </p:nvGraphicFramePr>
        <p:xfrm>
          <a:off x="1066800" y="2800350"/>
          <a:ext cx="6127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Equation" r:id="rId14" imgW="330120" imgH="457200" progId="">
                  <p:embed/>
                </p:oleObj>
              </mc:Choice>
              <mc:Fallback>
                <p:oleObj name="Equation" r:id="rId14" imgW="330120" imgH="45720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00350"/>
                        <a:ext cx="612775" cy="8540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25189"/>
              </p:ext>
            </p:extLst>
          </p:nvPr>
        </p:nvGraphicFramePr>
        <p:xfrm>
          <a:off x="1676400" y="2816200"/>
          <a:ext cx="12017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Equation" r:id="rId16" imgW="647640" imgH="457200" progId="">
                  <p:embed/>
                </p:oleObj>
              </mc:Choice>
              <mc:Fallback>
                <p:oleObj name="Equation" r:id="rId16" imgW="647640" imgH="4572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16200"/>
                        <a:ext cx="120173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20395"/>
              </p:ext>
            </p:extLst>
          </p:nvPr>
        </p:nvGraphicFramePr>
        <p:xfrm>
          <a:off x="2895600" y="2800350"/>
          <a:ext cx="16478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Equation" r:id="rId18" imgW="888840" imgH="431640" progId="">
                  <p:embed/>
                </p:oleObj>
              </mc:Choice>
              <mc:Fallback>
                <p:oleObj name="Equation" r:id="rId18" imgW="888840" imgH="43164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00350"/>
                        <a:ext cx="16478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940"/>
              </p:ext>
            </p:extLst>
          </p:nvPr>
        </p:nvGraphicFramePr>
        <p:xfrm>
          <a:off x="1219200" y="4019550"/>
          <a:ext cx="4953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Equation" r:id="rId20" imgW="266400" imgH="419040" progId="">
                  <p:embed/>
                </p:oleObj>
              </mc:Choice>
              <mc:Fallback>
                <p:oleObj name="Equation" r:id="rId20" imgW="266400" imgH="41904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19550"/>
                        <a:ext cx="495300" cy="7826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86477"/>
              </p:ext>
            </p:extLst>
          </p:nvPr>
        </p:nvGraphicFramePr>
        <p:xfrm>
          <a:off x="1676400" y="1720176"/>
          <a:ext cx="18589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" name="Equation" r:id="rId22" imgW="1002865" imgH="457002" progId="">
                  <p:embed/>
                </p:oleObj>
              </mc:Choice>
              <mc:Fallback>
                <p:oleObj name="Equation" r:id="rId22" imgW="1002865" imgH="457002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20176"/>
                        <a:ext cx="185896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40957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(x&gt;0)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2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79810"/>
              </p:ext>
            </p:extLst>
          </p:nvPr>
        </p:nvGraphicFramePr>
        <p:xfrm>
          <a:off x="1600200" y="285750"/>
          <a:ext cx="3429000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Equation" r:id="rId3" imgW="1638000" imgH="342720" progId="">
                  <p:embed/>
                </p:oleObj>
              </mc:Choice>
              <mc:Fallback>
                <p:oleObj name="Equation" r:id="rId3" imgW="1638000" imgH="34272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5750"/>
                        <a:ext cx="3429000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02521"/>
              </p:ext>
            </p:extLst>
          </p:nvPr>
        </p:nvGraphicFramePr>
        <p:xfrm>
          <a:off x="4953000" y="209550"/>
          <a:ext cx="2209800" cy="59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Equation" r:id="rId5" imgW="647640" imgH="228600" progId="">
                  <p:embed/>
                </p:oleObj>
              </mc:Choice>
              <mc:Fallback>
                <p:oleObj name="Equation" r:id="rId5" imgW="647640" imgH="2286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9550"/>
                        <a:ext cx="2209800" cy="5994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8575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Nhớ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04895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VD: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3908"/>
              </p:ext>
            </p:extLst>
          </p:nvPr>
        </p:nvGraphicFramePr>
        <p:xfrm>
          <a:off x="1905000" y="1445448"/>
          <a:ext cx="19939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9" name="Equation" r:id="rId7" imgW="1054080" imgH="241200" progId="">
                  <p:embed/>
                </p:oleObj>
              </mc:Choice>
              <mc:Fallback>
                <p:oleObj name="Equation" r:id="rId7" imgW="1054080" imgH="2412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5448"/>
                        <a:ext cx="19939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998136"/>
              </p:ext>
            </p:extLst>
          </p:nvPr>
        </p:nvGraphicFramePr>
        <p:xfrm>
          <a:off x="3886200" y="1445449"/>
          <a:ext cx="14874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Equation" r:id="rId9" imgW="787320" imgH="241200" progId="">
                  <p:embed/>
                </p:oleObj>
              </mc:Choice>
              <mc:Fallback>
                <p:oleObj name="Equation" r:id="rId9" imgW="787320" imgH="2412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5449"/>
                        <a:ext cx="148748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92303"/>
              </p:ext>
            </p:extLst>
          </p:nvPr>
        </p:nvGraphicFramePr>
        <p:xfrm>
          <a:off x="5454650" y="1514475"/>
          <a:ext cx="17287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Equation" r:id="rId11" imgW="914400" imgH="177480" progId="">
                  <p:embed/>
                </p:oleObj>
              </mc:Choice>
              <mc:Fallback>
                <p:oleObj name="Equation" r:id="rId11" imgW="914400" imgH="17748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1514475"/>
                        <a:ext cx="1728788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42912"/>
              </p:ext>
            </p:extLst>
          </p:nvPr>
        </p:nvGraphicFramePr>
        <p:xfrm>
          <a:off x="1712913" y="2114550"/>
          <a:ext cx="23780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Equation" r:id="rId13" imgW="1257120" imgH="241200" progId="">
                  <p:embed/>
                </p:oleObj>
              </mc:Choice>
              <mc:Fallback>
                <p:oleObj name="Equation" r:id="rId13" imgW="1257120" imgH="2412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114550"/>
                        <a:ext cx="23780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244965"/>
              </p:ext>
            </p:extLst>
          </p:nvPr>
        </p:nvGraphicFramePr>
        <p:xfrm>
          <a:off x="4191000" y="2114550"/>
          <a:ext cx="18716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Equation" r:id="rId15" imgW="990360" imgH="241200" progId="">
                  <p:embed/>
                </p:oleObj>
              </mc:Choice>
              <mc:Fallback>
                <p:oleObj name="Equation" r:id="rId15" imgW="990360" imgH="24120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14550"/>
                        <a:ext cx="187166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74635"/>
              </p:ext>
            </p:extLst>
          </p:nvPr>
        </p:nvGraphicFramePr>
        <p:xfrm>
          <a:off x="6096000" y="2114550"/>
          <a:ext cx="14160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17" imgW="749160" imgH="177480" progId="">
                  <p:embed/>
                </p:oleObj>
              </mc:Choice>
              <mc:Fallback>
                <p:oleObj name="Equation" r:id="rId17" imgW="749160" imgH="17748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14550"/>
                        <a:ext cx="141605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3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72922"/>
              </p:ext>
            </p:extLst>
          </p:nvPr>
        </p:nvGraphicFramePr>
        <p:xfrm>
          <a:off x="1600200" y="285750"/>
          <a:ext cx="3505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9" name="Equation" r:id="rId3" imgW="1638000" imgH="342720" progId="">
                  <p:embed/>
                </p:oleObj>
              </mc:Choice>
              <mc:Fallback>
                <p:oleObj name="Equation" r:id="rId3" imgW="1638000" imgH="34272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5750"/>
                        <a:ext cx="35052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28964"/>
              </p:ext>
            </p:extLst>
          </p:nvPr>
        </p:nvGraphicFramePr>
        <p:xfrm>
          <a:off x="5214257" y="20955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Equation" r:id="rId5" imgW="647640" imgH="228600" progId="">
                  <p:embed/>
                </p:oleObj>
              </mc:Choice>
              <mc:Fallback>
                <p:oleObj name="Equation" r:id="rId5" imgW="647640" imgH="22860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257" y="209550"/>
                        <a:ext cx="2209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4800" y="104775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BT2:Hoàn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sau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560991"/>
              </p:ext>
            </p:extLst>
          </p:nvPr>
        </p:nvGraphicFramePr>
        <p:xfrm>
          <a:off x="609600" y="1614081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name="Equation" r:id="rId7" imgW="939600" imgH="330120" progId="">
                  <p:embed/>
                </p:oleObj>
              </mc:Choice>
              <mc:Fallback>
                <p:oleObj name="Equation" r:id="rId7" imgW="939600" imgH="330120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14081"/>
                        <a:ext cx="1371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18123"/>
              </p:ext>
            </p:extLst>
          </p:nvPr>
        </p:nvGraphicFramePr>
        <p:xfrm>
          <a:off x="3810000" y="1733550"/>
          <a:ext cx="25717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Equation" r:id="rId9" imgW="1384200" imgH="241200" progId="">
                  <p:embed/>
                </p:oleObj>
              </mc:Choice>
              <mc:Fallback>
                <p:oleObj name="Equation" r:id="rId9" imgW="1384200" imgH="241200" progId="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33550"/>
                        <a:ext cx="257175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57816"/>
              </p:ext>
            </p:extLst>
          </p:nvPr>
        </p:nvGraphicFramePr>
        <p:xfrm>
          <a:off x="451644" y="2626857"/>
          <a:ext cx="16875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11" imgW="1155600" imgH="330120" progId="">
                  <p:embed/>
                </p:oleObj>
              </mc:Choice>
              <mc:Fallback>
                <p:oleObj name="Equation" r:id="rId11" imgW="1155600" imgH="330120" progId="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4" y="2626857"/>
                        <a:ext cx="1687512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509541"/>
              </p:ext>
            </p:extLst>
          </p:nvPr>
        </p:nvGraphicFramePr>
        <p:xfrm>
          <a:off x="4019321" y="2641759"/>
          <a:ext cx="20986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Equation" r:id="rId13" imgW="1130040" imgH="241200" progId="">
                  <p:embed/>
                </p:oleObj>
              </mc:Choice>
              <mc:Fallback>
                <p:oleObj name="Equation" r:id="rId13" imgW="1130040" imgH="24120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321" y="2641759"/>
                        <a:ext cx="209867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270047"/>
              </p:ext>
            </p:extLst>
          </p:nvPr>
        </p:nvGraphicFramePr>
        <p:xfrm>
          <a:off x="590550" y="3533289"/>
          <a:ext cx="1409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Equation" r:id="rId15" imgW="965160" imgH="330120" progId="">
                  <p:embed/>
                </p:oleObj>
              </mc:Choice>
              <mc:Fallback>
                <p:oleObj name="Equation" r:id="rId15" imgW="965160" imgH="33012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533289"/>
                        <a:ext cx="14097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107884"/>
              </p:ext>
            </p:extLst>
          </p:nvPr>
        </p:nvGraphicFramePr>
        <p:xfrm>
          <a:off x="3962400" y="3625900"/>
          <a:ext cx="1981200" cy="6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Equation" r:id="rId17" imgW="1244520" imgH="330120" progId="">
                  <p:embed/>
                </p:oleObj>
              </mc:Choice>
              <mc:Fallback>
                <p:oleObj name="Equation" r:id="rId17" imgW="1244520" imgH="330120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25900"/>
                        <a:ext cx="1981200" cy="6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3410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(x&gt;0)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819400" y="150941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8085" y="234315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4542" y="328734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38146" y="1718478"/>
                <a:ext cx="1493422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−1)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46" y="1718478"/>
                <a:ext cx="1493422" cy="505203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38146" y="3710684"/>
                <a:ext cx="1496307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−3)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46" y="3710684"/>
                <a:ext cx="1496307" cy="465769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 l="-81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7762" y="2721621"/>
                <a:ext cx="1711559" cy="500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5  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762" y="2721621"/>
                <a:ext cx="1711559" cy="500202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 l="-5714" t="-1205" r="-4643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80028" y="359167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x-9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9157" y="262685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5-7= -2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19157" y="2298493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0485" y="328734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2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1"/>
      <p:bldP spid="17" grpId="1"/>
      <p:bldP spid="18" grpId="0" animBg="1"/>
      <p:bldP spid="19" grpId="0" animBg="1"/>
      <p:bldP spid="20" grpId="0" animBg="1"/>
      <p:bldP spid="21" grpId="0"/>
      <p:bldP spid="22" grpId="0"/>
      <p:bldP spid="23" grpId="1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1021443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BT3: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Trục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67557"/>
              </p:ext>
            </p:extLst>
          </p:nvPr>
        </p:nvGraphicFramePr>
        <p:xfrm>
          <a:off x="1600200" y="223838"/>
          <a:ext cx="3657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5" name="Equation" r:id="rId3" imgW="1638000" imgH="342720" progId="">
                  <p:embed/>
                </p:oleObj>
              </mc:Choice>
              <mc:Fallback>
                <p:oleObj name="Equation" r:id="rId3" imgW="1638000" imgH="342720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3838"/>
                        <a:ext cx="365760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28964"/>
              </p:ext>
            </p:extLst>
          </p:nvPr>
        </p:nvGraphicFramePr>
        <p:xfrm>
          <a:off x="5214938" y="20955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6" name="Equation" r:id="rId5" imgW="647640" imgH="228600" progId="">
                  <p:embed/>
                </p:oleObj>
              </mc:Choice>
              <mc:Fallback>
                <p:oleObj name="Equation" r:id="rId5" imgW="647640" imgH="228600" progId="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09550"/>
                        <a:ext cx="2209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6968"/>
              </p:ext>
            </p:extLst>
          </p:nvPr>
        </p:nvGraphicFramePr>
        <p:xfrm>
          <a:off x="304800" y="1657350"/>
          <a:ext cx="1371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7" name="Equation" r:id="rId7" imgW="622080" imgH="419040" progId="">
                  <p:embed/>
                </p:oleObj>
              </mc:Choice>
              <mc:Fallback>
                <p:oleObj name="Equation" r:id="rId7" imgW="622080" imgH="419040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57350"/>
                        <a:ext cx="13716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00407"/>
              </p:ext>
            </p:extLst>
          </p:nvPr>
        </p:nvGraphicFramePr>
        <p:xfrm>
          <a:off x="1828801" y="1581150"/>
          <a:ext cx="2133599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9" imgW="1193760" imgH="469800" progId="">
                  <p:embed/>
                </p:oleObj>
              </mc:Choice>
              <mc:Fallback>
                <p:oleObj name="Equation" r:id="rId9" imgW="1193760" imgH="46980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581150"/>
                        <a:ext cx="2133599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95995"/>
              </p:ext>
            </p:extLst>
          </p:nvPr>
        </p:nvGraphicFramePr>
        <p:xfrm>
          <a:off x="4038601" y="1581150"/>
          <a:ext cx="1523999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9" name="Equation" r:id="rId11" imgW="812520" imgH="469800" progId="">
                  <p:embed/>
                </p:oleObj>
              </mc:Choice>
              <mc:Fallback>
                <p:oleObj name="Equation" r:id="rId11" imgW="812520" imgH="469800" progId="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1581150"/>
                        <a:ext cx="1523999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89977"/>
              </p:ext>
            </p:extLst>
          </p:nvPr>
        </p:nvGraphicFramePr>
        <p:xfrm>
          <a:off x="5562600" y="1581150"/>
          <a:ext cx="312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name="Equation" r:id="rId13" imgW="1511280" imgH="431640" progId="">
                  <p:embed/>
                </p:oleObj>
              </mc:Choice>
              <mc:Fallback>
                <p:oleObj name="Equation" r:id="rId13" imgW="1511280" imgH="43164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81150"/>
                        <a:ext cx="3124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07117"/>
              </p:ext>
            </p:extLst>
          </p:nvPr>
        </p:nvGraphicFramePr>
        <p:xfrm>
          <a:off x="228600" y="2800350"/>
          <a:ext cx="1282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Equation" r:id="rId15" imgW="736560" imgH="419040" progId="">
                  <p:embed/>
                </p:oleObj>
              </mc:Choice>
              <mc:Fallback>
                <p:oleObj name="Equation" r:id="rId15" imgW="736560" imgH="41904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00350"/>
                        <a:ext cx="12827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29325"/>
              </p:ext>
            </p:extLst>
          </p:nvPr>
        </p:nvGraphicFramePr>
        <p:xfrm>
          <a:off x="3810001" y="2724150"/>
          <a:ext cx="1981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2" name="Equation" r:id="rId17" imgW="1041120" imgH="469800" progId="">
                  <p:embed/>
                </p:oleObj>
              </mc:Choice>
              <mc:Fallback>
                <p:oleObj name="Equation" r:id="rId17" imgW="1041120" imgH="469800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724150"/>
                        <a:ext cx="19812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0050"/>
              </p:ext>
            </p:extLst>
          </p:nvPr>
        </p:nvGraphicFramePr>
        <p:xfrm>
          <a:off x="5791200" y="2724150"/>
          <a:ext cx="17526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Equation" r:id="rId19" imgW="977760" imgH="431640" progId="">
                  <p:embed/>
                </p:oleObj>
              </mc:Choice>
              <mc:Fallback>
                <p:oleObj name="Equation" r:id="rId19" imgW="977760" imgH="431640" progId="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24150"/>
                        <a:ext cx="17526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123370"/>
              </p:ext>
            </p:extLst>
          </p:nvPr>
        </p:nvGraphicFramePr>
        <p:xfrm>
          <a:off x="5562600" y="3562350"/>
          <a:ext cx="16764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4" name="Equation" r:id="rId21" imgW="977760" imgH="431640" progId="">
                  <p:embed/>
                </p:oleObj>
              </mc:Choice>
              <mc:Fallback>
                <p:oleObj name="Equation" r:id="rId21" imgW="977760" imgH="43164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62350"/>
                        <a:ext cx="16764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42126"/>
              </p:ext>
            </p:extLst>
          </p:nvPr>
        </p:nvGraphicFramePr>
        <p:xfrm>
          <a:off x="7315200" y="3714750"/>
          <a:ext cx="1400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Equation" r:id="rId23" imgW="685800" imgH="228600" progId="">
                  <p:embed/>
                </p:oleObj>
              </mc:Choice>
              <mc:Fallback>
                <p:oleObj name="Equation" r:id="rId23" imgW="685800" imgH="22860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14750"/>
                        <a:ext cx="14001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2476"/>
              </p:ext>
            </p:extLst>
          </p:nvPr>
        </p:nvGraphicFramePr>
        <p:xfrm>
          <a:off x="1447801" y="2724150"/>
          <a:ext cx="2362199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6" name="Equation" r:id="rId25" imgW="1434960" imgH="469800" progId="">
                  <p:embed/>
                </p:oleObj>
              </mc:Choice>
              <mc:Fallback>
                <p:oleObj name="Equation" r:id="rId25" imgW="1434960" imgH="46980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724150"/>
                        <a:ext cx="2362199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1021443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BT3: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Trục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41220"/>
              </p:ext>
            </p:extLst>
          </p:nvPr>
        </p:nvGraphicFramePr>
        <p:xfrm>
          <a:off x="1600200" y="223838"/>
          <a:ext cx="3657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1" name="Equation" r:id="rId3" imgW="1638000" imgH="342720" progId="">
                  <p:embed/>
                </p:oleObj>
              </mc:Choice>
              <mc:Fallback>
                <p:oleObj name="Equation" r:id="rId3" imgW="1638000" imgH="342720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3838"/>
                        <a:ext cx="365760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7863"/>
              </p:ext>
            </p:extLst>
          </p:nvPr>
        </p:nvGraphicFramePr>
        <p:xfrm>
          <a:off x="5214938" y="20955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" name="Equation" r:id="rId5" imgW="647640" imgH="228600" progId="">
                  <p:embed/>
                </p:oleObj>
              </mc:Choice>
              <mc:Fallback>
                <p:oleObj name="Equation" r:id="rId5" imgW="647640" imgH="22860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09550"/>
                        <a:ext cx="2209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12791"/>
              </p:ext>
            </p:extLst>
          </p:nvPr>
        </p:nvGraphicFramePr>
        <p:xfrm>
          <a:off x="334963" y="1657350"/>
          <a:ext cx="13414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Equation" r:id="rId7" imgW="596880" imgH="419040" progId="">
                  <p:embed/>
                </p:oleObj>
              </mc:Choice>
              <mc:Fallback>
                <p:oleObj name="Equation" r:id="rId7" imgW="596880" imgH="41904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657350"/>
                        <a:ext cx="1341437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78712"/>
              </p:ext>
            </p:extLst>
          </p:nvPr>
        </p:nvGraphicFramePr>
        <p:xfrm>
          <a:off x="3581400" y="1581150"/>
          <a:ext cx="15240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" name="Equation" r:id="rId9" imgW="812520" imgH="469800" progId="">
                  <p:embed/>
                </p:oleObj>
              </mc:Choice>
              <mc:Fallback>
                <p:oleObj name="Equation" r:id="rId9" imgW="812520" imgH="4698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1150"/>
                        <a:ext cx="152400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748"/>
              </p:ext>
            </p:extLst>
          </p:nvPr>
        </p:nvGraphicFramePr>
        <p:xfrm>
          <a:off x="5334000" y="165735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Equation" r:id="rId11" imgW="1523880" imgH="431640" progId="">
                  <p:embed/>
                </p:oleObj>
              </mc:Choice>
              <mc:Fallback>
                <p:oleObj name="Equation" r:id="rId11" imgW="1523880" imgH="43164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57350"/>
                        <a:ext cx="2286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10837"/>
              </p:ext>
            </p:extLst>
          </p:nvPr>
        </p:nvGraphicFramePr>
        <p:xfrm>
          <a:off x="384175" y="3028950"/>
          <a:ext cx="1225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Equation" r:id="rId13" imgW="596880" imgH="419040" progId="">
                  <p:embed/>
                </p:oleObj>
              </mc:Choice>
              <mc:Fallback>
                <p:oleObj name="Equation" r:id="rId13" imgW="596880" imgH="41904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028950"/>
                        <a:ext cx="12255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15272"/>
              </p:ext>
            </p:extLst>
          </p:nvPr>
        </p:nvGraphicFramePr>
        <p:xfrm>
          <a:off x="3581400" y="3028950"/>
          <a:ext cx="13541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15" imgW="799920" imgH="469800" progId="">
                  <p:embed/>
                </p:oleObj>
              </mc:Choice>
              <mc:Fallback>
                <p:oleObj name="Equation" r:id="rId15" imgW="799920" imgH="469800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8950"/>
                        <a:ext cx="135413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86523"/>
              </p:ext>
            </p:extLst>
          </p:nvPr>
        </p:nvGraphicFramePr>
        <p:xfrm>
          <a:off x="4953000" y="3028950"/>
          <a:ext cx="15287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17" imgW="749160" imgH="431640" progId="">
                  <p:embed/>
                </p:oleObj>
              </mc:Choice>
              <mc:Fallback>
                <p:oleObj name="Equation" r:id="rId17" imgW="749160" imgH="43164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28950"/>
                        <a:ext cx="152876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18025"/>
              </p:ext>
            </p:extLst>
          </p:nvPr>
        </p:nvGraphicFramePr>
        <p:xfrm>
          <a:off x="7696200" y="1809750"/>
          <a:ext cx="1095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19" imgW="558720" imgH="215640" progId="">
                  <p:embed/>
                </p:oleObj>
              </mc:Choice>
              <mc:Fallback>
                <p:oleObj name="Equation" r:id="rId19" imgW="558720" imgH="21564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809750"/>
                        <a:ext cx="1095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" y="4095750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(x&gt;0,x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95750"/>
                <a:ext cx="1905000" cy="461665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 l="-5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65419"/>
              </p:ext>
            </p:extLst>
          </p:nvPr>
        </p:nvGraphicFramePr>
        <p:xfrm>
          <a:off x="1676400" y="1581150"/>
          <a:ext cx="19018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22" imgW="1193760" imgH="469800" progId="">
                  <p:embed/>
                </p:oleObj>
              </mc:Choice>
              <mc:Fallback>
                <p:oleObj name="Equation" r:id="rId22" imgW="1193760" imgH="46980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19018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12715"/>
              </p:ext>
            </p:extLst>
          </p:nvPr>
        </p:nvGraphicFramePr>
        <p:xfrm>
          <a:off x="1612900" y="3028950"/>
          <a:ext cx="1955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Equation" r:id="rId24" imgW="1155600" imgH="469800" progId="">
                  <p:embed/>
                </p:oleObj>
              </mc:Choice>
              <mc:Fallback>
                <p:oleObj name="Equation" r:id="rId24" imgW="1155600" imgH="46980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028950"/>
                        <a:ext cx="19558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1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28575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BT4:Rút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171783"/>
              </p:ext>
            </p:extLst>
          </p:nvPr>
        </p:nvGraphicFramePr>
        <p:xfrm>
          <a:off x="571500" y="895350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1" name="Equation" r:id="rId3" imgW="1155600" imgH="419040" progId="">
                  <p:embed/>
                </p:oleObj>
              </mc:Choice>
              <mc:Fallback>
                <p:oleObj name="Equation" r:id="rId3" imgW="1155600" imgH="41904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895350"/>
                        <a:ext cx="1905000" cy="762000"/>
                      </a:xfrm>
                      <a:prstGeom prst="rect">
                        <a:avLst/>
                      </a:prstGeom>
                      <a:solidFill>
                        <a:srgbClr val="B6DA9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19797"/>
              </p:ext>
            </p:extLst>
          </p:nvPr>
        </p:nvGraphicFramePr>
        <p:xfrm>
          <a:off x="457200" y="2876550"/>
          <a:ext cx="229552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2" name="Equation" r:id="rId5" imgW="1117440" imgH="419040" progId="">
                  <p:embed/>
                </p:oleObj>
              </mc:Choice>
              <mc:Fallback>
                <p:oleObj name="Equation" r:id="rId5" imgW="1117440" imgH="419040" progId="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76550"/>
                        <a:ext cx="2295526" cy="762000"/>
                      </a:xfrm>
                      <a:prstGeom prst="rect">
                        <a:avLst/>
                      </a:prstGeom>
                      <a:solidFill>
                        <a:srgbClr val="B6DA9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18282"/>
              </p:ext>
            </p:extLst>
          </p:nvPr>
        </p:nvGraphicFramePr>
        <p:xfrm>
          <a:off x="2514600" y="819150"/>
          <a:ext cx="24288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3" name="Equation" r:id="rId7" imgW="1473120" imgH="469800" progId="">
                  <p:embed/>
                </p:oleObj>
              </mc:Choice>
              <mc:Fallback>
                <p:oleObj name="Equation" r:id="rId7" imgW="1473120" imgH="4698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819150"/>
                        <a:ext cx="2428875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40152"/>
              </p:ext>
            </p:extLst>
          </p:nvPr>
        </p:nvGraphicFramePr>
        <p:xfrm>
          <a:off x="4994275" y="895350"/>
          <a:ext cx="21685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4" name="Equation" r:id="rId9" imgW="1422360" imgH="469800" progId="">
                  <p:embed/>
                </p:oleObj>
              </mc:Choice>
              <mc:Fallback>
                <p:oleObj name="Equation" r:id="rId9" imgW="1422360" imgH="46980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895350"/>
                        <a:ext cx="21685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79337"/>
              </p:ext>
            </p:extLst>
          </p:nvPr>
        </p:nvGraphicFramePr>
        <p:xfrm>
          <a:off x="5029200" y="1733550"/>
          <a:ext cx="16970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5" name="Equation" r:id="rId11" imgW="1028520" imgH="431640" progId="">
                  <p:embed/>
                </p:oleObj>
              </mc:Choice>
              <mc:Fallback>
                <p:oleObj name="Equation" r:id="rId11" imgW="1028520" imgH="431640" progId="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33550"/>
                        <a:ext cx="16970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03106"/>
              </p:ext>
            </p:extLst>
          </p:nvPr>
        </p:nvGraphicFramePr>
        <p:xfrm>
          <a:off x="6858000" y="1885950"/>
          <a:ext cx="711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6" name="Equation" r:id="rId13" imgW="431640" imgH="215640" progId="">
                  <p:embed/>
                </p:oleObj>
              </mc:Choice>
              <mc:Fallback>
                <p:oleObj name="Equation" r:id="rId13" imgW="431640" imgH="21564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85950"/>
                        <a:ext cx="711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82399"/>
              </p:ext>
            </p:extLst>
          </p:nvPr>
        </p:nvGraphicFramePr>
        <p:xfrm>
          <a:off x="2870200" y="2800350"/>
          <a:ext cx="23256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7" name="Equation" r:id="rId15" imgW="1409400" imgH="469800" progId="">
                  <p:embed/>
                </p:oleObj>
              </mc:Choice>
              <mc:Fallback>
                <p:oleObj name="Equation" r:id="rId15" imgW="1409400" imgH="46980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800350"/>
                        <a:ext cx="232568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529811"/>
              </p:ext>
            </p:extLst>
          </p:nvPr>
        </p:nvGraphicFramePr>
        <p:xfrm>
          <a:off x="5535613" y="2800350"/>
          <a:ext cx="20335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8" name="Equation" r:id="rId17" imgW="1231560" imgH="469800" progId="">
                  <p:embed/>
                </p:oleObj>
              </mc:Choice>
              <mc:Fallback>
                <p:oleObj name="Equation" r:id="rId17" imgW="1231560" imgH="46980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2800350"/>
                        <a:ext cx="2033587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010479"/>
              </p:ext>
            </p:extLst>
          </p:nvPr>
        </p:nvGraphicFramePr>
        <p:xfrm>
          <a:off x="5387975" y="3824288"/>
          <a:ext cx="1466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9" name="Equation" r:id="rId19" imgW="888840" imgH="431640" progId="">
                  <p:embed/>
                </p:oleObj>
              </mc:Choice>
              <mc:Fallback>
                <p:oleObj name="Equation" r:id="rId19" imgW="888840" imgH="43164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3824288"/>
                        <a:ext cx="1466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3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79010"/>
              </p:ext>
            </p:extLst>
          </p:nvPr>
        </p:nvGraphicFramePr>
        <p:xfrm>
          <a:off x="1828800" y="3520506"/>
          <a:ext cx="6096000" cy="113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</a:tblGrid>
              <a:tr h="1132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0" y="22192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2192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533400" y="11239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a)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Ví</a:t>
            </a:r>
            <a:r>
              <a:rPr lang="en-US" sz="2400" b="1" u="sng" dirty="0" smtClean="0">
                <a:solidFill>
                  <a:srgbClr val="CC3300"/>
                </a:solidFill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</a:rPr>
              <a:t>dụ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r>
              <a:rPr lang="en-US" sz="2400" b="1" u="sng" dirty="0" smtClean="0">
                <a:solidFill>
                  <a:srgbClr val="CC3300"/>
                </a:solidFill>
              </a:rPr>
              <a:t>1:Tính</a:t>
            </a:r>
            <a:r>
              <a:rPr lang="en-US" u="sng" dirty="0" smtClean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533400" y="165735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a)</a:t>
            </a:r>
            <a:r>
              <a:rPr lang="en-US"/>
              <a:t>  </a:t>
            </a:r>
          </a:p>
        </p:txBody>
      </p:sp>
      <p:graphicFrame>
        <p:nvGraphicFramePr>
          <p:cNvPr id="232470" name="Object 22"/>
          <p:cNvGraphicFramePr>
            <a:graphicFrameLocks noChangeAspect="1"/>
          </p:cNvGraphicFramePr>
          <p:nvPr/>
        </p:nvGraphicFramePr>
        <p:xfrm>
          <a:off x="990600" y="1600200"/>
          <a:ext cx="990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" name="Equation" r:id="rId4" imgW="6800850" imgH="4391025" progId="">
                  <p:embed/>
                </p:oleObj>
              </mc:Choice>
              <mc:Fallback>
                <p:oleObj name="Equation" r:id="rId4" imgW="6800850" imgH="4391025" progId="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9906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3251"/>
              </p:ext>
            </p:extLst>
          </p:nvPr>
        </p:nvGraphicFramePr>
        <p:xfrm>
          <a:off x="2408238" y="1592263"/>
          <a:ext cx="12922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" name="Equation" r:id="rId6" imgW="634680" imgH="253800" progId="">
                  <p:embed/>
                </p:oleObj>
              </mc:Choice>
              <mc:Fallback>
                <p:oleObj name="Equation" r:id="rId6" imgW="634680" imgH="253800" progId="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1592263"/>
                        <a:ext cx="12922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533400" y="222885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b)</a:t>
            </a:r>
          </a:p>
        </p:txBody>
      </p:sp>
      <p:graphicFrame>
        <p:nvGraphicFramePr>
          <p:cNvPr id="232473" name="Object 25"/>
          <p:cNvGraphicFramePr>
            <a:graphicFrameLocks noChangeAspect="1"/>
          </p:cNvGraphicFramePr>
          <p:nvPr/>
        </p:nvGraphicFramePr>
        <p:xfrm>
          <a:off x="990600" y="2171700"/>
          <a:ext cx="685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" name="Equation" r:id="rId8" imgW="5486400" imgH="4171950" progId="">
                  <p:embed/>
                </p:oleObj>
              </mc:Choice>
              <mc:Fallback>
                <p:oleObj name="Equation" r:id="rId8" imgW="5486400" imgH="4171950" progId="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71700"/>
                        <a:ext cx="685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388983"/>
              </p:ext>
            </p:extLst>
          </p:nvPr>
        </p:nvGraphicFramePr>
        <p:xfrm>
          <a:off x="1881188" y="2162175"/>
          <a:ext cx="2867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" name="Equation" r:id="rId10" imgW="1498320" imgH="279360" progId="">
                  <p:embed/>
                </p:oleObj>
              </mc:Choice>
              <mc:Fallback>
                <p:oleObj name="Equation" r:id="rId10" imgW="1498320" imgH="279360" progId="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162175"/>
                        <a:ext cx="28670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61181" y="477619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1. </a:t>
            </a:r>
            <a:r>
              <a:rPr lang="en-US" sz="3600" b="1" dirty="0" err="1" smtClean="0">
                <a:solidFill>
                  <a:srgbClr val="00B050"/>
                </a:solidFill>
              </a:rPr>
              <a:t>Đưa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thừa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ra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ngoài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dấu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căn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2000" y="28765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b) 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Tổng</a:t>
            </a:r>
            <a:r>
              <a:rPr lang="en-US" sz="2400" b="1" u="sng" dirty="0" smtClean="0">
                <a:solidFill>
                  <a:srgbClr val="CC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quát</a:t>
            </a:r>
            <a:r>
              <a:rPr lang="en-US" sz="2400" b="1" u="sng" dirty="0" smtClean="0">
                <a:solidFill>
                  <a:srgbClr val="CC3300"/>
                </a:solidFill>
              </a:rPr>
              <a:t>:</a:t>
            </a:r>
            <a:r>
              <a:rPr lang="en-US" u="sng" dirty="0" smtClean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5800" y="2266950"/>
            <a:ext cx="27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4757" y="2262414"/>
            <a:ext cx="22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37794"/>
              </p:ext>
            </p:extLst>
          </p:nvPr>
        </p:nvGraphicFramePr>
        <p:xfrm>
          <a:off x="4016375" y="1616075"/>
          <a:ext cx="879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" name="Equation" r:id="rId12" imgW="431640" imgH="215640" progId="">
                  <p:embed/>
                </p:oleObj>
              </mc:Choice>
              <mc:Fallback>
                <p:oleObj name="Equation" r:id="rId12" imgW="431640" imgH="215640" progId="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1616075"/>
                        <a:ext cx="8794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15872"/>
              </p:ext>
            </p:extLst>
          </p:nvPr>
        </p:nvGraphicFramePr>
        <p:xfrm>
          <a:off x="3930650" y="1889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" name="Equation" r:id="rId14" imgW="114120" imgH="177480" progId="">
                  <p:embed/>
                </p:oleObj>
              </mc:Choice>
              <mc:Fallback>
                <p:oleObj name="Equation" r:id="rId14" imgW="114120" imgH="177480" progId="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1889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14499" y="3638550"/>
                <a:ext cx="2362200" cy="809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3638550"/>
                <a:ext cx="2362200" cy="809581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05299" y="3689300"/>
                <a:ext cx="914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99" y="3689300"/>
                <a:ext cx="914400" cy="708079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 rot="10800000" flipV="1">
            <a:off x="2324099" y="375735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3902260"/>
            <a:ext cx="3629" cy="3565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94219" y="3902259"/>
            <a:ext cx="3629" cy="3565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390226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(B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02260"/>
                <a:ext cx="1371600" cy="369332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 l="-3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28911E-6 L 0.04792 0.05431 C 0.05799 0.06696 0.07309 0.07405 0.08872 0.07405 C 0.1066 0.07405 0.12101 0.06696 0.13108 0.05431 L 0.17917 -3.28911E-6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70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8" grpId="0"/>
      <p:bldP spid="232469" grpId="0"/>
      <p:bldP spid="232472" grpId="0"/>
      <p:bldP spid="20" grpId="0"/>
      <p:bldP spid="5" grpId="0" animBg="1"/>
      <p:bldP spid="23" grpId="0" animBg="1"/>
      <p:bldP spid="29" grpId="0" animBg="1"/>
      <p:bldP spid="30" grpId="0" animBg="1"/>
      <p:bldP spid="31" grpId="0"/>
      <p:bldP spid="31" grpId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28575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BT5:Rút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542567"/>
              </p:ext>
            </p:extLst>
          </p:nvPr>
        </p:nvGraphicFramePr>
        <p:xfrm>
          <a:off x="550863" y="895350"/>
          <a:ext cx="1946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" name="Equation" r:id="rId3" imgW="1180800" imgH="419040" progId="">
                  <p:embed/>
                </p:oleObj>
              </mc:Choice>
              <mc:Fallback>
                <p:oleObj name="Equation" r:id="rId3" imgW="1180800" imgH="41904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895350"/>
                        <a:ext cx="1946275" cy="762000"/>
                      </a:xfrm>
                      <a:prstGeom prst="rect">
                        <a:avLst/>
                      </a:prstGeom>
                      <a:solidFill>
                        <a:srgbClr val="B6DA9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42747"/>
              </p:ext>
            </p:extLst>
          </p:nvPr>
        </p:nvGraphicFramePr>
        <p:xfrm>
          <a:off x="444500" y="2266950"/>
          <a:ext cx="23225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1" name="Equation" r:id="rId5" imgW="1130040" imgH="419040" progId="">
                  <p:embed/>
                </p:oleObj>
              </mc:Choice>
              <mc:Fallback>
                <p:oleObj name="Equation" r:id="rId5" imgW="1130040" imgH="41904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2266950"/>
                        <a:ext cx="2322513" cy="762000"/>
                      </a:xfrm>
                      <a:prstGeom prst="rect">
                        <a:avLst/>
                      </a:prstGeom>
                      <a:solidFill>
                        <a:srgbClr val="B6DA9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63363"/>
              </p:ext>
            </p:extLst>
          </p:nvPr>
        </p:nvGraphicFramePr>
        <p:xfrm>
          <a:off x="2540000" y="845621"/>
          <a:ext cx="244951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Equation" r:id="rId7" imgW="1485720" imgH="469800" progId="">
                  <p:embed/>
                </p:oleObj>
              </mc:Choice>
              <mc:Fallback>
                <p:oleObj name="Equation" r:id="rId7" imgW="1485720" imgH="4698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845621"/>
                        <a:ext cx="2449513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8816"/>
              </p:ext>
            </p:extLst>
          </p:nvPr>
        </p:nvGraphicFramePr>
        <p:xfrm>
          <a:off x="2743200" y="2190750"/>
          <a:ext cx="23463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3" name="Equation" r:id="rId9" imgW="1422360" imgH="469800" progId="">
                  <p:embed/>
                </p:oleObj>
              </mc:Choice>
              <mc:Fallback>
                <p:oleObj name="Equation" r:id="rId9" imgW="1422360" imgH="4698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90750"/>
                        <a:ext cx="23463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68103"/>
              </p:ext>
            </p:extLst>
          </p:nvPr>
        </p:nvGraphicFramePr>
        <p:xfrm>
          <a:off x="5181600" y="2266950"/>
          <a:ext cx="20764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name="Equation" r:id="rId11" imgW="1257120" imgH="469800" progId="">
                  <p:embed/>
                </p:oleObj>
              </mc:Choice>
              <mc:Fallback>
                <p:oleObj name="Equation" r:id="rId11" imgW="1257120" imgH="4698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66950"/>
                        <a:ext cx="207645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83489"/>
              </p:ext>
            </p:extLst>
          </p:nvPr>
        </p:nvGraphicFramePr>
        <p:xfrm>
          <a:off x="5102225" y="819150"/>
          <a:ext cx="23034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5" name="Equation" r:id="rId13" imgW="1396800" imgH="469800" progId="">
                  <p:embed/>
                </p:oleObj>
              </mc:Choice>
              <mc:Fallback>
                <p:oleObj name="Equation" r:id="rId13" imgW="1396800" imgH="46980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819150"/>
                        <a:ext cx="2303463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398061"/>
              </p:ext>
            </p:extLst>
          </p:nvPr>
        </p:nvGraphicFramePr>
        <p:xfrm>
          <a:off x="7543800" y="819150"/>
          <a:ext cx="7953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Equation" r:id="rId15" imgW="482400" imgH="393480" progId="">
                  <p:embed/>
                </p:oleObj>
              </mc:Choice>
              <mc:Fallback>
                <p:oleObj name="Equation" r:id="rId15" imgW="482400" imgH="39348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19150"/>
                        <a:ext cx="795337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9800" y="1701284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(x&gt;0,x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0" y="1701284"/>
                <a:ext cx="1600200" cy="369332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 l="-30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317374"/>
              </p:ext>
            </p:extLst>
          </p:nvPr>
        </p:nvGraphicFramePr>
        <p:xfrm>
          <a:off x="7391400" y="2266950"/>
          <a:ext cx="8397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" name="Equation" r:id="rId18" imgW="507960" imgH="431640" progId="">
                  <p:embed/>
                </p:oleObj>
              </mc:Choice>
              <mc:Fallback>
                <p:oleObj name="Equation" r:id="rId18" imgW="507960" imgH="43164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266950"/>
                        <a:ext cx="83978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0" y="447675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(x&gt;0,x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9)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76750"/>
                <a:ext cx="1600200" cy="369332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 l="-30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80695"/>
              </p:ext>
            </p:extLst>
          </p:nvPr>
        </p:nvGraphicFramePr>
        <p:xfrm>
          <a:off x="508000" y="3627438"/>
          <a:ext cx="2373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Equation" r:id="rId21" imgW="1155600" imgH="419040" progId="">
                  <p:embed/>
                </p:oleObj>
              </mc:Choice>
              <mc:Fallback>
                <p:oleObj name="Equation" r:id="rId21" imgW="1155600" imgH="41904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27438"/>
                        <a:ext cx="2373313" cy="762000"/>
                      </a:xfrm>
                      <a:prstGeom prst="rect">
                        <a:avLst/>
                      </a:prstGeom>
                      <a:solidFill>
                        <a:srgbClr val="B6DA9A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71486"/>
              </p:ext>
            </p:extLst>
          </p:nvPr>
        </p:nvGraphicFramePr>
        <p:xfrm>
          <a:off x="2940050" y="3562350"/>
          <a:ext cx="24098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Equation" r:id="rId23" imgW="1460160" imgH="469800" progId="">
                  <p:embed/>
                </p:oleObj>
              </mc:Choice>
              <mc:Fallback>
                <p:oleObj name="Equation" r:id="rId23" imgW="1460160" imgH="46980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562350"/>
                        <a:ext cx="24098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77675"/>
              </p:ext>
            </p:extLst>
          </p:nvPr>
        </p:nvGraphicFramePr>
        <p:xfrm>
          <a:off x="5619750" y="3562350"/>
          <a:ext cx="19907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0" name="Equation" r:id="rId25" imgW="1206360" imgH="469800" progId="">
                  <p:embed/>
                </p:oleObj>
              </mc:Choice>
              <mc:Fallback>
                <p:oleObj name="Equation" r:id="rId25" imgW="1206360" imgH="46980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3562350"/>
                        <a:ext cx="19907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07573"/>
              </p:ext>
            </p:extLst>
          </p:nvPr>
        </p:nvGraphicFramePr>
        <p:xfrm>
          <a:off x="7696200" y="3562350"/>
          <a:ext cx="9858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Equation" r:id="rId27" imgW="596880" imgH="431640" progId="">
                  <p:embed/>
                </p:oleObj>
              </mc:Choice>
              <mc:Fallback>
                <p:oleObj name="Equation" r:id="rId27" imgW="596880" imgH="43164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62350"/>
                        <a:ext cx="98583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0600" y="310515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(x&gt;0,x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05150"/>
                <a:ext cx="1600200" cy="369332"/>
              </a:xfrm>
              <a:prstGeom prst="rect">
                <a:avLst/>
              </a:prstGeom>
              <a:blipFill rotWithShape="1">
                <a:blip r:embed="rId29" cstate="print"/>
                <a:stretch>
                  <a:fillRect l="-34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4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6627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BT1 : </a:t>
            </a:r>
            <a:r>
              <a:rPr lang="en-US" sz="2400" b="1" dirty="0" err="1" smtClean="0">
                <a:solidFill>
                  <a:srgbClr val="FF0000"/>
                </a:solidFill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căn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79240"/>
              </p:ext>
            </p:extLst>
          </p:nvPr>
        </p:nvGraphicFramePr>
        <p:xfrm>
          <a:off x="1219200" y="1885950"/>
          <a:ext cx="976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0" name="Equation" r:id="rId3" imgW="406080" imgH="228600" progId="">
                  <p:embed/>
                </p:oleObj>
              </mc:Choice>
              <mc:Fallback>
                <p:oleObj name="Equation" r:id="rId3" imgW="406080" imgH="228600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85950"/>
                        <a:ext cx="976312" cy="533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49949"/>
              </p:ext>
            </p:extLst>
          </p:nvPr>
        </p:nvGraphicFramePr>
        <p:xfrm>
          <a:off x="1219200" y="1123950"/>
          <a:ext cx="976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1" name="Equation" r:id="rId5" imgW="406080" imgH="228600" progId="">
                  <p:embed/>
                </p:oleObj>
              </mc:Choice>
              <mc:Fallback>
                <p:oleObj name="Equation" r:id="rId5" imgW="406080" imgH="228600" progId="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23950"/>
                        <a:ext cx="976312" cy="533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90971"/>
              </p:ext>
            </p:extLst>
          </p:nvPr>
        </p:nvGraphicFramePr>
        <p:xfrm>
          <a:off x="1204913" y="2876550"/>
          <a:ext cx="9445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2" name="Equation" r:id="rId7" imgW="393480" imgH="228600" progId="">
                  <p:embed/>
                </p:oleObj>
              </mc:Choice>
              <mc:Fallback>
                <p:oleObj name="Equation" r:id="rId7" imgW="393480" imgH="228600" progId="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2876550"/>
                        <a:ext cx="944562" cy="533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4241"/>
              </p:ext>
            </p:extLst>
          </p:nvPr>
        </p:nvGraphicFramePr>
        <p:xfrm>
          <a:off x="1158875" y="3686175"/>
          <a:ext cx="1066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3" name="Equation" r:id="rId9" imgW="444240" imgH="253800" progId="">
                  <p:embed/>
                </p:oleObj>
              </mc:Choice>
              <mc:Fallback>
                <p:oleObj name="Equation" r:id="rId9" imgW="444240" imgH="25380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686175"/>
                        <a:ext cx="1066800" cy="5921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6072"/>
              </p:ext>
            </p:extLst>
          </p:nvPr>
        </p:nvGraphicFramePr>
        <p:xfrm>
          <a:off x="2209800" y="280035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Equation" r:id="rId11" imgW="444240" imgH="228600" progId="">
                  <p:embed/>
                </p:oleObj>
              </mc:Choice>
              <mc:Fallback>
                <p:oleObj name="Equation" r:id="rId11" imgW="444240" imgH="228600" progId="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00350"/>
                        <a:ext cx="1066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95832"/>
              </p:ext>
            </p:extLst>
          </p:nvPr>
        </p:nvGraphicFramePr>
        <p:xfrm>
          <a:off x="2332038" y="1885950"/>
          <a:ext cx="1339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13" imgW="558720" imgH="228600" progId="">
                  <p:embed/>
                </p:oleObj>
              </mc:Choice>
              <mc:Fallback>
                <p:oleObj name="Equation" r:id="rId13" imgW="558720" imgH="228600" progId="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885950"/>
                        <a:ext cx="1339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25830"/>
              </p:ext>
            </p:extLst>
          </p:nvPr>
        </p:nvGraphicFramePr>
        <p:xfrm>
          <a:off x="2362200" y="1123950"/>
          <a:ext cx="1036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" name="Equation" r:id="rId15" imgW="431640" imgH="228600" progId="">
                  <p:embed/>
                </p:oleObj>
              </mc:Choice>
              <mc:Fallback>
                <p:oleObj name="Equation" r:id="rId15" imgW="431640" imgH="228600" progId="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23950"/>
                        <a:ext cx="10366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11268"/>
              </p:ext>
            </p:extLst>
          </p:nvPr>
        </p:nvGraphicFramePr>
        <p:xfrm>
          <a:off x="2286000" y="3562350"/>
          <a:ext cx="1768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7" name="Equation" r:id="rId17" imgW="736560" imgH="279360" progId="">
                  <p:embed/>
                </p:oleObj>
              </mc:Choice>
              <mc:Fallback>
                <p:oleObj name="Equation" r:id="rId17" imgW="736560" imgH="279360" progId="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62350"/>
                        <a:ext cx="17684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52802"/>
              </p:ext>
            </p:extLst>
          </p:nvPr>
        </p:nvGraphicFramePr>
        <p:xfrm>
          <a:off x="4235450" y="3562350"/>
          <a:ext cx="15255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8" name="Equation" r:id="rId19" imgW="634680" imgH="279360" progId="">
                  <p:embed/>
                </p:oleObj>
              </mc:Choice>
              <mc:Fallback>
                <p:oleObj name="Equation" r:id="rId19" imgW="634680" imgH="279360" progId="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562350"/>
                        <a:ext cx="15255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0" y="28765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(a&gt;0)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7147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(b&gt;0)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50670"/>
              </p:ext>
            </p:extLst>
          </p:nvPr>
        </p:nvGraphicFramePr>
        <p:xfrm>
          <a:off x="3611563" y="1885950"/>
          <a:ext cx="12176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9" name="Equation" r:id="rId21" imgW="507960" imgH="228600" progId="">
                  <p:embed/>
                </p:oleObj>
              </mc:Choice>
              <mc:Fallback>
                <p:oleObj name="Equation" r:id="rId21" imgW="507960" imgH="228600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1885950"/>
                        <a:ext cx="12176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6627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BT1 : </a:t>
            </a:r>
            <a:r>
              <a:rPr lang="en-US" sz="2400" b="1" dirty="0" err="1" smtClean="0">
                <a:solidFill>
                  <a:srgbClr val="FF0000"/>
                </a:solidFill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căn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61983"/>
              </p:ext>
            </p:extLst>
          </p:nvPr>
        </p:nvGraphicFramePr>
        <p:xfrm>
          <a:off x="1158875" y="1885950"/>
          <a:ext cx="1098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7" name="Equation" r:id="rId3" imgW="457200" imgH="228600" progId="">
                  <p:embed/>
                </p:oleObj>
              </mc:Choice>
              <mc:Fallback>
                <p:oleObj name="Equation" r:id="rId3" imgW="457200" imgH="228600" progId="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885950"/>
                        <a:ext cx="1098550" cy="533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26432"/>
              </p:ext>
            </p:extLst>
          </p:nvPr>
        </p:nvGraphicFramePr>
        <p:xfrm>
          <a:off x="1233488" y="1095375"/>
          <a:ext cx="9461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8" name="Equation" r:id="rId5" imgW="393480" imgH="253800" progId="">
                  <p:embed/>
                </p:oleObj>
              </mc:Choice>
              <mc:Fallback>
                <p:oleObj name="Equation" r:id="rId5" imgW="393480" imgH="253800" progId="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095375"/>
                        <a:ext cx="946150" cy="5921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22959"/>
              </p:ext>
            </p:extLst>
          </p:nvPr>
        </p:nvGraphicFramePr>
        <p:xfrm>
          <a:off x="1130300" y="2816225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9" name="Equation" r:id="rId7" imgW="457200" imgH="279360" progId="">
                  <p:embed/>
                </p:oleObj>
              </mc:Choice>
              <mc:Fallback>
                <p:oleObj name="Equation" r:id="rId7" imgW="457200" imgH="27936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816225"/>
                        <a:ext cx="1095375" cy="65405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91660"/>
              </p:ext>
            </p:extLst>
          </p:nvPr>
        </p:nvGraphicFramePr>
        <p:xfrm>
          <a:off x="1068388" y="3686175"/>
          <a:ext cx="12493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0" name="Equation" r:id="rId9" imgW="520560" imgH="253800" progId="">
                  <p:embed/>
                </p:oleObj>
              </mc:Choice>
              <mc:Fallback>
                <p:oleObj name="Equation" r:id="rId9" imgW="520560" imgH="253800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3686175"/>
                        <a:ext cx="1249362" cy="5921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13412"/>
              </p:ext>
            </p:extLst>
          </p:nvPr>
        </p:nvGraphicFramePr>
        <p:xfrm>
          <a:off x="2362200" y="2765147"/>
          <a:ext cx="14033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" name="Equation" r:id="rId11" imgW="583920" imgH="253800" progId="">
                  <p:embed/>
                </p:oleObj>
              </mc:Choice>
              <mc:Fallback>
                <p:oleObj name="Equation" r:id="rId11" imgW="583920" imgH="2538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65147"/>
                        <a:ext cx="140335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688693"/>
              </p:ext>
            </p:extLst>
          </p:nvPr>
        </p:nvGraphicFramePr>
        <p:xfrm>
          <a:off x="2241550" y="1885950"/>
          <a:ext cx="15224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2" name="Equation" r:id="rId13" imgW="634680" imgH="228600" progId="">
                  <p:embed/>
                </p:oleObj>
              </mc:Choice>
              <mc:Fallback>
                <p:oleObj name="Equation" r:id="rId13" imgW="634680" imgH="22860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885950"/>
                        <a:ext cx="15224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19482"/>
              </p:ext>
            </p:extLst>
          </p:nvPr>
        </p:nvGraphicFramePr>
        <p:xfrm>
          <a:off x="2271713" y="1079500"/>
          <a:ext cx="1219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3" name="Equation" r:id="rId15" imgW="507960" imgH="266400" progId="">
                  <p:embed/>
                </p:oleObj>
              </mc:Choice>
              <mc:Fallback>
                <p:oleObj name="Equation" r:id="rId15" imgW="507960" imgH="26640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1079500"/>
                        <a:ext cx="1219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921184"/>
              </p:ext>
            </p:extLst>
          </p:nvPr>
        </p:nvGraphicFramePr>
        <p:xfrm>
          <a:off x="2590800" y="3699329"/>
          <a:ext cx="15255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4" name="Equation" r:id="rId17" imgW="634680" imgH="279360" progId="">
                  <p:embed/>
                </p:oleObj>
              </mc:Choice>
              <mc:Fallback>
                <p:oleObj name="Equation" r:id="rId17" imgW="634680" imgH="27936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99329"/>
                        <a:ext cx="15255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0" y="28765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(y&gt;0)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387816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(b&gt;0.a&gt;0)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08995"/>
              </p:ext>
            </p:extLst>
          </p:nvPr>
        </p:nvGraphicFramePr>
        <p:xfrm>
          <a:off x="3733800" y="1885950"/>
          <a:ext cx="14303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5" name="Equation" r:id="rId19" imgW="596880" imgH="215640" progId="">
                  <p:embed/>
                </p:oleObj>
              </mc:Choice>
              <mc:Fallback>
                <p:oleObj name="Equation" r:id="rId19" imgW="596880" imgH="21564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85950"/>
                        <a:ext cx="143033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17231"/>
              </p:ext>
            </p:extLst>
          </p:nvPr>
        </p:nvGraphicFramePr>
        <p:xfrm>
          <a:off x="3505200" y="1123950"/>
          <a:ext cx="1279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6" name="Equation" r:id="rId21" imgW="533160" imgH="228600" progId="">
                  <p:embed/>
                </p:oleObj>
              </mc:Choice>
              <mc:Fallback>
                <p:oleObj name="Equation" r:id="rId21" imgW="533160" imgH="22860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123950"/>
                        <a:ext cx="12795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1200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(a&lt;0)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50177"/>
              </p:ext>
            </p:extLst>
          </p:nvPr>
        </p:nvGraphicFramePr>
        <p:xfrm>
          <a:off x="4306888" y="3697288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7" name="Equation" r:id="rId23" imgW="571320" imgH="228600" progId="">
                  <p:embed/>
                </p:oleObj>
              </mc:Choice>
              <mc:Fallback>
                <p:oleObj name="Equation" r:id="rId23" imgW="571320" imgH="228600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697288"/>
                        <a:ext cx="1371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8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805543" y="6667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BT </a:t>
            </a:r>
            <a:r>
              <a:rPr lang="en-US" sz="2400" b="1" u="sng" dirty="0">
                <a:solidFill>
                  <a:srgbClr val="CC3300"/>
                </a:solidFill>
              </a:rPr>
              <a:t>2</a:t>
            </a:r>
            <a:r>
              <a:rPr lang="en-US" sz="2400" b="1" dirty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Rút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gọn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biểu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thức</a:t>
            </a:r>
            <a:r>
              <a:rPr lang="en-US" u="sng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00283"/>
              </p:ext>
            </p:extLst>
          </p:nvPr>
        </p:nvGraphicFramePr>
        <p:xfrm>
          <a:off x="1295400" y="135255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3" name="Equation" r:id="rId3" imgW="17773650" imgH="4171950" progId="">
                  <p:embed/>
                </p:oleObj>
              </mc:Choice>
              <mc:Fallback>
                <p:oleObj name="Equation" r:id="rId3" imgW="17773650" imgH="417195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52550"/>
                        <a:ext cx="2362200" cy="457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61790"/>
              </p:ext>
            </p:extLst>
          </p:nvPr>
        </p:nvGraphicFramePr>
        <p:xfrm>
          <a:off x="3733800" y="1352550"/>
          <a:ext cx="2895600" cy="50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" name="Equation" r:id="rId5" imgW="21288375" imgH="4391025" progId="">
                  <p:embed/>
                </p:oleObj>
              </mc:Choice>
              <mc:Fallback>
                <p:oleObj name="Equation" r:id="rId5" imgW="21288375" imgH="4391025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52550"/>
                        <a:ext cx="2895600" cy="501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4209"/>
              </p:ext>
            </p:extLst>
          </p:nvPr>
        </p:nvGraphicFramePr>
        <p:xfrm>
          <a:off x="3657600" y="3486150"/>
          <a:ext cx="23383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5" name="Equation" r:id="rId7" imgW="952200" imgH="228600" progId="">
                  <p:embed/>
                </p:oleObj>
              </mc:Choice>
              <mc:Fallback>
                <p:oleObj name="Equation" r:id="rId7" imgW="952200" imgH="2286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86150"/>
                        <a:ext cx="23383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428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643" y="34861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r>
              <a:rPr lang="en-US" sz="2000" b="1" dirty="0" smtClean="0"/>
              <a:t>)    </a:t>
            </a:r>
            <a:endParaRPr lang="en-US" sz="20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8746"/>
              </p:ext>
            </p:extLst>
          </p:nvPr>
        </p:nvGraphicFramePr>
        <p:xfrm>
          <a:off x="1136650" y="3486150"/>
          <a:ext cx="2374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6" name="Equation" r:id="rId9" imgW="1091880" imgH="228600" progId="">
                  <p:embed/>
                </p:oleObj>
              </mc:Choice>
              <mc:Fallback>
                <p:oleObj name="Equation" r:id="rId9" imgW="1091880" imgH="228600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486150"/>
                        <a:ext cx="2374900" cy="5572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41517"/>
              </p:ext>
            </p:extLst>
          </p:nvPr>
        </p:nvGraphicFramePr>
        <p:xfrm>
          <a:off x="3810000" y="1795296"/>
          <a:ext cx="2514599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7" name="Equation" r:id="rId11" imgW="1143000" imgH="228600" progId="">
                  <p:embed/>
                </p:oleObj>
              </mc:Choice>
              <mc:Fallback>
                <p:oleObj name="Equation" r:id="rId11" imgW="1143000" imgH="22860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95296"/>
                        <a:ext cx="2514599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91064"/>
              </p:ext>
            </p:extLst>
          </p:nvPr>
        </p:nvGraphicFramePr>
        <p:xfrm>
          <a:off x="5835650" y="3486150"/>
          <a:ext cx="19335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13" imgW="787320" imgH="228600" progId="">
                  <p:embed/>
                </p:oleObj>
              </mc:Choice>
              <mc:Fallback>
                <p:oleObj name="Equation" r:id="rId13" imgW="787320" imgH="22860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3486150"/>
                        <a:ext cx="19335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02937"/>
              </p:ext>
            </p:extLst>
          </p:nvPr>
        </p:nvGraphicFramePr>
        <p:xfrm>
          <a:off x="3675063" y="2254250"/>
          <a:ext cx="29368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Equation" r:id="rId15" imgW="1333440" imgH="241200" progId="">
                  <p:embed/>
                </p:oleObj>
              </mc:Choice>
              <mc:Fallback>
                <p:oleObj name="Equation" r:id="rId15" imgW="1333440" imgH="24120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254250"/>
                        <a:ext cx="2936875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0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26940"/>
              </p:ext>
            </p:extLst>
          </p:nvPr>
        </p:nvGraphicFramePr>
        <p:xfrm>
          <a:off x="1371600" y="1164154"/>
          <a:ext cx="6096000" cy="996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</a:tblGrid>
              <a:tr h="996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8914" y="169245"/>
            <a:ext cx="670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</a:rPr>
              <a:t>. </a:t>
            </a:r>
            <a:r>
              <a:rPr lang="en-US" sz="3600" b="1" dirty="0" err="1" smtClean="0">
                <a:solidFill>
                  <a:srgbClr val="00B050"/>
                </a:solidFill>
              </a:rPr>
              <a:t>Đưa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thừa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vào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trong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dấu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căn</a:t>
            </a:r>
            <a:endParaRPr lang="en-US" sz="3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70313" y="1319530"/>
                <a:ext cx="17526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3" y="1319530"/>
                <a:ext cx="1752600" cy="7080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1170" y="1243330"/>
                <a:ext cx="914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70" y="1243330"/>
                <a:ext cx="914400" cy="7080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3769" y="1431677"/>
                <a:ext cx="4572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69" y="1431677"/>
                <a:ext cx="457200" cy="5959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1565944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(A&gt;0,B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65944"/>
                <a:ext cx="19050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5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066800" y="219075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C3300"/>
                </a:solidFill>
              </a:rPr>
              <a:t>Ví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</a:rPr>
              <a:t>dụ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Đưa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thừa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số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vào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trong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dấu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căn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82895"/>
              </p:ext>
            </p:extLst>
          </p:nvPr>
        </p:nvGraphicFramePr>
        <p:xfrm>
          <a:off x="533400" y="2876550"/>
          <a:ext cx="232047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" name="Equation" r:id="rId8" imgW="15801975" imgH="17992725" progId="">
                  <p:embed/>
                </p:oleObj>
              </mc:Choice>
              <mc:Fallback>
                <p:oleObj name="Equation" r:id="rId8" imgW="15801975" imgH="17992725" progId="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76550"/>
                        <a:ext cx="2320470" cy="200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7943"/>
              </p:ext>
            </p:extLst>
          </p:nvPr>
        </p:nvGraphicFramePr>
        <p:xfrm>
          <a:off x="2282369" y="2800350"/>
          <a:ext cx="2743200" cy="53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Equation" r:id="rId10" imgW="23917275" imgH="4610100" progId="">
                  <p:embed/>
                </p:oleObj>
              </mc:Choice>
              <mc:Fallback>
                <p:oleObj name="Equation" r:id="rId10" imgW="23917275" imgH="4610100" progId="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369" y="2800350"/>
                        <a:ext cx="2743200" cy="536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7393"/>
              </p:ext>
            </p:extLst>
          </p:nvPr>
        </p:nvGraphicFramePr>
        <p:xfrm>
          <a:off x="2282369" y="3257550"/>
          <a:ext cx="3378200" cy="54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Equation" r:id="rId12" imgW="29403675" imgH="4829175" progId="">
                  <p:embed/>
                </p:oleObj>
              </mc:Choice>
              <mc:Fallback>
                <p:oleObj name="Equation" r:id="rId12" imgW="29403675" imgH="4829175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369" y="3257550"/>
                        <a:ext cx="3378200" cy="541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11427"/>
              </p:ext>
            </p:extLst>
          </p:nvPr>
        </p:nvGraphicFramePr>
        <p:xfrm>
          <a:off x="2732087" y="3714750"/>
          <a:ext cx="1593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Equation" r:id="rId14" imgW="774360" imgH="253800" progId="">
                  <p:embed/>
                </p:oleObj>
              </mc:Choice>
              <mc:Fallback>
                <p:oleObj name="Equation" r:id="rId14" imgW="774360" imgH="253800" progId="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7" y="3714750"/>
                        <a:ext cx="15938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72674"/>
              </p:ext>
            </p:extLst>
          </p:nvPr>
        </p:nvGraphicFramePr>
        <p:xfrm>
          <a:off x="2863394" y="4324350"/>
          <a:ext cx="300400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7" name="Equation" r:id="rId16" imgW="1562040" imgH="266400" progId="">
                  <p:embed/>
                </p:oleObj>
              </mc:Choice>
              <mc:Fallback>
                <p:oleObj name="Equation" r:id="rId16" imgW="1562040" imgH="266400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394" y="4324350"/>
                        <a:ext cx="300400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145"/>
              </p:ext>
            </p:extLst>
          </p:nvPr>
        </p:nvGraphicFramePr>
        <p:xfrm>
          <a:off x="4648200" y="3790950"/>
          <a:ext cx="11763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Equation" r:id="rId18" imgW="571320" imgH="253800" progId="">
                  <p:embed/>
                </p:oleObj>
              </mc:Choice>
              <mc:Fallback>
                <p:oleObj name="Equation" r:id="rId18" imgW="571320" imgH="253800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90950"/>
                        <a:ext cx="1176337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400" y="379095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90950"/>
                <a:ext cx="1524000" cy="369332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 l="-360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48200" y="13525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036 L 0.06909 0.03487 C 0.08368 0.0469 0.10538 0.054 0.12795 0.054 C 0.15382 0.054 0.17448 0.0469 0.18906 0.03487 L 0.25833 -0.0203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7" grpId="0" animBg="1"/>
      <p:bldP spid="2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066800" y="4381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BT3: </a:t>
            </a:r>
            <a:r>
              <a:rPr lang="en-US" sz="2400" b="1" dirty="0">
                <a:solidFill>
                  <a:srgbClr val="CC3300"/>
                </a:solidFill>
              </a:rPr>
              <a:t>So </a:t>
            </a:r>
            <a:r>
              <a:rPr lang="en-US" sz="2400" b="1" dirty="0" err="1">
                <a:solidFill>
                  <a:srgbClr val="CC3300"/>
                </a:solidFill>
              </a:rPr>
              <a:t>sánh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46685"/>
              </p:ext>
            </p:extLst>
          </p:nvPr>
        </p:nvGraphicFramePr>
        <p:xfrm>
          <a:off x="3248819" y="361950"/>
          <a:ext cx="1731962" cy="5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Equation" r:id="rId3" imgW="799920" imgH="241200" progId="">
                  <p:embed/>
                </p:oleObj>
              </mc:Choice>
              <mc:Fallback>
                <p:oleObj name="Equation" r:id="rId3" imgW="799920" imgH="24120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819" y="361950"/>
                        <a:ext cx="1731962" cy="517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058886" y="115418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89384"/>
              </p:ext>
            </p:extLst>
          </p:nvPr>
        </p:nvGraphicFramePr>
        <p:xfrm>
          <a:off x="1223169" y="1962150"/>
          <a:ext cx="45640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Equation" r:id="rId5" imgW="1625400" imgH="266400" progId="">
                  <p:embed/>
                </p:oleObj>
              </mc:Choice>
              <mc:Fallback>
                <p:oleObj name="Equation" r:id="rId5" imgW="1625400" imgH="266400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9" y="1962150"/>
                        <a:ext cx="4564062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57834"/>
              </p:ext>
            </p:extLst>
          </p:nvPr>
        </p:nvGraphicFramePr>
        <p:xfrm>
          <a:off x="2247900" y="2724150"/>
          <a:ext cx="251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Equation" r:id="rId7" imgW="965160" imgH="241200" progId="">
                  <p:embed/>
                </p:oleObj>
              </mc:Choice>
              <mc:Fallback>
                <p:oleObj name="Equation" r:id="rId7" imgW="965160" imgH="24120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2724150"/>
                        <a:ext cx="2514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95962"/>
              </p:ext>
            </p:extLst>
          </p:nvPr>
        </p:nvGraphicFramePr>
        <p:xfrm>
          <a:off x="2819400" y="3503384"/>
          <a:ext cx="2019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" name="Equation" r:id="rId9" imgW="774360" imgH="241200" progId="">
                  <p:embed/>
                </p:oleObj>
              </mc:Choice>
              <mc:Fallback>
                <p:oleObj name="Equation" r:id="rId9" imgW="774360" imgH="24120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3384"/>
                        <a:ext cx="2019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350338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/>
      <p:bldP spid="24986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066800" y="4381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BT4: </a:t>
            </a:r>
            <a:r>
              <a:rPr lang="en-US" sz="2400" b="1" dirty="0">
                <a:solidFill>
                  <a:srgbClr val="CC3300"/>
                </a:solidFill>
              </a:rPr>
              <a:t>So </a:t>
            </a:r>
            <a:r>
              <a:rPr lang="en-US" sz="2400" b="1" dirty="0" err="1">
                <a:solidFill>
                  <a:srgbClr val="CC3300"/>
                </a:solidFill>
              </a:rPr>
              <a:t>sánh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002483"/>
              </p:ext>
            </p:extLst>
          </p:nvPr>
        </p:nvGraphicFramePr>
        <p:xfrm>
          <a:off x="3248819" y="361950"/>
          <a:ext cx="1731962" cy="5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Equation" r:id="rId3" imgW="799920" imgH="241200" progId="">
                  <p:embed/>
                </p:oleObj>
              </mc:Choice>
              <mc:Fallback>
                <p:oleObj name="Equation" r:id="rId3" imgW="799920" imgH="2412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819" y="361950"/>
                        <a:ext cx="1731962" cy="517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058886" y="115418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45769"/>
              </p:ext>
            </p:extLst>
          </p:nvPr>
        </p:nvGraphicFramePr>
        <p:xfrm>
          <a:off x="1223169" y="1962150"/>
          <a:ext cx="45640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Equation" r:id="rId5" imgW="1625400" imgH="266400" progId="">
                  <p:embed/>
                </p:oleObj>
              </mc:Choice>
              <mc:Fallback>
                <p:oleObj name="Equation" r:id="rId5" imgW="1625400" imgH="26640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9" y="1962150"/>
                        <a:ext cx="4564062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19200"/>
              </p:ext>
            </p:extLst>
          </p:nvPr>
        </p:nvGraphicFramePr>
        <p:xfrm>
          <a:off x="2355850" y="3257550"/>
          <a:ext cx="25209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Equation" r:id="rId7" imgW="1028520" imgH="241200" progId="">
                  <p:embed/>
                </p:oleObj>
              </mc:Choice>
              <mc:Fallback>
                <p:oleObj name="Equation" r:id="rId7" imgW="1028520" imgH="24120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257550"/>
                        <a:ext cx="25209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00652"/>
              </p:ext>
            </p:extLst>
          </p:nvPr>
        </p:nvGraphicFramePr>
        <p:xfrm>
          <a:off x="2835275" y="3941763"/>
          <a:ext cx="1985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Equation" r:id="rId9" imgW="761760" imgH="241200" progId="">
                  <p:embed/>
                </p:oleObj>
              </mc:Choice>
              <mc:Fallback>
                <p:oleObj name="Equation" r:id="rId9" imgW="761760" imgH="24120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941763"/>
                        <a:ext cx="198596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40214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93166"/>
              </p:ext>
            </p:extLst>
          </p:nvPr>
        </p:nvGraphicFramePr>
        <p:xfrm>
          <a:off x="2438400" y="2647950"/>
          <a:ext cx="2773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9" name="Equation" r:id="rId11" imgW="1282680" imgH="253800" progId="">
                  <p:embed/>
                </p:oleObj>
              </mc:Choice>
              <mc:Fallback>
                <p:oleObj name="Equation" r:id="rId11" imgW="1282680" imgH="253800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47950"/>
                        <a:ext cx="2773362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8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/>
      <p:bldP spid="24986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89152"/>
              </p:ext>
            </p:extLst>
          </p:nvPr>
        </p:nvGraphicFramePr>
        <p:xfrm>
          <a:off x="685800" y="971550"/>
          <a:ext cx="2667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" name="Equation" r:id="rId3" imgW="19745325" imgH="4610100" progId="">
                  <p:embed/>
                </p:oleObj>
              </mc:Choice>
              <mc:Fallback>
                <p:oleObj name="Equation" r:id="rId3" imgW="19745325" imgH="4610100" progId="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71550"/>
                        <a:ext cx="2667000" cy="4349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8DBFF"/>
                          </a:gs>
                          <a:gs pos="3999">
                            <a:srgbClr val="B8DBFF"/>
                          </a:gs>
                          <a:gs pos="84000">
                            <a:srgbClr val="C89EE3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88288"/>
              </p:ext>
            </p:extLst>
          </p:nvPr>
        </p:nvGraphicFramePr>
        <p:xfrm>
          <a:off x="3886200" y="895350"/>
          <a:ext cx="2667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" name="Equation" r:id="rId5" imgW="22821900" imgH="4171950" progId="">
                  <p:embed/>
                </p:oleObj>
              </mc:Choice>
              <mc:Fallback>
                <p:oleObj name="Equation" r:id="rId5" imgW="22821900" imgH="4171950" progId="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95350"/>
                        <a:ext cx="26670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89532"/>
              </p:ext>
            </p:extLst>
          </p:nvPr>
        </p:nvGraphicFramePr>
        <p:xfrm>
          <a:off x="3886200" y="1276350"/>
          <a:ext cx="2590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" name="Equation" r:id="rId7" imgW="20183475" imgH="4171950" progId="">
                  <p:embed/>
                </p:oleObj>
              </mc:Choice>
              <mc:Fallback>
                <p:oleObj name="Equation" r:id="rId7" imgW="20183475" imgH="4171950" progId="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76350"/>
                        <a:ext cx="2590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98911"/>
              </p:ext>
            </p:extLst>
          </p:nvPr>
        </p:nvGraphicFramePr>
        <p:xfrm>
          <a:off x="3886200" y="1657350"/>
          <a:ext cx="3200400" cy="47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" name="Equation" r:id="rId9" imgW="23260050" imgH="4610100" progId="">
                  <p:embed/>
                </p:oleObj>
              </mc:Choice>
              <mc:Fallback>
                <p:oleObj name="Equation" r:id="rId9" imgW="23260050" imgH="4610100" progId="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57350"/>
                        <a:ext cx="3200400" cy="475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26599"/>
              </p:ext>
            </p:extLst>
          </p:nvPr>
        </p:nvGraphicFramePr>
        <p:xfrm>
          <a:off x="769257" y="2419350"/>
          <a:ext cx="281214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" name="Equation" r:id="rId11" imgW="1282680" imgH="241200" progId="">
                  <p:embed/>
                </p:oleObj>
              </mc:Choice>
              <mc:Fallback>
                <p:oleObj name="Equation" r:id="rId11" imgW="1282680" imgH="241200" progId="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7" y="2419350"/>
                        <a:ext cx="2812143" cy="39211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8DBFF"/>
                          </a:gs>
                          <a:gs pos="3999">
                            <a:srgbClr val="B8DBFF"/>
                          </a:gs>
                          <a:gs pos="84000">
                            <a:srgbClr val="C89EE3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61694"/>
              </p:ext>
            </p:extLst>
          </p:nvPr>
        </p:nvGraphicFramePr>
        <p:xfrm>
          <a:off x="4191000" y="2343150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" name="Equation" r:id="rId13" imgW="1295280" imgH="228600" progId="">
                  <p:embed/>
                </p:oleObj>
              </mc:Choice>
              <mc:Fallback>
                <p:oleObj name="Equation" r:id="rId13" imgW="1295280" imgH="228600" progId="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43150"/>
                        <a:ext cx="2438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16536"/>
              </p:ext>
            </p:extLst>
          </p:nvPr>
        </p:nvGraphicFramePr>
        <p:xfrm>
          <a:off x="4191000" y="2876550"/>
          <a:ext cx="20526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" name="Equation" r:id="rId15" imgW="1143000" imgH="241200" progId="">
                  <p:embed/>
                </p:oleObj>
              </mc:Choice>
              <mc:Fallback>
                <p:oleObj name="Equation" r:id="rId15" imgW="1143000" imgH="241200" progId="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76550"/>
                        <a:ext cx="205263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09266"/>
              </p:ext>
            </p:extLst>
          </p:nvPr>
        </p:nvGraphicFramePr>
        <p:xfrm>
          <a:off x="5221288" y="3579813"/>
          <a:ext cx="225425" cy="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2" name="Equation" r:id="rId17" imgW="812520" imgH="228600" progId="">
                  <p:embed/>
                </p:oleObj>
              </mc:Choice>
              <mc:Fallback>
                <p:oleObj name="Equation" r:id="rId17" imgW="812520" imgH="228600" progId="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579813"/>
                        <a:ext cx="225425" cy="4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769257" y="2857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BT </a:t>
            </a:r>
            <a:r>
              <a:rPr lang="en-US" sz="2400" b="1" u="sng" dirty="0">
                <a:solidFill>
                  <a:srgbClr val="CC3300"/>
                </a:solidFill>
              </a:rPr>
              <a:t>5</a:t>
            </a:r>
            <a:r>
              <a:rPr lang="en-US" sz="2400" b="1" dirty="0" smtClean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Rút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gọn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biểu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thức</a:t>
            </a:r>
            <a:r>
              <a:rPr lang="en-US" u="sng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8089"/>
              </p:ext>
            </p:extLst>
          </p:nvPr>
        </p:nvGraphicFramePr>
        <p:xfrm>
          <a:off x="769257" y="3409951"/>
          <a:ext cx="327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3" name="Equation" r:id="rId19" imgW="1511280" imgH="241200" progId="">
                  <p:embed/>
                </p:oleObj>
              </mc:Choice>
              <mc:Fallback>
                <p:oleObj name="Equation" r:id="rId19" imgW="1511280" imgH="241200" progId="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7" y="3409951"/>
                        <a:ext cx="3276600" cy="457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B8DBFF"/>
                          </a:gs>
                          <a:gs pos="3999">
                            <a:srgbClr val="B8DBFF"/>
                          </a:gs>
                          <a:gs pos="84000">
                            <a:srgbClr val="C89EE3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55973"/>
              </p:ext>
            </p:extLst>
          </p:nvPr>
        </p:nvGraphicFramePr>
        <p:xfrm>
          <a:off x="4038600" y="3409950"/>
          <a:ext cx="30543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" name="Equation" r:id="rId21" imgW="1371600" imgH="241200" progId="">
                  <p:embed/>
                </p:oleObj>
              </mc:Choice>
              <mc:Fallback>
                <p:oleObj name="Equation" r:id="rId21" imgW="1371600" imgH="241200" progId="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09950"/>
                        <a:ext cx="30543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10711"/>
              </p:ext>
            </p:extLst>
          </p:nvPr>
        </p:nvGraphicFramePr>
        <p:xfrm>
          <a:off x="6629400" y="2343150"/>
          <a:ext cx="22463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" name="Equation" r:id="rId23" imgW="1193760" imgH="228600" progId="">
                  <p:embed/>
                </p:oleObj>
              </mc:Choice>
              <mc:Fallback>
                <p:oleObj name="Equation" r:id="rId23" imgW="1193760" imgH="228600" progId="">
                  <p:embed/>
                  <p:pic>
                    <p:nvPicPr>
                      <p:cNvPr id="0" name="Picture 6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43150"/>
                        <a:ext cx="22463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46633"/>
              </p:ext>
            </p:extLst>
          </p:nvPr>
        </p:nvGraphicFramePr>
        <p:xfrm>
          <a:off x="4094163" y="4095750"/>
          <a:ext cx="29416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" name="Equation" r:id="rId25" imgW="1320480" imgH="241200" progId="">
                  <p:embed/>
                </p:oleObj>
              </mc:Choice>
              <mc:Fallback>
                <p:oleObj name="Equation" r:id="rId25" imgW="1320480" imgH="241200" progId="">
                  <p:embed/>
                  <p:pic>
                    <p:nvPicPr>
                      <p:cNvPr id="0" name="Picture 6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095750"/>
                        <a:ext cx="29416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64077"/>
              </p:ext>
            </p:extLst>
          </p:nvPr>
        </p:nvGraphicFramePr>
        <p:xfrm>
          <a:off x="7086600" y="4095750"/>
          <a:ext cx="1130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" name="Equation" r:id="rId27" imgW="507960" imgH="241200" progId="">
                  <p:embed/>
                </p:oleObj>
              </mc:Choice>
              <mc:Fallback>
                <p:oleObj name="Equation" r:id="rId27" imgW="507960" imgH="241200" progId="">
                  <p:embed/>
                  <p:pic>
                    <p:nvPicPr>
                      <p:cNvPr id="0" name="Picture 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95750"/>
                        <a:ext cx="11303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906515"/>
              </p:ext>
            </p:extLst>
          </p:nvPr>
        </p:nvGraphicFramePr>
        <p:xfrm>
          <a:off x="6696075" y="2809875"/>
          <a:ext cx="1460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" name="Equation" r:id="rId29" imgW="812520" imgH="228600" progId="">
                  <p:embed/>
                </p:oleObj>
              </mc:Choice>
              <mc:Fallback>
                <p:oleObj name="Equation" r:id="rId29" imgW="812520" imgH="228600" progId="">
                  <p:embed/>
                  <p:pic>
                    <p:nvPicPr>
                      <p:cNvPr id="0" name="Picture 6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809875"/>
                        <a:ext cx="14605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2894</TotalTime>
  <Words>299</Words>
  <Application>Microsoft Office PowerPoint</Application>
  <PresentationFormat>On-screen Show (16:9)</PresentationFormat>
  <Paragraphs>68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Droplet</vt:lpstr>
      <vt:lpstr>Executive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4.Trục căn thức ở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3: Giíi thiÖu vÒ m¸y tÝnh</dc:title>
  <dc:creator>Anh Tuan</dc:creator>
  <cp:lastModifiedBy>User</cp:lastModifiedBy>
  <cp:revision>264</cp:revision>
  <dcterms:created xsi:type="dcterms:W3CDTF">2006-10-08T23:11:27Z</dcterms:created>
  <dcterms:modified xsi:type="dcterms:W3CDTF">2021-09-25T22:44:58Z</dcterms:modified>
</cp:coreProperties>
</file>